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70" r:id="rId7"/>
    <p:sldId id="263" r:id="rId8"/>
    <p:sldId id="266" r:id="rId9"/>
    <p:sldId id="267" r:id="rId10"/>
    <p:sldId id="271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79A"/>
    <a:srgbClr val="D7E1EC"/>
    <a:srgbClr val="255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2711" autoAdjust="0"/>
  </p:normalViewPr>
  <p:slideViewPr>
    <p:cSldViewPr snapToObjects="1" showGuides="1">
      <p:cViewPr varScale="1">
        <p:scale>
          <a:sx n="50" d="100"/>
          <a:sy n="50" d="100"/>
        </p:scale>
        <p:origin x="187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297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91171-3704-4A77-AB76-0A9EC718EEFF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4E970F6-D899-404F-A392-6CCC00F674D5}">
      <dgm:prSet phldrT="[Text]" custT="1"/>
      <dgm:spPr>
        <a:solidFill>
          <a:srgbClr val="92D050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GB" sz="11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Digital Services</a:t>
          </a:r>
          <a:endParaRPr lang="en-GB" sz="11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03C8B1C-5EB6-4F19-925E-D629775E1AB1}" type="parTrans" cxnId="{428E10AB-28D0-4105-B7CE-363E864F93FC}">
      <dgm:prSet/>
      <dgm:spPr/>
      <dgm:t>
        <a:bodyPr/>
        <a:lstStyle/>
        <a:p>
          <a:endParaRPr lang="en-GB" sz="1100" b="1">
            <a:solidFill>
              <a:schemeClr val="tx1"/>
            </a:solidFill>
          </a:endParaRPr>
        </a:p>
      </dgm:t>
    </dgm:pt>
    <dgm:pt modelId="{74809F8B-856C-482F-BAB2-7F2AE7D39BB1}" type="sibTrans" cxnId="{428E10AB-28D0-4105-B7CE-363E864F93FC}">
      <dgm:prSet/>
      <dgm:spPr/>
      <dgm:t>
        <a:bodyPr/>
        <a:lstStyle/>
        <a:p>
          <a:endParaRPr lang="en-GB" sz="1100" b="1">
            <a:solidFill>
              <a:schemeClr val="tx1"/>
            </a:solidFill>
          </a:endParaRPr>
        </a:p>
      </dgm:t>
    </dgm:pt>
    <dgm:pt modelId="{231B0CA6-6CBB-45A2-81E6-0E7CB96272B5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GB" sz="11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Resident Digital Inclusion </a:t>
          </a:r>
          <a:endParaRPr lang="en-GB" sz="11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52B2CD0-2A72-4C7F-BA2A-5A5B55DBD6EA}" type="parTrans" cxnId="{829B6E34-4BE2-438B-B1E0-3B336CAFF517}">
      <dgm:prSet/>
      <dgm:spPr/>
      <dgm:t>
        <a:bodyPr/>
        <a:lstStyle/>
        <a:p>
          <a:endParaRPr lang="en-GB" sz="1100" b="1">
            <a:solidFill>
              <a:schemeClr val="tx1"/>
            </a:solidFill>
          </a:endParaRPr>
        </a:p>
      </dgm:t>
    </dgm:pt>
    <dgm:pt modelId="{9CFB7F7C-D2D1-45A4-95EA-C5410969C806}" type="sibTrans" cxnId="{829B6E34-4BE2-438B-B1E0-3B336CAFF517}">
      <dgm:prSet/>
      <dgm:spPr>
        <a:solidFill>
          <a:srgbClr val="92D050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 sz="1100" b="1">
            <a:solidFill>
              <a:schemeClr val="tx1"/>
            </a:solidFill>
          </a:endParaRPr>
        </a:p>
      </dgm:t>
    </dgm:pt>
    <dgm:pt modelId="{4A9653A3-1A37-48F2-A308-A3A7CCDF5183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GB" sz="11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Multi Media Customer Contact</a:t>
          </a:r>
          <a:endParaRPr lang="en-GB" sz="11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D2DD741-A040-43E5-8FE1-122126FF6C96}" type="parTrans" cxnId="{238BCE6C-3AD3-4C4A-AB71-3609B5747303}">
      <dgm:prSet/>
      <dgm:spPr/>
      <dgm:t>
        <a:bodyPr/>
        <a:lstStyle/>
        <a:p>
          <a:endParaRPr lang="en-GB" sz="1100" b="1">
            <a:solidFill>
              <a:schemeClr val="tx1"/>
            </a:solidFill>
          </a:endParaRPr>
        </a:p>
      </dgm:t>
    </dgm:pt>
    <dgm:pt modelId="{1780540A-6CF9-4D60-A8E0-D8DEC9CD23D4}" type="sibTrans" cxnId="{238BCE6C-3AD3-4C4A-AB71-3609B5747303}">
      <dgm:prSet/>
      <dgm:spPr>
        <a:solidFill>
          <a:srgbClr val="92D050"/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en-GB" sz="1100" b="1">
            <a:solidFill>
              <a:schemeClr val="tx1"/>
            </a:solidFill>
          </a:endParaRPr>
        </a:p>
      </dgm:t>
    </dgm:pt>
    <dgm:pt modelId="{E71825B4-F167-4969-B24B-76DDC62E74EC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GB" sz="11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Content, Knowledge &amp; Insight</a:t>
          </a:r>
          <a:endParaRPr lang="en-GB" sz="11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16ED72D-2E54-4B2F-85C0-24AA1536196C}" type="parTrans" cxnId="{D110CC2D-B55F-4820-8DCE-C04BD1017BEA}">
      <dgm:prSet/>
      <dgm:spPr/>
      <dgm:t>
        <a:bodyPr/>
        <a:lstStyle/>
        <a:p>
          <a:endParaRPr lang="en-GB" sz="1100" b="1">
            <a:solidFill>
              <a:schemeClr val="tx1"/>
            </a:solidFill>
          </a:endParaRPr>
        </a:p>
      </dgm:t>
    </dgm:pt>
    <dgm:pt modelId="{12496BA2-E4FC-4E15-970F-11EF9568CEB9}" type="sibTrans" cxnId="{D110CC2D-B55F-4820-8DCE-C04BD1017BEA}">
      <dgm:prSet/>
      <dgm:spPr>
        <a:solidFill>
          <a:srgbClr val="92D050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 sz="1100" b="1">
            <a:solidFill>
              <a:schemeClr val="tx1"/>
            </a:solidFill>
          </a:endParaRPr>
        </a:p>
      </dgm:t>
    </dgm:pt>
    <dgm:pt modelId="{7BAF6D6C-280B-45D3-95B4-80D5F611295D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GB" sz="11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Staff Digital Confidence</a:t>
          </a:r>
          <a:endParaRPr lang="en-GB" sz="11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C9B4706-94E5-40E3-9014-90E30C810F15}" type="parTrans" cxnId="{D930E838-5CD7-4BF0-899B-D873A122F471}">
      <dgm:prSet/>
      <dgm:spPr/>
      <dgm:t>
        <a:bodyPr/>
        <a:lstStyle/>
        <a:p>
          <a:endParaRPr lang="en-GB" sz="1100" b="1">
            <a:solidFill>
              <a:schemeClr val="tx1"/>
            </a:solidFill>
          </a:endParaRPr>
        </a:p>
      </dgm:t>
    </dgm:pt>
    <dgm:pt modelId="{A2B81528-8D38-427D-B80B-63FBA7FD2640}" type="sibTrans" cxnId="{D930E838-5CD7-4BF0-899B-D873A122F471}">
      <dgm:prSet/>
      <dgm:spPr>
        <a:solidFill>
          <a:srgbClr val="92D050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 sz="1100" b="1">
            <a:solidFill>
              <a:schemeClr val="tx1"/>
            </a:solidFill>
          </a:endParaRPr>
        </a:p>
      </dgm:t>
    </dgm:pt>
    <dgm:pt modelId="{797BEB1D-BE4E-4FA7-8FCB-8D830D46F9C8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GB" sz="11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Supply Chain </a:t>
          </a:r>
        </a:p>
      </dgm:t>
    </dgm:pt>
    <dgm:pt modelId="{D78EA7E4-A3E7-4703-BE9F-F91154FC317E}" type="parTrans" cxnId="{15CC9E9C-49D1-43DA-8CA7-2F9BB2781E25}">
      <dgm:prSet/>
      <dgm:spPr/>
      <dgm:t>
        <a:bodyPr/>
        <a:lstStyle/>
        <a:p>
          <a:endParaRPr lang="en-GB" sz="1100" b="1">
            <a:solidFill>
              <a:schemeClr val="tx1"/>
            </a:solidFill>
          </a:endParaRPr>
        </a:p>
      </dgm:t>
    </dgm:pt>
    <dgm:pt modelId="{7ADE9257-2339-4BB2-B0EB-70F98D24F8F1}" type="sibTrans" cxnId="{15CC9E9C-49D1-43DA-8CA7-2F9BB2781E25}">
      <dgm:prSet/>
      <dgm:spPr>
        <a:solidFill>
          <a:srgbClr val="92D050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 sz="1100" b="1">
            <a:solidFill>
              <a:schemeClr val="tx1"/>
            </a:solidFill>
          </a:endParaRPr>
        </a:p>
      </dgm:t>
    </dgm:pt>
    <dgm:pt modelId="{4A1A3AF5-6341-42F3-AF04-986692E974F5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GB" sz="11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Technology </a:t>
          </a:r>
          <a:endParaRPr lang="en-GB" sz="11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21173FE-EBC9-4E8B-9981-339FB3410384}" type="parTrans" cxnId="{979779EB-8717-4EF0-B422-282A947856C5}">
      <dgm:prSet/>
      <dgm:spPr/>
      <dgm:t>
        <a:bodyPr/>
        <a:lstStyle/>
        <a:p>
          <a:endParaRPr lang="en-GB" sz="1100" b="1">
            <a:solidFill>
              <a:schemeClr val="tx1"/>
            </a:solidFill>
          </a:endParaRPr>
        </a:p>
      </dgm:t>
    </dgm:pt>
    <dgm:pt modelId="{F4E17347-7424-4610-B97E-06C87B357884}" type="sibTrans" cxnId="{979779EB-8717-4EF0-B422-282A947856C5}">
      <dgm:prSet/>
      <dgm:spPr>
        <a:solidFill>
          <a:srgbClr val="92D050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 sz="1100" b="1">
            <a:solidFill>
              <a:schemeClr val="tx1"/>
            </a:solidFill>
          </a:endParaRPr>
        </a:p>
      </dgm:t>
    </dgm:pt>
    <dgm:pt modelId="{C77EC5EA-22AA-41B7-8089-2A50C6B67A65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GB" sz="11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Digital Culture</a:t>
          </a:r>
          <a:endParaRPr lang="en-GB" sz="11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50BA565-D7C8-40B3-B1D6-F3F3ADF63205}" type="parTrans" cxnId="{7F1447AC-4363-42C2-ABC0-BB1B65032BC8}">
      <dgm:prSet/>
      <dgm:spPr/>
      <dgm:t>
        <a:bodyPr/>
        <a:lstStyle/>
        <a:p>
          <a:endParaRPr lang="en-GB" sz="1100" b="1">
            <a:solidFill>
              <a:schemeClr val="tx1"/>
            </a:solidFill>
          </a:endParaRPr>
        </a:p>
      </dgm:t>
    </dgm:pt>
    <dgm:pt modelId="{BB557CA9-012B-4F57-AFDC-34FB6D79DD5D}" type="sibTrans" cxnId="{7F1447AC-4363-42C2-ABC0-BB1B65032BC8}">
      <dgm:prSet/>
      <dgm:spPr>
        <a:solidFill>
          <a:srgbClr val="92D050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n-GB" sz="1100" b="1">
            <a:solidFill>
              <a:schemeClr val="tx1"/>
            </a:solidFill>
          </a:endParaRPr>
        </a:p>
      </dgm:t>
    </dgm:pt>
    <dgm:pt modelId="{C65C9CF3-6167-4166-9CBD-FB3C17F7BCB3}" type="pres">
      <dgm:prSet presAssocID="{5B091171-3704-4A77-AB76-0A9EC718EEF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E1D95B9-EE1E-4273-A56E-89BDC0EA7236}" type="pres">
      <dgm:prSet presAssocID="{04E970F6-D899-404F-A392-6CCC00F674D5}" presName="centerShape" presStyleLbl="node0" presStyleIdx="0" presStyleCnt="1"/>
      <dgm:spPr/>
      <dgm:t>
        <a:bodyPr/>
        <a:lstStyle/>
        <a:p>
          <a:endParaRPr lang="en-GB"/>
        </a:p>
      </dgm:t>
    </dgm:pt>
    <dgm:pt modelId="{28B5BFBB-6C41-4E58-9E78-5A594FEC955A}" type="pres">
      <dgm:prSet presAssocID="{231B0CA6-6CBB-45A2-81E6-0E7CB96272B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AE390F-6378-4137-8059-E69C61A1CDBA}" type="pres">
      <dgm:prSet presAssocID="{231B0CA6-6CBB-45A2-81E6-0E7CB96272B5}" presName="dummy" presStyleCnt="0"/>
      <dgm:spPr/>
    </dgm:pt>
    <dgm:pt modelId="{017E64F5-4C8A-4632-BFE1-C663F907837B}" type="pres">
      <dgm:prSet presAssocID="{9CFB7F7C-D2D1-45A4-95EA-C5410969C806}" presName="sibTrans" presStyleLbl="sibTrans2D1" presStyleIdx="0" presStyleCnt="7"/>
      <dgm:spPr/>
      <dgm:t>
        <a:bodyPr/>
        <a:lstStyle/>
        <a:p>
          <a:endParaRPr lang="en-GB"/>
        </a:p>
      </dgm:t>
    </dgm:pt>
    <dgm:pt modelId="{8957C59F-D10A-4C33-BB29-84BB508CAAF3}" type="pres">
      <dgm:prSet presAssocID="{4A9653A3-1A37-48F2-A308-A3A7CCDF518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90F738-9E42-4A14-86FF-A655813EB97A}" type="pres">
      <dgm:prSet presAssocID="{4A9653A3-1A37-48F2-A308-A3A7CCDF5183}" presName="dummy" presStyleCnt="0"/>
      <dgm:spPr/>
    </dgm:pt>
    <dgm:pt modelId="{93721145-08CD-452E-9898-39BDF652A8CE}" type="pres">
      <dgm:prSet presAssocID="{1780540A-6CF9-4D60-A8E0-D8DEC9CD23D4}" presName="sibTrans" presStyleLbl="sibTrans2D1" presStyleIdx="1" presStyleCnt="7"/>
      <dgm:spPr/>
      <dgm:t>
        <a:bodyPr/>
        <a:lstStyle/>
        <a:p>
          <a:endParaRPr lang="en-GB"/>
        </a:p>
      </dgm:t>
    </dgm:pt>
    <dgm:pt modelId="{001D9100-F168-41AA-8A2A-10A82B86AF27}" type="pres">
      <dgm:prSet presAssocID="{E71825B4-F167-4969-B24B-76DDC62E74EC}" presName="node" presStyleLbl="node1" presStyleIdx="2" presStyleCnt="7" custScaleX="109643" custScaleY="10237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DD5B98-0379-4F4E-9276-81F7AAEA6CBF}" type="pres">
      <dgm:prSet presAssocID="{E71825B4-F167-4969-B24B-76DDC62E74EC}" presName="dummy" presStyleCnt="0"/>
      <dgm:spPr/>
    </dgm:pt>
    <dgm:pt modelId="{16A84A67-1920-476D-B1A5-BFE09E9E555E}" type="pres">
      <dgm:prSet presAssocID="{12496BA2-E4FC-4E15-970F-11EF9568CEB9}" presName="sibTrans" presStyleLbl="sibTrans2D1" presStyleIdx="2" presStyleCnt="7"/>
      <dgm:spPr/>
      <dgm:t>
        <a:bodyPr/>
        <a:lstStyle/>
        <a:p>
          <a:endParaRPr lang="en-GB"/>
        </a:p>
      </dgm:t>
    </dgm:pt>
    <dgm:pt modelId="{AE0D444E-89D2-4B3A-A6BC-2036D27AF792}" type="pres">
      <dgm:prSet presAssocID="{7BAF6D6C-280B-45D3-95B4-80D5F611295D}" presName="node" presStyleLbl="node1" presStyleIdx="3" presStyleCnt="7" custScaleX="108413" custScaleY="1002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0BAB2B-BBDB-498C-A57A-0967542890B1}" type="pres">
      <dgm:prSet presAssocID="{7BAF6D6C-280B-45D3-95B4-80D5F611295D}" presName="dummy" presStyleCnt="0"/>
      <dgm:spPr/>
    </dgm:pt>
    <dgm:pt modelId="{AEBE9EC6-4B0D-43BB-B2DF-BA2467E37030}" type="pres">
      <dgm:prSet presAssocID="{A2B81528-8D38-427D-B80B-63FBA7FD2640}" presName="sibTrans" presStyleLbl="sibTrans2D1" presStyleIdx="3" presStyleCnt="7"/>
      <dgm:spPr/>
      <dgm:t>
        <a:bodyPr/>
        <a:lstStyle/>
        <a:p>
          <a:endParaRPr lang="en-GB"/>
        </a:p>
      </dgm:t>
    </dgm:pt>
    <dgm:pt modelId="{6E72D2FA-D6D2-4094-B6FE-A2FB63C1FEB1}" type="pres">
      <dgm:prSet presAssocID="{797BEB1D-BE4E-4FA7-8FCB-8D830D46F9C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30D8C8-2357-41F9-B8A7-A25A60502909}" type="pres">
      <dgm:prSet presAssocID="{797BEB1D-BE4E-4FA7-8FCB-8D830D46F9C8}" presName="dummy" presStyleCnt="0"/>
      <dgm:spPr/>
    </dgm:pt>
    <dgm:pt modelId="{C7B6E8F7-5020-41E0-9791-228F8F818BD3}" type="pres">
      <dgm:prSet presAssocID="{7ADE9257-2339-4BB2-B0EB-70F98D24F8F1}" presName="sibTrans" presStyleLbl="sibTrans2D1" presStyleIdx="4" presStyleCnt="7"/>
      <dgm:spPr/>
      <dgm:t>
        <a:bodyPr/>
        <a:lstStyle/>
        <a:p>
          <a:endParaRPr lang="en-GB"/>
        </a:p>
      </dgm:t>
    </dgm:pt>
    <dgm:pt modelId="{CE07834E-70FB-46FF-828A-59C52C76B6D4}" type="pres">
      <dgm:prSet presAssocID="{4A1A3AF5-6341-42F3-AF04-986692E974F5}" presName="node" presStyleLbl="node1" presStyleIdx="5" presStyleCnt="7" custScaleX="114288" custScaleY="10237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FCEE4E-CAC0-40DF-BD8C-5C24D38C0DC9}" type="pres">
      <dgm:prSet presAssocID="{4A1A3AF5-6341-42F3-AF04-986692E974F5}" presName="dummy" presStyleCnt="0"/>
      <dgm:spPr/>
    </dgm:pt>
    <dgm:pt modelId="{F9483369-2BA2-4BA2-8ABB-FEC09D318157}" type="pres">
      <dgm:prSet presAssocID="{F4E17347-7424-4610-B97E-06C87B357884}" presName="sibTrans" presStyleLbl="sibTrans2D1" presStyleIdx="5" presStyleCnt="7"/>
      <dgm:spPr/>
      <dgm:t>
        <a:bodyPr/>
        <a:lstStyle/>
        <a:p>
          <a:endParaRPr lang="en-GB"/>
        </a:p>
      </dgm:t>
    </dgm:pt>
    <dgm:pt modelId="{2A44F01D-AA63-44CC-897E-4430B3FC8316}" type="pres">
      <dgm:prSet presAssocID="{C77EC5EA-22AA-41B7-8089-2A50C6B67A6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53EDB2-D66D-4BEE-89FC-6885861CEE27}" type="pres">
      <dgm:prSet presAssocID="{C77EC5EA-22AA-41B7-8089-2A50C6B67A65}" presName="dummy" presStyleCnt="0"/>
      <dgm:spPr/>
    </dgm:pt>
    <dgm:pt modelId="{EB0CE050-6912-4994-8E4F-9BD20FBFBF30}" type="pres">
      <dgm:prSet presAssocID="{BB557CA9-012B-4F57-AFDC-34FB6D79DD5D}" presName="sibTrans" presStyleLbl="sibTrans2D1" presStyleIdx="6" presStyleCnt="7"/>
      <dgm:spPr/>
      <dgm:t>
        <a:bodyPr/>
        <a:lstStyle/>
        <a:p>
          <a:endParaRPr lang="en-GB"/>
        </a:p>
      </dgm:t>
    </dgm:pt>
  </dgm:ptLst>
  <dgm:cxnLst>
    <dgm:cxn modelId="{428E10AB-28D0-4105-B7CE-363E864F93FC}" srcId="{5B091171-3704-4A77-AB76-0A9EC718EEFF}" destId="{04E970F6-D899-404F-A392-6CCC00F674D5}" srcOrd="0" destOrd="0" parTransId="{903C8B1C-5EB6-4F19-925E-D629775E1AB1}" sibTransId="{74809F8B-856C-482F-BAB2-7F2AE7D39BB1}"/>
    <dgm:cxn modelId="{7F1447AC-4363-42C2-ABC0-BB1B65032BC8}" srcId="{04E970F6-D899-404F-A392-6CCC00F674D5}" destId="{C77EC5EA-22AA-41B7-8089-2A50C6B67A65}" srcOrd="6" destOrd="0" parTransId="{250BA565-D7C8-40B3-B1D6-F3F3ADF63205}" sibTransId="{BB557CA9-012B-4F57-AFDC-34FB6D79DD5D}"/>
    <dgm:cxn modelId="{829B6E34-4BE2-438B-B1E0-3B336CAFF517}" srcId="{04E970F6-D899-404F-A392-6CCC00F674D5}" destId="{231B0CA6-6CBB-45A2-81E6-0E7CB96272B5}" srcOrd="0" destOrd="0" parTransId="{452B2CD0-2A72-4C7F-BA2A-5A5B55DBD6EA}" sibTransId="{9CFB7F7C-D2D1-45A4-95EA-C5410969C806}"/>
    <dgm:cxn modelId="{E9D27BF5-969C-4DCE-990D-29C72B4E5F5B}" type="presOf" srcId="{7ADE9257-2339-4BB2-B0EB-70F98D24F8F1}" destId="{C7B6E8F7-5020-41E0-9791-228F8F818BD3}" srcOrd="0" destOrd="0" presId="urn:microsoft.com/office/officeart/2005/8/layout/radial6"/>
    <dgm:cxn modelId="{D72F0E98-E99E-4469-9418-3151E87A55E8}" type="presOf" srcId="{7BAF6D6C-280B-45D3-95B4-80D5F611295D}" destId="{AE0D444E-89D2-4B3A-A6BC-2036D27AF792}" srcOrd="0" destOrd="0" presId="urn:microsoft.com/office/officeart/2005/8/layout/radial6"/>
    <dgm:cxn modelId="{0E911C35-957E-4613-852E-0791A26E4510}" type="presOf" srcId="{797BEB1D-BE4E-4FA7-8FCB-8D830D46F9C8}" destId="{6E72D2FA-D6D2-4094-B6FE-A2FB63C1FEB1}" srcOrd="0" destOrd="0" presId="urn:microsoft.com/office/officeart/2005/8/layout/radial6"/>
    <dgm:cxn modelId="{B17A6DFA-5A33-455C-B6CC-5333E81E8CDD}" type="presOf" srcId="{231B0CA6-6CBB-45A2-81E6-0E7CB96272B5}" destId="{28B5BFBB-6C41-4E58-9E78-5A594FEC955A}" srcOrd="0" destOrd="0" presId="urn:microsoft.com/office/officeart/2005/8/layout/radial6"/>
    <dgm:cxn modelId="{979779EB-8717-4EF0-B422-282A947856C5}" srcId="{04E970F6-D899-404F-A392-6CCC00F674D5}" destId="{4A1A3AF5-6341-42F3-AF04-986692E974F5}" srcOrd="5" destOrd="0" parTransId="{621173FE-EBC9-4E8B-9981-339FB3410384}" sibTransId="{F4E17347-7424-4610-B97E-06C87B357884}"/>
    <dgm:cxn modelId="{E9378628-B010-45B9-993D-17533AE48254}" type="presOf" srcId="{4A9653A3-1A37-48F2-A308-A3A7CCDF5183}" destId="{8957C59F-D10A-4C33-BB29-84BB508CAAF3}" srcOrd="0" destOrd="0" presId="urn:microsoft.com/office/officeart/2005/8/layout/radial6"/>
    <dgm:cxn modelId="{E6EC2EC2-BC3F-4CA8-A913-ED91109035ED}" type="presOf" srcId="{1780540A-6CF9-4D60-A8E0-D8DEC9CD23D4}" destId="{93721145-08CD-452E-9898-39BDF652A8CE}" srcOrd="0" destOrd="0" presId="urn:microsoft.com/office/officeart/2005/8/layout/radial6"/>
    <dgm:cxn modelId="{EA9EBD0B-3AAD-46B1-A577-7FDF83E1405B}" type="presOf" srcId="{04E970F6-D899-404F-A392-6CCC00F674D5}" destId="{BE1D95B9-EE1E-4273-A56E-89BDC0EA7236}" srcOrd="0" destOrd="0" presId="urn:microsoft.com/office/officeart/2005/8/layout/radial6"/>
    <dgm:cxn modelId="{078B59D5-3B10-46C3-ABE0-6920BDE90C4B}" type="presOf" srcId="{A2B81528-8D38-427D-B80B-63FBA7FD2640}" destId="{AEBE9EC6-4B0D-43BB-B2DF-BA2467E37030}" srcOrd="0" destOrd="0" presId="urn:microsoft.com/office/officeart/2005/8/layout/radial6"/>
    <dgm:cxn modelId="{D110CC2D-B55F-4820-8DCE-C04BD1017BEA}" srcId="{04E970F6-D899-404F-A392-6CCC00F674D5}" destId="{E71825B4-F167-4969-B24B-76DDC62E74EC}" srcOrd="2" destOrd="0" parTransId="{816ED72D-2E54-4B2F-85C0-24AA1536196C}" sibTransId="{12496BA2-E4FC-4E15-970F-11EF9568CEB9}"/>
    <dgm:cxn modelId="{D930E838-5CD7-4BF0-899B-D873A122F471}" srcId="{04E970F6-D899-404F-A392-6CCC00F674D5}" destId="{7BAF6D6C-280B-45D3-95B4-80D5F611295D}" srcOrd="3" destOrd="0" parTransId="{6C9B4706-94E5-40E3-9014-90E30C810F15}" sibTransId="{A2B81528-8D38-427D-B80B-63FBA7FD2640}"/>
    <dgm:cxn modelId="{22DF320A-D0D1-4791-B9C5-ABDAEAD84390}" type="presOf" srcId="{E71825B4-F167-4969-B24B-76DDC62E74EC}" destId="{001D9100-F168-41AA-8A2A-10A82B86AF27}" srcOrd="0" destOrd="0" presId="urn:microsoft.com/office/officeart/2005/8/layout/radial6"/>
    <dgm:cxn modelId="{8832E842-637B-4537-A56D-C572E058FCA9}" type="presOf" srcId="{5B091171-3704-4A77-AB76-0A9EC718EEFF}" destId="{C65C9CF3-6167-4166-9CBD-FB3C17F7BCB3}" srcOrd="0" destOrd="0" presId="urn:microsoft.com/office/officeart/2005/8/layout/radial6"/>
    <dgm:cxn modelId="{15CC9E9C-49D1-43DA-8CA7-2F9BB2781E25}" srcId="{04E970F6-D899-404F-A392-6CCC00F674D5}" destId="{797BEB1D-BE4E-4FA7-8FCB-8D830D46F9C8}" srcOrd="4" destOrd="0" parTransId="{D78EA7E4-A3E7-4703-BE9F-F91154FC317E}" sibTransId="{7ADE9257-2339-4BB2-B0EB-70F98D24F8F1}"/>
    <dgm:cxn modelId="{238BCE6C-3AD3-4C4A-AB71-3609B5747303}" srcId="{04E970F6-D899-404F-A392-6CCC00F674D5}" destId="{4A9653A3-1A37-48F2-A308-A3A7CCDF5183}" srcOrd="1" destOrd="0" parTransId="{4D2DD741-A040-43E5-8FE1-122126FF6C96}" sibTransId="{1780540A-6CF9-4D60-A8E0-D8DEC9CD23D4}"/>
    <dgm:cxn modelId="{5E3E985C-65EE-4A08-A64C-B6559EB59CBD}" type="presOf" srcId="{BB557CA9-012B-4F57-AFDC-34FB6D79DD5D}" destId="{EB0CE050-6912-4994-8E4F-9BD20FBFBF30}" srcOrd="0" destOrd="0" presId="urn:microsoft.com/office/officeart/2005/8/layout/radial6"/>
    <dgm:cxn modelId="{19FD4617-753C-4FCC-AFD4-8AA4E2D89174}" type="presOf" srcId="{9CFB7F7C-D2D1-45A4-95EA-C5410969C806}" destId="{017E64F5-4C8A-4632-BFE1-C663F907837B}" srcOrd="0" destOrd="0" presId="urn:microsoft.com/office/officeart/2005/8/layout/radial6"/>
    <dgm:cxn modelId="{C5BE5FAA-7DED-4CE6-B066-5B75A9D1AEDE}" type="presOf" srcId="{C77EC5EA-22AA-41B7-8089-2A50C6B67A65}" destId="{2A44F01D-AA63-44CC-897E-4430B3FC8316}" srcOrd="0" destOrd="0" presId="urn:microsoft.com/office/officeart/2005/8/layout/radial6"/>
    <dgm:cxn modelId="{DA2A6FC7-D5DB-470C-9F28-872F831BADD3}" type="presOf" srcId="{12496BA2-E4FC-4E15-970F-11EF9568CEB9}" destId="{16A84A67-1920-476D-B1A5-BFE09E9E555E}" srcOrd="0" destOrd="0" presId="urn:microsoft.com/office/officeart/2005/8/layout/radial6"/>
    <dgm:cxn modelId="{5BCE6CF5-F5D1-44CF-B8A7-440725D23EC9}" type="presOf" srcId="{4A1A3AF5-6341-42F3-AF04-986692E974F5}" destId="{CE07834E-70FB-46FF-828A-59C52C76B6D4}" srcOrd="0" destOrd="0" presId="urn:microsoft.com/office/officeart/2005/8/layout/radial6"/>
    <dgm:cxn modelId="{D953BD35-EACD-41BD-AA36-62326AABD8BC}" type="presOf" srcId="{F4E17347-7424-4610-B97E-06C87B357884}" destId="{F9483369-2BA2-4BA2-8ABB-FEC09D318157}" srcOrd="0" destOrd="0" presId="urn:microsoft.com/office/officeart/2005/8/layout/radial6"/>
    <dgm:cxn modelId="{DDA60F8B-E9D2-4A53-8A79-83E8B96D7B61}" type="presParOf" srcId="{C65C9CF3-6167-4166-9CBD-FB3C17F7BCB3}" destId="{BE1D95B9-EE1E-4273-A56E-89BDC0EA7236}" srcOrd="0" destOrd="0" presId="urn:microsoft.com/office/officeart/2005/8/layout/radial6"/>
    <dgm:cxn modelId="{22F35675-FB3B-4136-A018-B9F313B67F46}" type="presParOf" srcId="{C65C9CF3-6167-4166-9CBD-FB3C17F7BCB3}" destId="{28B5BFBB-6C41-4E58-9E78-5A594FEC955A}" srcOrd="1" destOrd="0" presId="urn:microsoft.com/office/officeart/2005/8/layout/radial6"/>
    <dgm:cxn modelId="{539C8A4E-B681-419E-B5D0-F49498730369}" type="presParOf" srcId="{C65C9CF3-6167-4166-9CBD-FB3C17F7BCB3}" destId="{CEAE390F-6378-4137-8059-E69C61A1CDBA}" srcOrd="2" destOrd="0" presId="urn:microsoft.com/office/officeart/2005/8/layout/radial6"/>
    <dgm:cxn modelId="{3AB8941F-2076-48A9-918D-4C7354F28C32}" type="presParOf" srcId="{C65C9CF3-6167-4166-9CBD-FB3C17F7BCB3}" destId="{017E64F5-4C8A-4632-BFE1-C663F907837B}" srcOrd="3" destOrd="0" presId="urn:microsoft.com/office/officeart/2005/8/layout/radial6"/>
    <dgm:cxn modelId="{C1691821-E9F8-46B4-BF27-76D822502EF2}" type="presParOf" srcId="{C65C9CF3-6167-4166-9CBD-FB3C17F7BCB3}" destId="{8957C59F-D10A-4C33-BB29-84BB508CAAF3}" srcOrd="4" destOrd="0" presId="urn:microsoft.com/office/officeart/2005/8/layout/radial6"/>
    <dgm:cxn modelId="{3AD9ADD3-5200-4FBE-898E-D60AFD79C159}" type="presParOf" srcId="{C65C9CF3-6167-4166-9CBD-FB3C17F7BCB3}" destId="{2B90F738-9E42-4A14-86FF-A655813EB97A}" srcOrd="5" destOrd="0" presId="urn:microsoft.com/office/officeart/2005/8/layout/radial6"/>
    <dgm:cxn modelId="{E9957964-6600-4EA1-B881-1FB539DA4D6F}" type="presParOf" srcId="{C65C9CF3-6167-4166-9CBD-FB3C17F7BCB3}" destId="{93721145-08CD-452E-9898-39BDF652A8CE}" srcOrd="6" destOrd="0" presId="urn:microsoft.com/office/officeart/2005/8/layout/radial6"/>
    <dgm:cxn modelId="{4A081A51-234D-4896-9EE3-871CE51B5076}" type="presParOf" srcId="{C65C9CF3-6167-4166-9CBD-FB3C17F7BCB3}" destId="{001D9100-F168-41AA-8A2A-10A82B86AF27}" srcOrd="7" destOrd="0" presId="urn:microsoft.com/office/officeart/2005/8/layout/radial6"/>
    <dgm:cxn modelId="{E959474E-856F-418C-8A49-5D9D6AAD7B0F}" type="presParOf" srcId="{C65C9CF3-6167-4166-9CBD-FB3C17F7BCB3}" destId="{B0DD5B98-0379-4F4E-9276-81F7AAEA6CBF}" srcOrd="8" destOrd="0" presId="urn:microsoft.com/office/officeart/2005/8/layout/radial6"/>
    <dgm:cxn modelId="{E5E99B52-3B48-4823-ABE0-AB4D99C6F470}" type="presParOf" srcId="{C65C9CF3-6167-4166-9CBD-FB3C17F7BCB3}" destId="{16A84A67-1920-476D-B1A5-BFE09E9E555E}" srcOrd="9" destOrd="0" presId="urn:microsoft.com/office/officeart/2005/8/layout/radial6"/>
    <dgm:cxn modelId="{B0DDFF5E-9EDC-4340-A654-5CA7DAD6899F}" type="presParOf" srcId="{C65C9CF3-6167-4166-9CBD-FB3C17F7BCB3}" destId="{AE0D444E-89D2-4B3A-A6BC-2036D27AF792}" srcOrd="10" destOrd="0" presId="urn:microsoft.com/office/officeart/2005/8/layout/radial6"/>
    <dgm:cxn modelId="{8EC17B46-DB76-4A4F-8FD0-DEE6E4583A7E}" type="presParOf" srcId="{C65C9CF3-6167-4166-9CBD-FB3C17F7BCB3}" destId="{C60BAB2B-BBDB-498C-A57A-0967542890B1}" srcOrd="11" destOrd="0" presId="urn:microsoft.com/office/officeart/2005/8/layout/radial6"/>
    <dgm:cxn modelId="{E2277DA2-06D3-4290-907B-F7BE4D560978}" type="presParOf" srcId="{C65C9CF3-6167-4166-9CBD-FB3C17F7BCB3}" destId="{AEBE9EC6-4B0D-43BB-B2DF-BA2467E37030}" srcOrd="12" destOrd="0" presId="urn:microsoft.com/office/officeart/2005/8/layout/radial6"/>
    <dgm:cxn modelId="{EBC7ECB0-7C47-41ED-9495-A9FA4878C1D1}" type="presParOf" srcId="{C65C9CF3-6167-4166-9CBD-FB3C17F7BCB3}" destId="{6E72D2FA-D6D2-4094-B6FE-A2FB63C1FEB1}" srcOrd="13" destOrd="0" presId="urn:microsoft.com/office/officeart/2005/8/layout/radial6"/>
    <dgm:cxn modelId="{10C980DF-B0E9-49EB-8B8A-5890B8F30EF8}" type="presParOf" srcId="{C65C9CF3-6167-4166-9CBD-FB3C17F7BCB3}" destId="{CE30D8C8-2357-41F9-B8A7-A25A60502909}" srcOrd="14" destOrd="0" presId="urn:microsoft.com/office/officeart/2005/8/layout/radial6"/>
    <dgm:cxn modelId="{01571B58-BD14-48CC-807C-72A2AFB7F4D9}" type="presParOf" srcId="{C65C9CF3-6167-4166-9CBD-FB3C17F7BCB3}" destId="{C7B6E8F7-5020-41E0-9791-228F8F818BD3}" srcOrd="15" destOrd="0" presId="urn:microsoft.com/office/officeart/2005/8/layout/radial6"/>
    <dgm:cxn modelId="{812B1D4C-95AB-4CC0-BE83-887B3C49E9E8}" type="presParOf" srcId="{C65C9CF3-6167-4166-9CBD-FB3C17F7BCB3}" destId="{CE07834E-70FB-46FF-828A-59C52C76B6D4}" srcOrd="16" destOrd="0" presId="urn:microsoft.com/office/officeart/2005/8/layout/radial6"/>
    <dgm:cxn modelId="{6AD0278D-AA22-4F55-A900-B30C63A462E8}" type="presParOf" srcId="{C65C9CF3-6167-4166-9CBD-FB3C17F7BCB3}" destId="{6CFCEE4E-CAC0-40DF-BD8C-5C24D38C0DC9}" srcOrd="17" destOrd="0" presId="urn:microsoft.com/office/officeart/2005/8/layout/radial6"/>
    <dgm:cxn modelId="{1EA57BAD-1F9A-489E-8393-373B20C09749}" type="presParOf" srcId="{C65C9CF3-6167-4166-9CBD-FB3C17F7BCB3}" destId="{F9483369-2BA2-4BA2-8ABB-FEC09D318157}" srcOrd="18" destOrd="0" presId="urn:microsoft.com/office/officeart/2005/8/layout/radial6"/>
    <dgm:cxn modelId="{30DB9B3E-6E03-4A24-92A6-9501F38D3BA0}" type="presParOf" srcId="{C65C9CF3-6167-4166-9CBD-FB3C17F7BCB3}" destId="{2A44F01D-AA63-44CC-897E-4430B3FC8316}" srcOrd="19" destOrd="0" presId="urn:microsoft.com/office/officeart/2005/8/layout/radial6"/>
    <dgm:cxn modelId="{43107EB4-94DD-42E7-B7D1-74A9E48CAB0E}" type="presParOf" srcId="{C65C9CF3-6167-4166-9CBD-FB3C17F7BCB3}" destId="{F653EDB2-D66D-4BEE-89FC-6885861CEE27}" srcOrd="20" destOrd="0" presId="urn:microsoft.com/office/officeart/2005/8/layout/radial6"/>
    <dgm:cxn modelId="{17AB936E-E735-4D84-92A8-E1FED90D82B7}" type="presParOf" srcId="{C65C9CF3-6167-4166-9CBD-FB3C17F7BCB3}" destId="{EB0CE050-6912-4994-8E4F-9BD20FBFBF30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CE050-6912-4994-8E4F-9BD20FBFBF30}">
      <dsp:nvSpPr>
        <dsp:cNvPr id="0" name=""/>
        <dsp:cNvSpPr/>
      </dsp:nvSpPr>
      <dsp:spPr>
        <a:xfrm>
          <a:off x="1790185" y="549645"/>
          <a:ext cx="4367985" cy="4367985"/>
        </a:xfrm>
        <a:prstGeom prst="blockArc">
          <a:avLst>
            <a:gd name="adj1" fmla="val 13114286"/>
            <a:gd name="adj2" fmla="val 16200000"/>
            <a:gd name="adj3" fmla="val 3900"/>
          </a:avLst>
        </a:prstGeom>
        <a:solidFill>
          <a:srgbClr val="92D050"/>
        </a:solidFill>
        <a:ln>
          <a:solidFill>
            <a:schemeClr val="accent3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83369-2BA2-4BA2-8ABB-FEC09D318157}">
      <dsp:nvSpPr>
        <dsp:cNvPr id="0" name=""/>
        <dsp:cNvSpPr/>
      </dsp:nvSpPr>
      <dsp:spPr>
        <a:xfrm>
          <a:off x="1790185" y="549645"/>
          <a:ext cx="4367985" cy="4367985"/>
        </a:xfrm>
        <a:prstGeom prst="blockArc">
          <a:avLst>
            <a:gd name="adj1" fmla="val 10028571"/>
            <a:gd name="adj2" fmla="val 13114286"/>
            <a:gd name="adj3" fmla="val 3900"/>
          </a:avLst>
        </a:prstGeom>
        <a:solidFill>
          <a:srgbClr val="92D050"/>
        </a:solidFill>
        <a:ln>
          <a:solidFill>
            <a:schemeClr val="accent3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B6E8F7-5020-41E0-9791-228F8F818BD3}">
      <dsp:nvSpPr>
        <dsp:cNvPr id="0" name=""/>
        <dsp:cNvSpPr/>
      </dsp:nvSpPr>
      <dsp:spPr>
        <a:xfrm>
          <a:off x="1790185" y="549645"/>
          <a:ext cx="4367985" cy="4367985"/>
        </a:xfrm>
        <a:prstGeom prst="blockArc">
          <a:avLst>
            <a:gd name="adj1" fmla="val 6942857"/>
            <a:gd name="adj2" fmla="val 10028571"/>
            <a:gd name="adj3" fmla="val 3900"/>
          </a:avLst>
        </a:prstGeom>
        <a:solidFill>
          <a:srgbClr val="92D050"/>
        </a:solidFill>
        <a:ln>
          <a:solidFill>
            <a:schemeClr val="accent3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BE9EC6-4B0D-43BB-B2DF-BA2467E37030}">
      <dsp:nvSpPr>
        <dsp:cNvPr id="0" name=""/>
        <dsp:cNvSpPr/>
      </dsp:nvSpPr>
      <dsp:spPr>
        <a:xfrm>
          <a:off x="1790185" y="549645"/>
          <a:ext cx="4367985" cy="4367985"/>
        </a:xfrm>
        <a:prstGeom prst="blockArc">
          <a:avLst>
            <a:gd name="adj1" fmla="val 3857143"/>
            <a:gd name="adj2" fmla="val 6942857"/>
            <a:gd name="adj3" fmla="val 3900"/>
          </a:avLst>
        </a:prstGeom>
        <a:solidFill>
          <a:srgbClr val="92D050"/>
        </a:solidFill>
        <a:ln>
          <a:solidFill>
            <a:schemeClr val="accent3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84A67-1920-476D-B1A5-BFE09E9E555E}">
      <dsp:nvSpPr>
        <dsp:cNvPr id="0" name=""/>
        <dsp:cNvSpPr/>
      </dsp:nvSpPr>
      <dsp:spPr>
        <a:xfrm>
          <a:off x="1790185" y="549645"/>
          <a:ext cx="4367985" cy="4367985"/>
        </a:xfrm>
        <a:prstGeom prst="blockArc">
          <a:avLst>
            <a:gd name="adj1" fmla="val 771429"/>
            <a:gd name="adj2" fmla="val 3857143"/>
            <a:gd name="adj3" fmla="val 3900"/>
          </a:avLst>
        </a:prstGeom>
        <a:solidFill>
          <a:srgbClr val="92D050"/>
        </a:solidFill>
        <a:ln>
          <a:solidFill>
            <a:schemeClr val="accent3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721145-08CD-452E-9898-39BDF652A8CE}">
      <dsp:nvSpPr>
        <dsp:cNvPr id="0" name=""/>
        <dsp:cNvSpPr/>
      </dsp:nvSpPr>
      <dsp:spPr>
        <a:xfrm>
          <a:off x="1790185" y="549645"/>
          <a:ext cx="4367985" cy="4367985"/>
        </a:xfrm>
        <a:prstGeom prst="blockArc">
          <a:avLst>
            <a:gd name="adj1" fmla="val 19285714"/>
            <a:gd name="adj2" fmla="val 771429"/>
            <a:gd name="adj3" fmla="val 3900"/>
          </a:avLst>
        </a:prstGeom>
        <a:solidFill>
          <a:srgbClr val="92D050"/>
        </a:solidFill>
        <a:ln>
          <a:solidFill>
            <a:schemeClr val="accent3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7E64F5-4C8A-4632-BFE1-C663F907837B}">
      <dsp:nvSpPr>
        <dsp:cNvPr id="0" name=""/>
        <dsp:cNvSpPr/>
      </dsp:nvSpPr>
      <dsp:spPr>
        <a:xfrm>
          <a:off x="1790185" y="549645"/>
          <a:ext cx="4367985" cy="4367985"/>
        </a:xfrm>
        <a:prstGeom prst="blockArc">
          <a:avLst>
            <a:gd name="adj1" fmla="val 16200000"/>
            <a:gd name="adj2" fmla="val 19285714"/>
            <a:gd name="adj3" fmla="val 3900"/>
          </a:avLst>
        </a:prstGeom>
        <a:solidFill>
          <a:srgbClr val="92D050"/>
        </a:solidFill>
        <a:ln>
          <a:solidFill>
            <a:schemeClr val="accent3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D95B9-EE1E-4273-A56E-89BDC0EA7236}">
      <dsp:nvSpPr>
        <dsp:cNvPr id="0" name=""/>
        <dsp:cNvSpPr/>
      </dsp:nvSpPr>
      <dsp:spPr>
        <a:xfrm>
          <a:off x="3129104" y="1888564"/>
          <a:ext cx="1690148" cy="1690148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Digital Services</a:t>
          </a:r>
          <a:endParaRPr lang="en-GB" sz="11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376620" y="2136080"/>
        <a:ext cx="1195116" cy="1195116"/>
      </dsp:txXfrm>
    </dsp:sp>
    <dsp:sp modelId="{28B5BFBB-6C41-4E58-9E78-5A594FEC955A}">
      <dsp:nvSpPr>
        <dsp:cNvPr id="0" name=""/>
        <dsp:cNvSpPr/>
      </dsp:nvSpPr>
      <dsp:spPr>
        <a:xfrm>
          <a:off x="3382626" y="685"/>
          <a:ext cx="1183104" cy="1183104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Resident Digital Inclusion </a:t>
          </a:r>
          <a:endParaRPr lang="en-GB" sz="11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555888" y="173947"/>
        <a:ext cx="836580" cy="836580"/>
      </dsp:txXfrm>
    </dsp:sp>
    <dsp:sp modelId="{8957C59F-D10A-4C33-BB29-84BB508CAAF3}">
      <dsp:nvSpPr>
        <dsp:cNvPr id="0" name=""/>
        <dsp:cNvSpPr/>
      </dsp:nvSpPr>
      <dsp:spPr>
        <a:xfrm>
          <a:off x="5056841" y="806944"/>
          <a:ext cx="1183104" cy="1183104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Multi Media Customer Contact</a:t>
          </a:r>
          <a:endParaRPr lang="en-GB" sz="11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230103" y="980206"/>
        <a:ext cx="836580" cy="836580"/>
      </dsp:txXfrm>
    </dsp:sp>
    <dsp:sp modelId="{001D9100-F168-41AA-8A2A-10A82B86AF27}">
      <dsp:nvSpPr>
        <dsp:cNvPr id="0" name=""/>
        <dsp:cNvSpPr/>
      </dsp:nvSpPr>
      <dsp:spPr>
        <a:xfrm>
          <a:off x="5413295" y="2604549"/>
          <a:ext cx="1297190" cy="121119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Content, Knowledge &amp; Insight</a:t>
          </a:r>
          <a:endParaRPr lang="en-GB" sz="11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603264" y="2781924"/>
        <a:ext cx="917252" cy="856440"/>
      </dsp:txXfrm>
    </dsp:sp>
    <dsp:sp modelId="{AE0D444E-89D2-4B3A-A6BC-2036D27AF792}">
      <dsp:nvSpPr>
        <dsp:cNvPr id="0" name=""/>
        <dsp:cNvSpPr/>
      </dsp:nvSpPr>
      <dsp:spPr>
        <a:xfrm>
          <a:off x="4261978" y="4070049"/>
          <a:ext cx="1282638" cy="1185848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Staff Digital Confidence</a:t>
          </a:r>
          <a:endParaRPr lang="en-GB" sz="11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449816" y="4243712"/>
        <a:ext cx="906962" cy="838522"/>
      </dsp:txXfrm>
    </dsp:sp>
    <dsp:sp modelId="{6E72D2FA-D6D2-4094-B6FE-A2FB63C1FEB1}">
      <dsp:nvSpPr>
        <dsp:cNvPr id="0" name=""/>
        <dsp:cNvSpPr/>
      </dsp:nvSpPr>
      <dsp:spPr>
        <a:xfrm>
          <a:off x="2453507" y="4071422"/>
          <a:ext cx="1183104" cy="1183104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Supply Chain </a:t>
          </a:r>
        </a:p>
      </dsp:txBody>
      <dsp:txXfrm>
        <a:off x="2626769" y="4244684"/>
        <a:ext cx="836580" cy="836580"/>
      </dsp:txXfrm>
    </dsp:sp>
    <dsp:sp modelId="{CE07834E-70FB-46FF-828A-59C52C76B6D4}">
      <dsp:nvSpPr>
        <dsp:cNvPr id="0" name=""/>
        <dsp:cNvSpPr/>
      </dsp:nvSpPr>
      <dsp:spPr>
        <a:xfrm>
          <a:off x="1210393" y="2604549"/>
          <a:ext cx="1352146" cy="121119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Technology </a:t>
          </a:r>
          <a:endParaRPr lang="en-GB" sz="11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408410" y="2781924"/>
        <a:ext cx="956112" cy="856440"/>
      </dsp:txXfrm>
    </dsp:sp>
    <dsp:sp modelId="{2A44F01D-AA63-44CC-897E-4430B3FC8316}">
      <dsp:nvSpPr>
        <dsp:cNvPr id="0" name=""/>
        <dsp:cNvSpPr/>
      </dsp:nvSpPr>
      <dsp:spPr>
        <a:xfrm>
          <a:off x="1708411" y="806944"/>
          <a:ext cx="1183104" cy="1183104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Digital Culture</a:t>
          </a:r>
          <a:endParaRPr lang="en-GB" sz="11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881673" y="980206"/>
        <a:ext cx="836580" cy="836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DB571-9C26-42D9-AFCB-7392DB092F46}" type="datetimeFigureOut">
              <a:rPr lang="en-GB" smtClean="0"/>
              <a:t>03/03/2014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D1D42-EAC0-4240-8689-463FD1928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77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D1D42-EAC0-4240-8689-463FD19286A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606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5028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1196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1916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281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0128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aseline="0" dirty="0" smtClean="0">
              <a:latin typeface="Arial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8508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187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Helvetica Neue" pitchFamily="-84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5498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929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G intro page new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2" y="0"/>
            <a:ext cx="912980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14617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22575"/>
            <a:ext cx="6400800" cy="5334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7" name="Picture 6" descr="groupPPxx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oupPPxx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oupPPxx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oupPP-quotepagex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 numCol="1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876800" y="41148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25579A"/>
                </a:solidFill>
                <a:latin typeface="Arial"/>
                <a:cs typeface="Arial"/>
              </a:rPr>
              <a:t>“Quote text here, quote text here,</a:t>
            </a:r>
            <a:r>
              <a:rPr lang="en-US" b="1" baseline="0" dirty="0" smtClean="0">
                <a:solidFill>
                  <a:srgbClr val="25579A"/>
                </a:solidFill>
                <a:latin typeface="Arial"/>
                <a:cs typeface="Arial"/>
              </a:rPr>
              <a:t> quote text here, quote text here, quote text here.”</a:t>
            </a:r>
            <a:endParaRPr lang="en-US" b="1" dirty="0">
              <a:solidFill>
                <a:srgbClr val="25579A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oupPPxx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676400"/>
            <a:ext cx="6705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9007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oupPPxx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146175"/>
          </a:xfrm>
        </p:spPr>
        <p:txBody>
          <a:bodyPr>
            <a:normAutofit fontScale="90000"/>
          </a:bodyPr>
          <a:lstStyle/>
          <a:p>
            <a:r>
              <a:rPr lang="en-GB" sz="3300" dirty="0" smtClean="0"/>
              <a:t/>
            </a:r>
            <a:br>
              <a:rPr lang="en-GB" sz="3300" dirty="0" smtClean="0"/>
            </a:br>
            <a:r>
              <a:rPr lang="en-GB" sz="3300" dirty="0" smtClean="0"/>
              <a:t>Going </a:t>
            </a:r>
            <a:r>
              <a:rPr lang="en-GB" sz="3300" dirty="0"/>
              <a:t>beyond ‘likes’ and hashtags: a digital journey at the Orbit Group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0" dirty="0" smtClean="0"/>
              <a:t>					</a:t>
            </a:r>
            <a:endParaRPr lang="en-US" b="0" dirty="0"/>
          </a:p>
        </p:txBody>
      </p:sp>
      <p:sp>
        <p:nvSpPr>
          <p:cNvPr id="2" name="TextBox 1"/>
          <p:cNvSpPr txBox="1"/>
          <p:nvPr/>
        </p:nvSpPr>
        <p:spPr>
          <a:xfrm>
            <a:off x="6732240" y="5301208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David Leach	</a:t>
            </a:r>
            <a:br>
              <a:rPr lang="en-US" sz="2400" b="1" dirty="0"/>
            </a:br>
            <a:r>
              <a:rPr lang="en-US" sz="2400" b="1" dirty="0"/>
              <a:t>@</a:t>
            </a:r>
            <a:r>
              <a:rPr lang="en-US" sz="2400" b="1" dirty="0" err="1"/>
              <a:t>leachdj</a:t>
            </a:r>
            <a:r>
              <a:rPr lang="en-US" sz="2400" b="1" dirty="0"/>
              <a:t>	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 smtClean="0">
              <a:latin typeface="Helvetica Neue" pitchFamily="-84" charset="0"/>
              <a:ea typeface="ＭＳ Ｐゴシック" pitchFamily="-84" charset="-128"/>
            </a:endParaRPr>
          </a:p>
          <a:p>
            <a:pPr marL="0" indent="0">
              <a:buNone/>
            </a:pPr>
            <a:endParaRPr lang="en-US" altLang="en-US" dirty="0">
              <a:latin typeface="Helvetica Neue" pitchFamily="-84" charset="0"/>
              <a:ea typeface="ＭＳ Ｐゴシック" pitchFamily="-84" charset="-128"/>
            </a:endParaRPr>
          </a:p>
          <a:p>
            <a:pPr marL="0" indent="0">
              <a:buNone/>
            </a:pPr>
            <a:endParaRPr lang="en-US" altLang="en-US" dirty="0" smtClean="0">
              <a:latin typeface="Helvetica Neue" pitchFamily="-84" charset="0"/>
              <a:ea typeface="ＭＳ Ｐゴシック" pitchFamily="-84" charset="-128"/>
            </a:endParaRPr>
          </a:p>
          <a:p>
            <a:pPr marL="0" indent="0">
              <a:buNone/>
            </a:pPr>
            <a:endParaRPr lang="en-US" altLang="en-US" sz="2400" dirty="0" smtClean="0">
              <a:latin typeface="Helvetica Neue" pitchFamily="-84" charset="0"/>
              <a:ea typeface="ＭＳ Ｐゴシック" pitchFamily="-84" charset="-128"/>
            </a:endParaRPr>
          </a:p>
          <a:p>
            <a:pPr marL="0" indent="0">
              <a:buNone/>
            </a:pPr>
            <a:r>
              <a:rPr lang="en-US" altLang="en-US" sz="2400" dirty="0" smtClean="0">
                <a:latin typeface="Helvetica Neue" pitchFamily="-84" charset="0"/>
                <a:ea typeface="ＭＳ Ｐゴシック" pitchFamily="-84" charset="-128"/>
              </a:rPr>
              <a:t>David Leach</a:t>
            </a:r>
          </a:p>
          <a:p>
            <a:pPr marL="0" indent="0">
              <a:buNone/>
            </a:pPr>
            <a:r>
              <a:rPr lang="en-US" altLang="en-US" sz="2400" dirty="0" smtClean="0">
                <a:latin typeface="Helvetica Neue" pitchFamily="-84" charset="0"/>
                <a:ea typeface="ＭＳ Ｐゴシック" pitchFamily="-84" charset="-128"/>
              </a:rPr>
              <a:t>@leachdj</a:t>
            </a:r>
          </a:p>
          <a:p>
            <a:pPr marL="0" indent="0">
              <a:buNone/>
            </a:pPr>
            <a:r>
              <a:rPr lang="en-US" altLang="en-US" sz="2400" dirty="0" err="1" smtClean="0">
                <a:latin typeface="Helvetica Neue" pitchFamily="-84" charset="0"/>
                <a:ea typeface="ＭＳ Ｐゴシック" pitchFamily="-84" charset="-128"/>
              </a:rPr>
              <a:t>david.Leach</a:t>
            </a:r>
            <a:r>
              <a:rPr lang="en-US" altLang="en-US" sz="2400" dirty="0" err="1">
                <a:latin typeface="Helvetica Neue" pitchFamily="-84" charset="0"/>
                <a:ea typeface="ＭＳ Ｐゴシック" pitchFamily="-84" charset="-128"/>
              </a:rPr>
              <a:t>@orbit.org.uk</a:t>
            </a:r>
            <a:endParaRPr lang="en-US" altLang="en-US" sz="2400" dirty="0">
              <a:latin typeface="Helvetica Neue" pitchFamily="-84" charset="0"/>
              <a:ea typeface="ＭＳ Ｐゴシック" pitchFamily="-84" charset="-128"/>
            </a:endParaRPr>
          </a:p>
          <a:p>
            <a:pPr marL="0" indent="0">
              <a:buNone/>
            </a:pPr>
            <a:endParaRPr lang="en-US" altLang="en-US" sz="2400" dirty="0" smtClean="0">
              <a:latin typeface="Helvetica Neue" pitchFamily="-84" charset="0"/>
              <a:ea typeface="ＭＳ Ｐゴシック" pitchFamily="-84" charset="-128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12776"/>
            <a:ext cx="2808312" cy="427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55976" y="242088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prstClr val="black"/>
                </a:solidFill>
              </a:rPr>
              <a:t>Questions?</a:t>
            </a:r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92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 smtClean="0">
              <a:latin typeface="Helvetica Neue" pitchFamily="-84" charset="0"/>
              <a:ea typeface="ＭＳ Ｐゴシック" pitchFamily="-84" charset="-128"/>
            </a:endParaRPr>
          </a:p>
          <a:p>
            <a:pPr marL="0" indent="0">
              <a:buNone/>
            </a:pPr>
            <a:endParaRPr lang="en-US" altLang="en-US" dirty="0">
              <a:latin typeface="Helvetica Neue" pitchFamily="-84" charset="0"/>
              <a:ea typeface="ＭＳ Ｐゴシック" pitchFamily="-84" charset="-128"/>
            </a:endParaRPr>
          </a:p>
          <a:p>
            <a:pPr marL="0" indent="0">
              <a:buNone/>
            </a:pPr>
            <a:endParaRPr lang="en-US" altLang="en-US" dirty="0" smtClean="0">
              <a:latin typeface="Helvetica Neue" pitchFamily="-84" charset="0"/>
              <a:ea typeface="ＭＳ Ｐゴシック" pitchFamily="-84" charset="-128"/>
            </a:endParaRPr>
          </a:p>
          <a:p>
            <a:pPr marL="0" indent="0">
              <a:buNone/>
            </a:pPr>
            <a:r>
              <a:rPr lang="en-US" altLang="en-US" dirty="0" smtClean="0">
                <a:latin typeface="Helvetica Neue" pitchFamily="-84" charset="0"/>
                <a:ea typeface="ＭＳ Ｐゴシック" pitchFamily="-84" charset="-128"/>
              </a:rPr>
              <a:t>David Leach, </a:t>
            </a:r>
          </a:p>
          <a:p>
            <a:pPr marL="0" indent="0">
              <a:buNone/>
            </a:pPr>
            <a:r>
              <a:rPr lang="en-US" altLang="en-US" dirty="0" smtClean="0">
                <a:latin typeface="Helvetica Neue" pitchFamily="-84" charset="0"/>
                <a:ea typeface="ＭＳ Ｐゴシック" pitchFamily="-84" charset="-128"/>
              </a:rPr>
              <a:t>Operations Director; Digital &amp; Customer, </a:t>
            </a:r>
          </a:p>
          <a:p>
            <a:pPr marL="0" indent="0">
              <a:buNone/>
            </a:pPr>
            <a:r>
              <a:rPr lang="en-US" altLang="en-US" dirty="0" smtClean="0">
                <a:latin typeface="Helvetica Neue" pitchFamily="-84" charset="0"/>
                <a:ea typeface="ＭＳ Ｐゴシック" pitchFamily="-84" charset="-128"/>
              </a:rPr>
              <a:t>Orbit Group</a:t>
            </a:r>
          </a:p>
          <a:p>
            <a:pPr marL="0" indent="0">
              <a:buNone/>
            </a:pPr>
            <a:endParaRPr lang="en-US" altLang="en-US" dirty="0" smtClean="0">
              <a:latin typeface="Helvetica Neue" pitchFamily="-84" charset="0"/>
              <a:ea typeface="ＭＳ Ｐゴシック" pitchFamily="-84" charset="-128"/>
            </a:endParaRPr>
          </a:p>
          <a:p>
            <a:pPr marL="0" indent="0">
              <a:buNone/>
            </a:pPr>
            <a:endParaRPr lang="en-US" altLang="en-US" dirty="0">
              <a:latin typeface="Helvetica Neue" pitchFamily="-84" charset="0"/>
              <a:ea typeface="ＭＳ Ｐゴシック" pitchFamily="-84" charset="-128"/>
            </a:endParaRPr>
          </a:p>
          <a:p>
            <a:pPr marL="0" indent="0">
              <a:buNone/>
            </a:pPr>
            <a:endParaRPr lang="en-US" altLang="en-US" dirty="0" smtClean="0">
              <a:latin typeface="Helvetica Neue" pitchFamily="-84" charset="0"/>
              <a:ea typeface="ＭＳ Ｐゴシック" pitchFamily="-84" charset="-128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66270"/>
            <a:ext cx="2808312" cy="427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0152" y="292494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Hello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9550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Rockwell" pitchFamily="-84" charset="0"/>
                <a:ea typeface="ＭＳ Ｐゴシック" pitchFamily="-84" charset="-128"/>
              </a:rPr>
              <a:t>Some context – 2011/12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57" y="2803012"/>
            <a:ext cx="3714750" cy="1228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50" y="2764911"/>
            <a:ext cx="360045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18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Helvetica Neue" pitchFamily="-84" charset="0"/>
                <a:ea typeface="ＭＳ Ｐゴシック" pitchFamily="-84" charset="-128"/>
              </a:rPr>
              <a:t>Orbit’s 2020 vision</a:t>
            </a:r>
          </a:p>
        </p:txBody>
      </p:sp>
      <p:pic>
        <p:nvPicPr>
          <p:cNvPr id="22531" name="Picture 3" descr="2020-Vision jpe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4475"/>
            <a:ext cx="9144000" cy="647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37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Rockwell" pitchFamily="-84" charset="0"/>
                <a:ea typeface="ＭＳ Ｐゴシック" pitchFamily="-84" charset="-128"/>
              </a:rPr>
              <a:t>Why social and digital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27025" y="1412875"/>
            <a:ext cx="8651875" cy="4537075"/>
          </a:xfrm>
        </p:spPr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endParaRPr lang="en-US" altLang="en-US" sz="3000" b="1" dirty="0" smtClean="0">
              <a:latin typeface="Helvetica Neue" pitchFamily="-84" charset="0"/>
              <a:ea typeface="ＭＳ Ｐゴシック" pitchFamily="-84" charset="-128"/>
            </a:endParaRPr>
          </a:p>
          <a:p>
            <a:pPr>
              <a:defRPr/>
            </a:pPr>
            <a:r>
              <a:rPr lang="en-US" altLang="en-US" sz="30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Purpose</a:t>
            </a:r>
            <a:r>
              <a:rPr lang="en-US" altLang="en-US" sz="3000" dirty="0" smtClean="0">
                <a:latin typeface="Helvetica Neue" pitchFamily="-84" charset="0"/>
                <a:ea typeface="ＭＳ Ｐゴシック" pitchFamily="-84" charset="-128"/>
              </a:rPr>
              <a:t> drives engagement </a:t>
            </a:r>
          </a:p>
          <a:p>
            <a:pPr>
              <a:defRPr/>
            </a:pPr>
            <a:r>
              <a:rPr lang="en-US" altLang="en-US" sz="30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Collaboration</a:t>
            </a:r>
            <a:r>
              <a:rPr lang="en-US" altLang="en-US" sz="3000" dirty="0" smtClean="0">
                <a:latin typeface="Helvetica Neue" pitchFamily="-84" charset="0"/>
                <a:ea typeface="ＭＳ Ｐゴシック" pitchFamily="-84" charset="-128"/>
              </a:rPr>
              <a:t> drives innovation</a:t>
            </a:r>
          </a:p>
          <a:p>
            <a:pPr>
              <a:defRPr/>
            </a:pPr>
            <a:r>
              <a:rPr lang="en-US" altLang="en-US" sz="30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Digital</a:t>
            </a:r>
            <a:r>
              <a:rPr lang="en-US" altLang="en-US" sz="3000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 </a:t>
            </a:r>
            <a:r>
              <a:rPr lang="en-US" altLang="en-US" sz="3000" dirty="0" smtClean="0">
                <a:latin typeface="Helvetica Neue" pitchFamily="-84" charset="0"/>
                <a:ea typeface="ＭＳ Ｐゴシック" pitchFamily="-84" charset="-128"/>
              </a:rPr>
              <a:t>lowers costs and provides choice</a:t>
            </a:r>
          </a:p>
          <a:p>
            <a:pPr>
              <a:defRPr/>
            </a:pPr>
            <a:r>
              <a:rPr lang="en-US" altLang="en-US" sz="30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Partnership</a:t>
            </a:r>
            <a:r>
              <a:rPr lang="en-US" altLang="en-US" sz="3000" b="1" dirty="0" smtClean="0">
                <a:latin typeface="Helvetica Neue" pitchFamily="-84" charset="0"/>
                <a:ea typeface="ＭＳ Ｐゴシック" pitchFamily="-84" charset="-128"/>
              </a:rPr>
              <a:t> </a:t>
            </a:r>
            <a:r>
              <a:rPr lang="en-US" altLang="en-US" sz="3000" dirty="0" smtClean="0">
                <a:latin typeface="Helvetica Neue" pitchFamily="-84" charset="0"/>
                <a:ea typeface="ＭＳ Ｐゴシック" pitchFamily="-84" charset="-128"/>
              </a:rPr>
              <a:t>combines social and tech</a:t>
            </a:r>
          </a:p>
        </p:txBody>
      </p:sp>
    </p:spTree>
    <p:extLst>
      <p:ext uri="{BB962C8B-B14F-4D97-AF65-F5344CB8AC3E}">
        <p14:creationId xmlns:p14="http://schemas.microsoft.com/office/powerpoint/2010/main" val="26235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Rockwell" pitchFamily="-84" charset="0"/>
                <a:ea typeface="ＭＳ Ｐゴシック" pitchFamily="-84" charset="-128"/>
              </a:rPr>
              <a:t>Linking digital to the rest of the organisation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0956415"/>
              </p:ext>
            </p:extLst>
          </p:nvPr>
        </p:nvGraphicFramePr>
        <p:xfrm>
          <a:off x="611560" y="1268760"/>
          <a:ext cx="792088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74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Rockwell" pitchFamily="-84" charset="0"/>
                <a:ea typeface="ＭＳ Ｐゴシック" pitchFamily="-84" charset="-128"/>
              </a:rPr>
              <a:t>The Process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Calibri" pitchFamily="-84" charset="0"/>
              <a:buAutoNum type="arabicPeriod"/>
            </a:pPr>
            <a:endParaRPr lang="en-US" altLang="en-US" sz="3000" b="1" dirty="0" smtClean="0">
              <a:solidFill>
                <a:schemeClr val="accent1">
                  <a:lumMod val="50000"/>
                </a:schemeClr>
              </a:solidFill>
              <a:latin typeface="Helvetica Neue" pitchFamily="-84" charset="0"/>
              <a:ea typeface="ＭＳ Ｐゴシック" pitchFamily="-84" charset="-128"/>
            </a:endParaRPr>
          </a:p>
          <a:p>
            <a:pPr marL="514350" indent="-514350">
              <a:buFont typeface="Calibri" pitchFamily="-84" charset="0"/>
              <a:buAutoNum type="arabicPeriod"/>
            </a:pPr>
            <a:r>
              <a:rPr lang="en-US" altLang="en-US" sz="30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Analysis</a:t>
            </a:r>
            <a:r>
              <a:rPr lang="en-US" altLang="en-US" sz="3000" b="1" dirty="0" smtClean="0">
                <a:latin typeface="Helvetica Neue" pitchFamily="-84" charset="0"/>
                <a:ea typeface="ＭＳ Ｐゴシック" pitchFamily="-84" charset="-128"/>
              </a:rPr>
              <a:t> </a:t>
            </a:r>
            <a:r>
              <a:rPr lang="en-US" altLang="en-US" sz="3000" dirty="0" smtClean="0">
                <a:latin typeface="Helvetica Neue" pitchFamily="-84" charset="0"/>
                <a:ea typeface="ＭＳ Ｐゴシック" pitchFamily="-84" charset="-128"/>
              </a:rPr>
              <a:t>of where we are now</a:t>
            </a:r>
          </a:p>
          <a:p>
            <a:pPr marL="514350" indent="-514350">
              <a:buFont typeface="Calibri" pitchFamily="-84" charset="0"/>
              <a:buAutoNum type="arabicPeriod"/>
            </a:pPr>
            <a:r>
              <a:rPr lang="en-US" altLang="en-US" sz="30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Co-create</a:t>
            </a:r>
            <a:r>
              <a:rPr lang="en-US" altLang="en-US" sz="3000" dirty="0" smtClean="0">
                <a:latin typeface="Helvetica Neue" pitchFamily="-84" charset="0"/>
                <a:ea typeface="ＭＳ Ｐゴシック" pitchFamily="-84" charset="-128"/>
              </a:rPr>
              <a:t> a compelling picture of the future</a:t>
            </a:r>
          </a:p>
          <a:p>
            <a:pPr marL="514350" indent="-514350">
              <a:buFont typeface="Calibri" pitchFamily="-84" charset="0"/>
              <a:buAutoNum type="arabicPeriod"/>
            </a:pPr>
            <a:r>
              <a:rPr lang="en-US" altLang="en-US" sz="30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Design</a:t>
            </a:r>
            <a:r>
              <a:rPr lang="en-US" altLang="en-US" sz="3000" dirty="0" smtClean="0">
                <a:latin typeface="Helvetica Neue" pitchFamily="-84" charset="0"/>
                <a:ea typeface="ＭＳ Ｐゴシック" pitchFamily="-84" charset="-128"/>
              </a:rPr>
              <a:t> a roadmap for getting there</a:t>
            </a:r>
          </a:p>
          <a:p>
            <a:pPr marL="514350" indent="-514350">
              <a:buFont typeface="Calibri" pitchFamily="-84" charset="0"/>
              <a:buAutoNum type="arabicPeriod"/>
            </a:pPr>
            <a:r>
              <a:rPr lang="en-US" altLang="en-US" sz="30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Sell-in</a:t>
            </a:r>
            <a:r>
              <a:rPr lang="en-US" altLang="en-US" sz="3000" b="1" dirty="0" smtClean="0">
                <a:latin typeface="Helvetica Neue" pitchFamily="-84" charset="0"/>
                <a:ea typeface="ＭＳ Ｐゴシック" pitchFamily="-84" charset="-128"/>
              </a:rPr>
              <a:t> </a:t>
            </a:r>
            <a:r>
              <a:rPr lang="en-US" altLang="en-US" sz="3000" dirty="0" smtClean="0">
                <a:latin typeface="Helvetica Neue" pitchFamily="-84" charset="0"/>
                <a:ea typeface="ＭＳ Ｐゴシック" pitchFamily="-84" charset="-128"/>
              </a:rPr>
              <a:t>and get traction with influencers</a:t>
            </a:r>
            <a:endParaRPr lang="en-US" altLang="en-US" sz="3000" b="1" dirty="0" smtClean="0">
              <a:latin typeface="Helvetica Neue" pitchFamily="-84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338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Rockwell" pitchFamily="-84" charset="0"/>
                <a:ea typeface="ＭＳ Ｐゴシック" pitchFamily="-84" charset="-128"/>
              </a:rPr>
              <a:t>The output: A Digital Vision for Orbit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Purpose and meaning:</a:t>
            </a:r>
            <a:r>
              <a:rPr lang="en-US" altLang="en-US" sz="3200" dirty="0" smtClean="0">
                <a:latin typeface="Helvetica Neue" pitchFamily="-84" charset="0"/>
                <a:ea typeface="ＭＳ Ｐゴシック" pitchFamily="-84" charset="-128"/>
              </a:rPr>
              <a:t> We are more than social housing providers.</a:t>
            </a:r>
          </a:p>
          <a:p>
            <a:pPr marL="0" indent="0">
              <a:buFontTx/>
              <a:buNone/>
            </a:pP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Tools and technology: </a:t>
            </a:r>
            <a:r>
              <a:rPr lang="en-US" altLang="en-US" sz="3200" dirty="0" smtClean="0">
                <a:latin typeface="Helvetica Neue" pitchFamily="-84" charset="0"/>
                <a:ea typeface="ＭＳ Ｐゴシック" pitchFamily="-84" charset="-128"/>
              </a:rPr>
              <a:t>We build strong online communities.</a:t>
            </a:r>
          </a:p>
          <a:p>
            <a:pPr marL="0" indent="0">
              <a:buFontTx/>
              <a:buNone/>
            </a:pP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Collaboration and engagement: </a:t>
            </a:r>
            <a:r>
              <a:rPr lang="en-US" altLang="en-US" sz="3200" dirty="0" smtClean="0">
                <a:latin typeface="Helvetica Neue" pitchFamily="-84" charset="0"/>
                <a:ea typeface="ＭＳ Ｐゴシック" pitchFamily="-84" charset="-128"/>
              </a:rPr>
              <a:t>We are driven by open collaboration.</a:t>
            </a:r>
          </a:p>
          <a:p>
            <a:pPr marL="0" indent="0">
              <a:buFontTx/>
              <a:buNone/>
            </a:pPr>
            <a:r>
              <a:rPr lang="en-US" altLang="en-US" sz="32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Culture and structure: </a:t>
            </a:r>
            <a:r>
              <a:rPr lang="en-US" altLang="en-US" sz="3200" dirty="0" smtClean="0">
                <a:latin typeface="Helvetica Neue" pitchFamily="-84" charset="0"/>
                <a:ea typeface="ＭＳ Ｐゴシック" pitchFamily="-84" charset="-128"/>
              </a:rPr>
              <a:t>We create accountability through open-ness. </a:t>
            </a:r>
          </a:p>
          <a:p>
            <a:pPr marL="0" indent="0">
              <a:buFontTx/>
              <a:buNone/>
            </a:pPr>
            <a:endParaRPr lang="en-US" altLang="en-US" sz="3000" dirty="0" smtClean="0">
              <a:latin typeface="Helvetica Neue" pitchFamily="-84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414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Rockwell" pitchFamily="-84" charset="0"/>
                <a:ea typeface="ＭＳ Ｐゴシック" pitchFamily="-84" charset="-128"/>
              </a:rPr>
              <a:t>Transforming Orbit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27025" y="1556792"/>
            <a:ext cx="8637463" cy="4537075"/>
          </a:xfrm>
        </p:spPr>
        <p:txBody>
          <a:bodyPr>
            <a:noAutofit/>
          </a:bodyPr>
          <a:lstStyle/>
          <a:p>
            <a:endParaRPr lang="en-US" altLang="en-US" sz="3000" dirty="0" smtClean="0">
              <a:latin typeface="Helvetica Neue" pitchFamily="-84" charset="0"/>
              <a:ea typeface="ＭＳ Ｐゴシック" pitchFamily="-84" charset="-128"/>
            </a:endParaRPr>
          </a:p>
          <a:p>
            <a:r>
              <a:rPr lang="en-US" altLang="en-US" sz="3000" dirty="0" smtClean="0">
                <a:latin typeface="Helvetica Neue" pitchFamily="-84" charset="0"/>
                <a:ea typeface="ＭＳ Ｐゴシック" pitchFamily="-84" charset="-128"/>
              </a:rPr>
              <a:t>Breaking down the </a:t>
            </a:r>
            <a:r>
              <a:rPr lang="en-US" altLang="en-US" sz="30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big goals</a:t>
            </a:r>
          </a:p>
          <a:p>
            <a:r>
              <a:rPr lang="en-US" altLang="en-US" sz="3000" dirty="0" smtClean="0">
                <a:latin typeface="Helvetica Neue" pitchFamily="-84" charset="0"/>
                <a:ea typeface="ＭＳ Ｐゴシック" pitchFamily="-84" charset="-128"/>
              </a:rPr>
              <a:t>Creating </a:t>
            </a:r>
            <a:r>
              <a:rPr lang="en-US" altLang="en-US" sz="30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pilot projects </a:t>
            </a:r>
            <a:r>
              <a:rPr lang="en-US" altLang="en-US" sz="3000" dirty="0" smtClean="0">
                <a:latin typeface="Helvetica Neue" pitchFamily="-84" charset="0"/>
                <a:ea typeface="ＭＳ Ｐゴシック" pitchFamily="-84" charset="-128"/>
              </a:rPr>
              <a:t>based on</a:t>
            </a:r>
          </a:p>
          <a:p>
            <a:r>
              <a:rPr lang="en-US" altLang="en-US" sz="3000" dirty="0" smtClean="0">
                <a:latin typeface="Helvetica Neue" pitchFamily="-84" charset="0"/>
                <a:ea typeface="ＭＳ Ｐゴシック" pitchFamily="-84" charset="-128"/>
              </a:rPr>
              <a:t>Embedding into the </a:t>
            </a:r>
            <a:r>
              <a:rPr lang="en-US" altLang="en-US" sz="30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Orbit 2020 </a:t>
            </a:r>
            <a:r>
              <a:rPr lang="en-US" altLang="en-US" sz="3000" b="1" dirty="0" err="1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Programme</a:t>
            </a:r>
            <a:endParaRPr lang="en-US" altLang="en-US" sz="3000" b="1" dirty="0" smtClean="0">
              <a:solidFill>
                <a:schemeClr val="accent1">
                  <a:lumMod val="50000"/>
                </a:schemeClr>
              </a:solidFill>
              <a:latin typeface="Helvetica Neue" pitchFamily="-84" charset="0"/>
              <a:ea typeface="ＭＳ Ｐゴシック" pitchFamily="-84" charset="-128"/>
            </a:endParaRPr>
          </a:p>
          <a:p>
            <a:r>
              <a:rPr lang="en-US" altLang="en-US" sz="3000" dirty="0" smtClean="0">
                <a:latin typeface="Helvetica Neue" pitchFamily="-84" charset="0"/>
                <a:ea typeface="ＭＳ Ｐゴシック" pitchFamily="-84" charset="-128"/>
              </a:rPr>
              <a:t>Linked to </a:t>
            </a:r>
            <a:r>
              <a:rPr lang="en-US" altLang="en-US" sz="30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Customer, Process, Culture</a:t>
            </a:r>
          </a:p>
          <a:p>
            <a:r>
              <a:rPr lang="en-US" altLang="en-US" sz="3000" dirty="0" smtClean="0">
                <a:latin typeface="Helvetica Neue" pitchFamily="-84" charset="0"/>
                <a:ea typeface="ＭＳ Ｐゴシック" pitchFamily="-84" charset="-128"/>
              </a:rPr>
              <a:t>Created the</a:t>
            </a:r>
            <a:r>
              <a:rPr lang="en-US" altLang="en-US" sz="3000" b="1" dirty="0" smtClean="0">
                <a:latin typeface="Helvetica Neue" pitchFamily="-84" charset="0"/>
                <a:ea typeface="ＭＳ Ｐゴシック" pitchFamily="-84" charset="-128"/>
              </a:rPr>
              <a:t> </a:t>
            </a:r>
            <a:r>
              <a:rPr lang="en-US" altLang="en-US" sz="3000" b="1" dirty="0" smtClean="0">
                <a:solidFill>
                  <a:schemeClr val="accent1">
                    <a:lumMod val="50000"/>
                  </a:schemeClr>
                </a:solidFill>
                <a:latin typeface="Helvetica Neue" pitchFamily="-84" charset="0"/>
                <a:ea typeface="ＭＳ Ｐゴシック" pitchFamily="-84" charset="-128"/>
              </a:rPr>
              <a:t>Digital Solutions Steering Group</a:t>
            </a:r>
          </a:p>
        </p:txBody>
      </p:sp>
    </p:spTree>
    <p:extLst>
      <p:ext uri="{BB962C8B-B14F-4D97-AF65-F5344CB8AC3E}">
        <p14:creationId xmlns:p14="http://schemas.microsoft.com/office/powerpoint/2010/main" val="351047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190</Words>
  <Application>Microsoft Office PowerPoint</Application>
  <PresentationFormat>On-screen Show (4:3)</PresentationFormat>
  <Paragraphs>54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Helvetica Neue</vt:lpstr>
      <vt:lpstr>Rockwell</vt:lpstr>
      <vt:lpstr>Verdana</vt:lpstr>
      <vt:lpstr>Wingdings</vt:lpstr>
      <vt:lpstr>Office Theme</vt:lpstr>
      <vt:lpstr> Going beyond ‘likes’ and hashtags: a digital journey at the Orbit Group       </vt:lpstr>
      <vt:lpstr>PowerPoint Presentation</vt:lpstr>
      <vt:lpstr>Some context – 2011/12</vt:lpstr>
      <vt:lpstr>Orbit’s 2020 vision</vt:lpstr>
      <vt:lpstr>Why social and digital</vt:lpstr>
      <vt:lpstr>Linking digital to the rest of the organisation</vt:lpstr>
      <vt:lpstr>The Process</vt:lpstr>
      <vt:lpstr>The output: A Digital Vision for Orbit</vt:lpstr>
      <vt:lpstr>Transforming Orbit</vt:lpstr>
      <vt:lpstr>PowerPoint Presentation</vt:lpstr>
    </vt:vector>
  </TitlesOfParts>
  <Company>The Bridge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Leigh Cunningham</dc:creator>
  <cp:lastModifiedBy>Alastair Tweedie</cp:lastModifiedBy>
  <cp:revision>37</cp:revision>
  <dcterms:created xsi:type="dcterms:W3CDTF">2012-04-02T09:04:35Z</dcterms:created>
  <dcterms:modified xsi:type="dcterms:W3CDTF">2014-03-03T07:32:27Z</dcterms:modified>
</cp:coreProperties>
</file>