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26" r:id="rId3"/>
    <p:sldMasterId id="2147483729" r:id="rId4"/>
    <p:sldMasterId id="2147483731" r:id="rId5"/>
  </p:sldMasterIdLst>
  <p:notesMasterIdLst>
    <p:notesMasterId r:id="rId27"/>
  </p:notesMasterIdLst>
  <p:sldIdLst>
    <p:sldId id="256" r:id="rId6"/>
    <p:sldId id="307" r:id="rId7"/>
    <p:sldId id="412" r:id="rId8"/>
    <p:sldId id="292" r:id="rId9"/>
    <p:sldId id="409" r:id="rId10"/>
    <p:sldId id="410" r:id="rId11"/>
    <p:sldId id="411" r:id="rId12"/>
    <p:sldId id="428" r:id="rId13"/>
    <p:sldId id="424" r:id="rId14"/>
    <p:sldId id="414" r:id="rId15"/>
    <p:sldId id="416" r:id="rId16"/>
    <p:sldId id="417" r:id="rId17"/>
    <p:sldId id="413" r:id="rId18"/>
    <p:sldId id="418" r:id="rId19"/>
    <p:sldId id="419" r:id="rId20"/>
    <p:sldId id="420" r:id="rId21"/>
    <p:sldId id="421" r:id="rId22"/>
    <p:sldId id="422" r:id="rId23"/>
    <p:sldId id="423" r:id="rId24"/>
    <p:sldId id="408" r:id="rId25"/>
    <p:sldId id="38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B00"/>
    <a:srgbClr val="003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8" autoAdjust="0"/>
    <p:restoredTop sz="87627" autoAdjust="0"/>
  </p:normalViewPr>
  <p:slideViewPr>
    <p:cSldViewPr>
      <p:cViewPr varScale="1">
        <p:scale>
          <a:sx n="59" d="100"/>
          <a:sy n="59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853BC6-6A12-49A8-B950-5667B4F1DC4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EE5ED60-21E5-43A0-891F-18A4AC209602}">
      <dgm:prSet phldrT="[Text]"/>
      <dgm:spPr/>
      <dgm:t>
        <a:bodyPr/>
        <a:lstStyle/>
        <a:p>
          <a:r>
            <a:rPr lang="en-GB" dirty="0" smtClean="0"/>
            <a:t>Proven</a:t>
          </a:r>
          <a:endParaRPr lang="en-GB" dirty="0"/>
        </a:p>
      </dgm:t>
    </dgm:pt>
    <dgm:pt modelId="{E738B5E0-5C0B-496C-A620-3120D5C6AA2B}" type="parTrans" cxnId="{EA01FD57-CE59-445E-A296-4025E699F078}">
      <dgm:prSet/>
      <dgm:spPr/>
      <dgm:t>
        <a:bodyPr/>
        <a:lstStyle/>
        <a:p>
          <a:endParaRPr lang="en-GB"/>
        </a:p>
      </dgm:t>
    </dgm:pt>
    <dgm:pt modelId="{9B8737D5-AC80-4BE6-9AD1-00CD01CCE770}" type="sibTrans" cxnId="{EA01FD57-CE59-445E-A296-4025E699F078}">
      <dgm:prSet/>
      <dgm:spPr/>
      <dgm:t>
        <a:bodyPr/>
        <a:lstStyle/>
        <a:p>
          <a:endParaRPr lang="en-GB"/>
        </a:p>
      </dgm:t>
    </dgm:pt>
    <dgm:pt modelId="{C78B6952-900F-4279-8253-C0336FB5170A}">
      <dgm:prSet phldrT="[Text]"/>
      <dgm:spPr/>
      <dgm:t>
        <a:bodyPr/>
        <a:lstStyle/>
        <a:p>
          <a:r>
            <a:rPr lang="en-GB" dirty="0" smtClean="0"/>
            <a:t>Resourced</a:t>
          </a:r>
          <a:endParaRPr lang="en-GB" dirty="0"/>
        </a:p>
      </dgm:t>
    </dgm:pt>
    <dgm:pt modelId="{0447157C-243C-4DEF-944A-ED4E3EB92F5C}" type="parTrans" cxnId="{884C5A5D-813C-4015-A62D-6C2883BA81DB}">
      <dgm:prSet/>
      <dgm:spPr/>
      <dgm:t>
        <a:bodyPr/>
        <a:lstStyle/>
        <a:p>
          <a:endParaRPr lang="en-GB"/>
        </a:p>
      </dgm:t>
    </dgm:pt>
    <dgm:pt modelId="{D6057340-C2F5-416C-931D-FC83869F894A}" type="sibTrans" cxnId="{884C5A5D-813C-4015-A62D-6C2883BA81DB}">
      <dgm:prSet/>
      <dgm:spPr/>
      <dgm:t>
        <a:bodyPr/>
        <a:lstStyle/>
        <a:p>
          <a:endParaRPr lang="en-GB"/>
        </a:p>
      </dgm:t>
    </dgm:pt>
    <dgm:pt modelId="{E55AEFDA-59DC-4D46-A24F-3A7778663BDA}">
      <dgm:prSet phldrT="[Text]"/>
      <dgm:spPr/>
      <dgm:t>
        <a:bodyPr/>
        <a:lstStyle/>
        <a:p>
          <a:r>
            <a:rPr lang="en-GB" dirty="0" smtClean="0"/>
            <a:t>Financially Secure</a:t>
          </a:r>
          <a:endParaRPr lang="en-GB" dirty="0"/>
        </a:p>
      </dgm:t>
    </dgm:pt>
    <dgm:pt modelId="{7F7DFA7C-EAB6-4FC8-87F5-E7851135868A}" type="parTrans" cxnId="{2EFCC70B-84F1-4741-B747-AA9859A77AF0}">
      <dgm:prSet/>
      <dgm:spPr/>
      <dgm:t>
        <a:bodyPr/>
        <a:lstStyle/>
        <a:p>
          <a:endParaRPr lang="en-GB"/>
        </a:p>
      </dgm:t>
    </dgm:pt>
    <dgm:pt modelId="{5888B246-0269-45E1-B604-42A8298F4BAC}" type="sibTrans" cxnId="{2EFCC70B-84F1-4741-B747-AA9859A77AF0}">
      <dgm:prSet/>
      <dgm:spPr/>
      <dgm:t>
        <a:bodyPr/>
        <a:lstStyle/>
        <a:p>
          <a:endParaRPr lang="en-GB"/>
        </a:p>
      </dgm:t>
    </dgm:pt>
    <dgm:pt modelId="{BF8E5C94-6D70-4994-9ECC-878CA1CAFDE5}">
      <dgm:prSet phldrT="[Text]"/>
      <dgm:spPr/>
      <dgm:t>
        <a:bodyPr/>
        <a:lstStyle/>
        <a:p>
          <a:r>
            <a:rPr lang="en-GB" dirty="0" smtClean="0"/>
            <a:t>Over 2,800 Customers / 110 in UK</a:t>
          </a:r>
          <a:endParaRPr lang="en-GB" dirty="0"/>
        </a:p>
      </dgm:t>
    </dgm:pt>
    <dgm:pt modelId="{2AC39C43-344E-4430-B8F7-5D3C0DC139D5}" type="parTrans" cxnId="{E7F0EDC8-CDF7-4123-9338-0994B36D805F}">
      <dgm:prSet/>
      <dgm:spPr/>
      <dgm:t>
        <a:bodyPr/>
        <a:lstStyle/>
        <a:p>
          <a:endParaRPr lang="en-GB"/>
        </a:p>
      </dgm:t>
    </dgm:pt>
    <dgm:pt modelId="{080D34A2-61AC-4863-93B6-D09365F19229}" type="sibTrans" cxnId="{E7F0EDC8-CDF7-4123-9338-0994B36D805F}">
      <dgm:prSet/>
      <dgm:spPr/>
      <dgm:t>
        <a:bodyPr/>
        <a:lstStyle/>
        <a:p>
          <a:endParaRPr lang="en-GB"/>
        </a:p>
      </dgm:t>
    </dgm:pt>
    <dgm:pt modelId="{B8F4AF25-2AE8-45E5-B6D8-E28158DF954C}">
      <dgm:prSet phldrT="[Text]"/>
      <dgm:spPr/>
      <dgm:t>
        <a:bodyPr/>
        <a:lstStyle/>
        <a:p>
          <a:r>
            <a:rPr lang="en-GB" dirty="0" smtClean="0"/>
            <a:t>Over 9 Million Units of Rental Stock / 600,000 in UK</a:t>
          </a:r>
          <a:endParaRPr lang="en-GB" dirty="0"/>
        </a:p>
      </dgm:t>
    </dgm:pt>
    <dgm:pt modelId="{33E254BC-5E98-4054-B0F5-BF7708283CF2}" type="parTrans" cxnId="{4AB507F1-2D37-4410-9AB8-4B0521358594}">
      <dgm:prSet/>
      <dgm:spPr/>
      <dgm:t>
        <a:bodyPr/>
        <a:lstStyle/>
        <a:p>
          <a:endParaRPr lang="en-GB"/>
        </a:p>
      </dgm:t>
    </dgm:pt>
    <dgm:pt modelId="{109F99A2-EF35-44FF-BFBD-5B43D98F7469}" type="sibTrans" cxnId="{4AB507F1-2D37-4410-9AB8-4B0521358594}">
      <dgm:prSet/>
      <dgm:spPr/>
      <dgm:t>
        <a:bodyPr/>
        <a:lstStyle/>
        <a:p>
          <a:endParaRPr lang="en-GB"/>
        </a:p>
      </dgm:t>
    </dgm:pt>
    <dgm:pt modelId="{446776A0-2737-4B0B-A876-1D10C9A0A762}">
      <dgm:prSet phldrT="[Text]"/>
      <dgm:spPr/>
      <dgm:t>
        <a:bodyPr/>
        <a:lstStyle/>
        <a:p>
          <a:r>
            <a:rPr lang="en-GB" dirty="0" smtClean="0"/>
            <a:t>Over 1,100 Employees / 97 in UK</a:t>
          </a:r>
          <a:endParaRPr lang="en-GB" dirty="0"/>
        </a:p>
      </dgm:t>
    </dgm:pt>
    <dgm:pt modelId="{72F4ECEF-6E5D-4B1C-8434-071ECF4FEE6E}" type="parTrans" cxnId="{A36B27AB-2731-4769-B64C-221362CD5A2C}">
      <dgm:prSet/>
      <dgm:spPr/>
      <dgm:t>
        <a:bodyPr/>
        <a:lstStyle/>
        <a:p>
          <a:endParaRPr lang="en-GB"/>
        </a:p>
      </dgm:t>
    </dgm:pt>
    <dgm:pt modelId="{0A545D79-F388-4F55-BFD3-366F16339A86}" type="sibTrans" cxnId="{A36B27AB-2731-4769-B64C-221362CD5A2C}">
      <dgm:prSet/>
      <dgm:spPr/>
      <dgm:t>
        <a:bodyPr/>
        <a:lstStyle/>
        <a:p>
          <a:endParaRPr lang="en-GB"/>
        </a:p>
      </dgm:t>
    </dgm:pt>
    <dgm:pt modelId="{E7B64FEF-825F-4BC0-9FC0-F5FBDBB5C1E6}">
      <dgm:prSet phldrT="[Text]"/>
      <dgm:spPr/>
      <dgm:t>
        <a:bodyPr/>
        <a:lstStyle/>
        <a:p>
          <a:r>
            <a:rPr lang="en-GB" dirty="0" smtClean="0"/>
            <a:t>20 European Offices / 3 in UK</a:t>
          </a:r>
          <a:endParaRPr lang="en-GB" dirty="0"/>
        </a:p>
      </dgm:t>
    </dgm:pt>
    <dgm:pt modelId="{68BEDB9A-5394-426D-8FCF-1C7356EA1BA9}" type="parTrans" cxnId="{65F4F01A-359A-4626-84BE-861AB144D217}">
      <dgm:prSet/>
      <dgm:spPr/>
      <dgm:t>
        <a:bodyPr/>
        <a:lstStyle/>
        <a:p>
          <a:endParaRPr lang="en-GB"/>
        </a:p>
      </dgm:t>
    </dgm:pt>
    <dgm:pt modelId="{3548E5E4-117E-4F66-961C-D94F30AC7600}" type="sibTrans" cxnId="{65F4F01A-359A-4626-84BE-861AB144D217}">
      <dgm:prSet/>
      <dgm:spPr/>
      <dgm:t>
        <a:bodyPr/>
        <a:lstStyle/>
        <a:p>
          <a:endParaRPr lang="en-GB"/>
        </a:p>
      </dgm:t>
    </dgm:pt>
    <dgm:pt modelId="{AC2F309C-555A-4616-84C0-F0AD4F901579}">
      <dgm:prSet phldrT="[Text]"/>
      <dgm:spPr/>
      <dgm:t>
        <a:bodyPr/>
        <a:lstStyle/>
        <a:p>
          <a:r>
            <a:rPr lang="en-GB" dirty="0" smtClean="0"/>
            <a:t>2013 Revenue of €173.4m / £11.6m in UK</a:t>
          </a:r>
          <a:endParaRPr lang="en-GB" dirty="0"/>
        </a:p>
      </dgm:t>
    </dgm:pt>
    <dgm:pt modelId="{DED9E018-5D24-49B2-A7D1-383A73DE8982}" type="parTrans" cxnId="{730ABE22-ACB9-4F8B-A337-BAD8937AE0EE}">
      <dgm:prSet/>
      <dgm:spPr/>
      <dgm:t>
        <a:bodyPr/>
        <a:lstStyle/>
        <a:p>
          <a:endParaRPr lang="en-GB"/>
        </a:p>
      </dgm:t>
    </dgm:pt>
    <dgm:pt modelId="{0E4F0FD7-B464-46F4-BBBB-722103D44F5C}" type="sibTrans" cxnId="{730ABE22-ACB9-4F8B-A337-BAD8937AE0EE}">
      <dgm:prSet/>
      <dgm:spPr/>
      <dgm:t>
        <a:bodyPr/>
        <a:lstStyle/>
        <a:p>
          <a:endParaRPr lang="en-GB"/>
        </a:p>
      </dgm:t>
    </dgm:pt>
    <dgm:pt modelId="{C2E44462-22EC-4464-814E-261740641BF9}">
      <dgm:prSet/>
      <dgm:spPr/>
      <dgm:t>
        <a:bodyPr/>
        <a:lstStyle/>
        <a:p>
          <a:r>
            <a:rPr lang="en-GB" dirty="0" smtClean="0"/>
            <a:t>2013 </a:t>
          </a:r>
          <a:r>
            <a:rPr lang="en-GB" dirty="0" err="1" smtClean="0"/>
            <a:t>Ebit</a:t>
          </a:r>
          <a:r>
            <a:rPr lang="en-GB" dirty="0" smtClean="0"/>
            <a:t> of €27.11m / £2.4m in UK</a:t>
          </a:r>
        </a:p>
      </dgm:t>
    </dgm:pt>
    <dgm:pt modelId="{EAC5E70C-C20B-4A70-890D-EC938C54653E}" type="parTrans" cxnId="{579B3628-822C-4FB8-95A9-989C0988D7D0}">
      <dgm:prSet/>
      <dgm:spPr/>
      <dgm:t>
        <a:bodyPr/>
        <a:lstStyle/>
        <a:p>
          <a:endParaRPr lang="en-GB"/>
        </a:p>
      </dgm:t>
    </dgm:pt>
    <dgm:pt modelId="{52D6A4E1-4546-4AC3-AAAF-68C3DFDBD2EA}" type="sibTrans" cxnId="{579B3628-822C-4FB8-95A9-989C0988D7D0}">
      <dgm:prSet/>
      <dgm:spPr/>
      <dgm:t>
        <a:bodyPr/>
        <a:lstStyle/>
        <a:p>
          <a:endParaRPr lang="en-GB"/>
        </a:p>
      </dgm:t>
    </dgm:pt>
    <dgm:pt modelId="{C6D13318-034B-4A28-A388-4E12C9547A3F}" type="pres">
      <dgm:prSet presAssocID="{86853BC6-6A12-49A8-B950-5667B4F1DC4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2280BF0-58E1-4C9C-9605-7EF5527CDF2D}" type="pres">
      <dgm:prSet presAssocID="{BEE5ED60-21E5-43A0-891F-18A4AC209602}" presName="parentLin" presStyleCnt="0"/>
      <dgm:spPr/>
    </dgm:pt>
    <dgm:pt modelId="{DEA2564F-2C70-49A7-AB46-A2D568B0CAE1}" type="pres">
      <dgm:prSet presAssocID="{BEE5ED60-21E5-43A0-891F-18A4AC209602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365F91E1-9E15-4D3D-B3E9-73A03D1FCDE2}" type="pres">
      <dgm:prSet presAssocID="{BEE5ED60-21E5-43A0-891F-18A4AC20960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C8795C-0090-4BDA-A07E-33BC17F442EC}" type="pres">
      <dgm:prSet presAssocID="{BEE5ED60-21E5-43A0-891F-18A4AC209602}" presName="negativeSpace" presStyleCnt="0"/>
      <dgm:spPr/>
    </dgm:pt>
    <dgm:pt modelId="{315B26D4-5B89-4312-B74D-0C1138EF97A5}" type="pres">
      <dgm:prSet presAssocID="{BEE5ED60-21E5-43A0-891F-18A4AC20960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D1753A-5162-48AB-B1D0-92D0475D7FEC}" type="pres">
      <dgm:prSet presAssocID="{9B8737D5-AC80-4BE6-9AD1-00CD01CCE770}" presName="spaceBetweenRectangles" presStyleCnt="0"/>
      <dgm:spPr/>
    </dgm:pt>
    <dgm:pt modelId="{14AF1BD6-2E19-412B-89B6-5235731B0DC7}" type="pres">
      <dgm:prSet presAssocID="{C78B6952-900F-4279-8253-C0336FB5170A}" presName="parentLin" presStyleCnt="0"/>
      <dgm:spPr/>
    </dgm:pt>
    <dgm:pt modelId="{F203D45A-26B7-406E-8C5E-F305A477DE0A}" type="pres">
      <dgm:prSet presAssocID="{C78B6952-900F-4279-8253-C0336FB5170A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51903A3E-6EE9-423C-BBC0-7AECE1B1B0A5}" type="pres">
      <dgm:prSet presAssocID="{C78B6952-900F-4279-8253-C0336FB5170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341B21-EA87-458F-9D26-702EAD2B8AD8}" type="pres">
      <dgm:prSet presAssocID="{C78B6952-900F-4279-8253-C0336FB5170A}" presName="negativeSpace" presStyleCnt="0"/>
      <dgm:spPr/>
    </dgm:pt>
    <dgm:pt modelId="{6B420757-2EEA-4856-ACAD-696C3B69CE11}" type="pres">
      <dgm:prSet presAssocID="{C78B6952-900F-4279-8253-C0336FB5170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3FFE5F-B540-462E-A188-8457D326886C}" type="pres">
      <dgm:prSet presAssocID="{D6057340-C2F5-416C-931D-FC83869F894A}" presName="spaceBetweenRectangles" presStyleCnt="0"/>
      <dgm:spPr/>
    </dgm:pt>
    <dgm:pt modelId="{0E3F1874-BDB9-4C93-A66A-618B9BD378CF}" type="pres">
      <dgm:prSet presAssocID="{E55AEFDA-59DC-4D46-A24F-3A7778663BDA}" presName="parentLin" presStyleCnt="0"/>
      <dgm:spPr/>
    </dgm:pt>
    <dgm:pt modelId="{F05C2B93-F0A3-431E-9A85-57CA00793CA3}" type="pres">
      <dgm:prSet presAssocID="{E55AEFDA-59DC-4D46-A24F-3A7778663BDA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A38B2102-A3B1-4D8B-817E-251787E84DF6}" type="pres">
      <dgm:prSet presAssocID="{E55AEFDA-59DC-4D46-A24F-3A7778663BD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E11428-B6A6-4098-939E-E801B49B590F}" type="pres">
      <dgm:prSet presAssocID="{E55AEFDA-59DC-4D46-A24F-3A7778663BDA}" presName="negativeSpace" presStyleCnt="0"/>
      <dgm:spPr/>
    </dgm:pt>
    <dgm:pt modelId="{A0F76C74-1AC0-4C94-B52E-FC66E9438C1A}" type="pres">
      <dgm:prSet presAssocID="{E55AEFDA-59DC-4D46-A24F-3A7778663BDA}" presName="childText" presStyleLbl="conFgAcc1" presStyleIdx="2" presStyleCnt="3" custLinFactNeighborY="-63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A4BD6C5-4897-439A-A616-044C6A263DC0}" type="presOf" srcId="{E55AEFDA-59DC-4D46-A24F-3A7778663BDA}" destId="{A38B2102-A3B1-4D8B-817E-251787E84DF6}" srcOrd="1" destOrd="0" presId="urn:microsoft.com/office/officeart/2005/8/layout/list1"/>
    <dgm:cxn modelId="{ABFFC794-CCE7-4C8B-8501-C1CC4A376FCC}" type="presOf" srcId="{C2E44462-22EC-4464-814E-261740641BF9}" destId="{A0F76C74-1AC0-4C94-B52E-FC66E9438C1A}" srcOrd="0" destOrd="1" presId="urn:microsoft.com/office/officeart/2005/8/layout/list1"/>
    <dgm:cxn modelId="{2AA13338-BC8C-4A3C-867A-BEDFC6CDCCBD}" type="presOf" srcId="{E55AEFDA-59DC-4D46-A24F-3A7778663BDA}" destId="{F05C2B93-F0A3-431E-9A85-57CA00793CA3}" srcOrd="0" destOrd="0" presId="urn:microsoft.com/office/officeart/2005/8/layout/list1"/>
    <dgm:cxn modelId="{DCD22C45-F3EE-4AED-B8C2-FE6008D88BC3}" type="presOf" srcId="{C78B6952-900F-4279-8253-C0336FB5170A}" destId="{51903A3E-6EE9-423C-BBC0-7AECE1B1B0A5}" srcOrd="1" destOrd="0" presId="urn:microsoft.com/office/officeart/2005/8/layout/list1"/>
    <dgm:cxn modelId="{C15F4315-76CB-4BAF-9D75-A56FE0D6B5D8}" type="presOf" srcId="{C78B6952-900F-4279-8253-C0336FB5170A}" destId="{F203D45A-26B7-406E-8C5E-F305A477DE0A}" srcOrd="0" destOrd="0" presId="urn:microsoft.com/office/officeart/2005/8/layout/list1"/>
    <dgm:cxn modelId="{4AB507F1-2D37-4410-9AB8-4B0521358594}" srcId="{BEE5ED60-21E5-43A0-891F-18A4AC209602}" destId="{B8F4AF25-2AE8-45E5-B6D8-E28158DF954C}" srcOrd="1" destOrd="0" parTransId="{33E254BC-5E98-4054-B0F5-BF7708283CF2}" sibTransId="{109F99A2-EF35-44FF-BFBD-5B43D98F7469}"/>
    <dgm:cxn modelId="{65F4F01A-359A-4626-84BE-861AB144D217}" srcId="{C78B6952-900F-4279-8253-C0336FB5170A}" destId="{E7B64FEF-825F-4BC0-9FC0-F5FBDBB5C1E6}" srcOrd="1" destOrd="0" parTransId="{68BEDB9A-5394-426D-8FCF-1C7356EA1BA9}" sibTransId="{3548E5E4-117E-4F66-961C-D94F30AC7600}"/>
    <dgm:cxn modelId="{61E90EC0-ADDA-4225-BA01-770E2FAD5030}" type="presOf" srcId="{BEE5ED60-21E5-43A0-891F-18A4AC209602}" destId="{365F91E1-9E15-4D3D-B3E9-73A03D1FCDE2}" srcOrd="1" destOrd="0" presId="urn:microsoft.com/office/officeart/2005/8/layout/list1"/>
    <dgm:cxn modelId="{0F734E08-E7BA-4C91-8740-200F32D56A3A}" type="presOf" srcId="{E7B64FEF-825F-4BC0-9FC0-F5FBDBB5C1E6}" destId="{6B420757-2EEA-4856-ACAD-696C3B69CE11}" srcOrd="0" destOrd="1" presId="urn:microsoft.com/office/officeart/2005/8/layout/list1"/>
    <dgm:cxn modelId="{730ABE22-ACB9-4F8B-A337-BAD8937AE0EE}" srcId="{E55AEFDA-59DC-4D46-A24F-3A7778663BDA}" destId="{AC2F309C-555A-4616-84C0-F0AD4F901579}" srcOrd="0" destOrd="0" parTransId="{DED9E018-5D24-49B2-A7D1-383A73DE8982}" sibTransId="{0E4F0FD7-B464-46F4-BBBB-722103D44F5C}"/>
    <dgm:cxn modelId="{F9455337-DED2-4E59-9503-35FF465B08B5}" type="presOf" srcId="{BEE5ED60-21E5-43A0-891F-18A4AC209602}" destId="{DEA2564F-2C70-49A7-AB46-A2D568B0CAE1}" srcOrd="0" destOrd="0" presId="urn:microsoft.com/office/officeart/2005/8/layout/list1"/>
    <dgm:cxn modelId="{06D4320C-01E1-42D4-AC5D-E4021995FEBC}" type="presOf" srcId="{AC2F309C-555A-4616-84C0-F0AD4F901579}" destId="{A0F76C74-1AC0-4C94-B52E-FC66E9438C1A}" srcOrd="0" destOrd="0" presId="urn:microsoft.com/office/officeart/2005/8/layout/list1"/>
    <dgm:cxn modelId="{579B3628-822C-4FB8-95A9-989C0988D7D0}" srcId="{E55AEFDA-59DC-4D46-A24F-3A7778663BDA}" destId="{C2E44462-22EC-4464-814E-261740641BF9}" srcOrd="1" destOrd="0" parTransId="{EAC5E70C-C20B-4A70-890D-EC938C54653E}" sibTransId="{52D6A4E1-4546-4AC3-AAAF-68C3DFDBD2EA}"/>
    <dgm:cxn modelId="{9FBE15EF-B679-4DFF-A2B5-F7C2C32020E9}" type="presOf" srcId="{B8F4AF25-2AE8-45E5-B6D8-E28158DF954C}" destId="{315B26D4-5B89-4312-B74D-0C1138EF97A5}" srcOrd="0" destOrd="1" presId="urn:microsoft.com/office/officeart/2005/8/layout/list1"/>
    <dgm:cxn modelId="{884C5A5D-813C-4015-A62D-6C2883BA81DB}" srcId="{86853BC6-6A12-49A8-B950-5667B4F1DC4D}" destId="{C78B6952-900F-4279-8253-C0336FB5170A}" srcOrd="1" destOrd="0" parTransId="{0447157C-243C-4DEF-944A-ED4E3EB92F5C}" sibTransId="{D6057340-C2F5-416C-931D-FC83869F894A}"/>
    <dgm:cxn modelId="{6AD6C6A3-0921-4E67-A13A-6100D0F7B14D}" type="presOf" srcId="{BF8E5C94-6D70-4994-9ECC-878CA1CAFDE5}" destId="{315B26D4-5B89-4312-B74D-0C1138EF97A5}" srcOrd="0" destOrd="0" presId="urn:microsoft.com/office/officeart/2005/8/layout/list1"/>
    <dgm:cxn modelId="{DC1D753E-719C-448B-913B-4B0796552766}" type="presOf" srcId="{86853BC6-6A12-49A8-B950-5667B4F1DC4D}" destId="{C6D13318-034B-4A28-A388-4E12C9547A3F}" srcOrd="0" destOrd="0" presId="urn:microsoft.com/office/officeart/2005/8/layout/list1"/>
    <dgm:cxn modelId="{A36B27AB-2731-4769-B64C-221362CD5A2C}" srcId="{C78B6952-900F-4279-8253-C0336FB5170A}" destId="{446776A0-2737-4B0B-A876-1D10C9A0A762}" srcOrd="0" destOrd="0" parTransId="{72F4ECEF-6E5D-4B1C-8434-071ECF4FEE6E}" sibTransId="{0A545D79-F388-4F55-BFD3-366F16339A86}"/>
    <dgm:cxn modelId="{EA01FD57-CE59-445E-A296-4025E699F078}" srcId="{86853BC6-6A12-49A8-B950-5667B4F1DC4D}" destId="{BEE5ED60-21E5-43A0-891F-18A4AC209602}" srcOrd="0" destOrd="0" parTransId="{E738B5E0-5C0B-496C-A620-3120D5C6AA2B}" sibTransId="{9B8737D5-AC80-4BE6-9AD1-00CD01CCE770}"/>
    <dgm:cxn modelId="{85D84115-F793-47BF-8054-D3B95D728579}" type="presOf" srcId="{446776A0-2737-4B0B-A876-1D10C9A0A762}" destId="{6B420757-2EEA-4856-ACAD-696C3B69CE11}" srcOrd="0" destOrd="0" presId="urn:microsoft.com/office/officeart/2005/8/layout/list1"/>
    <dgm:cxn modelId="{2EFCC70B-84F1-4741-B747-AA9859A77AF0}" srcId="{86853BC6-6A12-49A8-B950-5667B4F1DC4D}" destId="{E55AEFDA-59DC-4D46-A24F-3A7778663BDA}" srcOrd="2" destOrd="0" parTransId="{7F7DFA7C-EAB6-4FC8-87F5-E7851135868A}" sibTransId="{5888B246-0269-45E1-B604-42A8298F4BAC}"/>
    <dgm:cxn modelId="{E7F0EDC8-CDF7-4123-9338-0994B36D805F}" srcId="{BEE5ED60-21E5-43A0-891F-18A4AC209602}" destId="{BF8E5C94-6D70-4994-9ECC-878CA1CAFDE5}" srcOrd="0" destOrd="0" parTransId="{2AC39C43-344E-4430-B8F7-5D3C0DC139D5}" sibTransId="{080D34A2-61AC-4863-93B6-D09365F19229}"/>
    <dgm:cxn modelId="{07FA9490-B91B-4B4E-A1E8-C89417E040A7}" type="presParOf" srcId="{C6D13318-034B-4A28-A388-4E12C9547A3F}" destId="{32280BF0-58E1-4C9C-9605-7EF5527CDF2D}" srcOrd="0" destOrd="0" presId="urn:microsoft.com/office/officeart/2005/8/layout/list1"/>
    <dgm:cxn modelId="{4EB2B8AF-BCE0-497B-94E3-858284423833}" type="presParOf" srcId="{32280BF0-58E1-4C9C-9605-7EF5527CDF2D}" destId="{DEA2564F-2C70-49A7-AB46-A2D568B0CAE1}" srcOrd="0" destOrd="0" presId="urn:microsoft.com/office/officeart/2005/8/layout/list1"/>
    <dgm:cxn modelId="{0FBCDE3B-2FED-470F-9E67-433214FEB150}" type="presParOf" srcId="{32280BF0-58E1-4C9C-9605-7EF5527CDF2D}" destId="{365F91E1-9E15-4D3D-B3E9-73A03D1FCDE2}" srcOrd="1" destOrd="0" presId="urn:microsoft.com/office/officeart/2005/8/layout/list1"/>
    <dgm:cxn modelId="{5EAB4A77-9B5F-4DF7-A13B-B7951CC92694}" type="presParOf" srcId="{C6D13318-034B-4A28-A388-4E12C9547A3F}" destId="{E2C8795C-0090-4BDA-A07E-33BC17F442EC}" srcOrd="1" destOrd="0" presId="urn:microsoft.com/office/officeart/2005/8/layout/list1"/>
    <dgm:cxn modelId="{236FDB30-2C9A-43C0-BF78-77D48C4FE116}" type="presParOf" srcId="{C6D13318-034B-4A28-A388-4E12C9547A3F}" destId="{315B26D4-5B89-4312-B74D-0C1138EF97A5}" srcOrd="2" destOrd="0" presId="urn:microsoft.com/office/officeart/2005/8/layout/list1"/>
    <dgm:cxn modelId="{CB98C4FC-EBE3-4A79-B215-80FDE2E4CAA4}" type="presParOf" srcId="{C6D13318-034B-4A28-A388-4E12C9547A3F}" destId="{8CD1753A-5162-48AB-B1D0-92D0475D7FEC}" srcOrd="3" destOrd="0" presId="urn:microsoft.com/office/officeart/2005/8/layout/list1"/>
    <dgm:cxn modelId="{1ADC0C11-1B7B-400E-AB68-245AFE91149D}" type="presParOf" srcId="{C6D13318-034B-4A28-A388-4E12C9547A3F}" destId="{14AF1BD6-2E19-412B-89B6-5235731B0DC7}" srcOrd="4" destOrd="0" presId="urn:microsoft.com/office/officeart/2005/8/layout/list1"/>
    <dgm:cxn modelId="{4D6300A2-7BD3-4931-9E49-1A76123E083F}" type="presParOf" srcId="{14AF1BD6-2E19-412B-89B6-5235731B0DC7}" destId="{F203D45A-26B7-406E-8C5E-F305A477DE0A}" srcOrd="0" destOrd="0" presId="urn:microsoft.com/office/officeart/2005/8/layout/list1"/>
    <dgm:cxn modelId="{E45345C3-3E95-450D-A256-54D8B65905A6}" type="presParOf" srcId="{14AF1BD6-2E19-412B-89B6-5235731B0DC7}" destId="{51903A3E-6EE9-423C-BBC0-7AECE1B1B0A5}" srcOrd="1" destOrd="0" presId="urn:microsoft.com/office/officeart/2005/8/layout/list1"/>
    <dgm:cxn modelId="{4514DAC4-849C-40D4-9EC9-A8A1FE8A7A12}" type="presParOf" srcId="{C6D13318-034B-4A28-A388-4E12C9547A3F}" destId="{C3341B21-EA87-458F-9D26-702EAD2B8AD8}" srcOrd="5" destOrd="0" presId="urn:microsoft.com/office/officeart/2005/8/layout/list1"/>
    <dgm:cxn modelId="{FDA63207-BBE1-4213-B65A-C8140F6A3E07}" type="presParOf" srcId="{C6D13318-034B-4A28-A388-4E12C9547A3F}" destId="{6B420757-2EEA-4856-ACAD-696C3B69CE11}" srcOrd="6" destOrd="0" presId="urn:microsoft.com/office/officeart/2005/8/layout/list1"/>
    <dgm:cxn modelId="{131C04AD-022B-4AF9-B4AF-5D700523327B}" type="presParOf" srcId="{C6D13318-034B-4A28-A388-4E12C9547A3F}" destId="{0D3FFE5F-B540-462E-A188-8457D326886C}" srcOrd="7" destOrd="0" presId="urn:microsoft.com/office/officeart/2005/8/layout/list1"/>
    <dgm:cxn modelId="{01E1B6DB-6C97-4C9F-A941-6BD1C809A827}" type="presParOf" srcId="{C6D13318-034B-4A28-A388-4E12C9547A3F}" destId="{0E3F1874-BDB9-4C93-A66A-618B9BD378CF}" srcOrd="8" destOrd="0" presId="urn:microsoft.com/office/officeart/2005/8/layout/list1"/>
    <dgm:cxn modelId="{B88A7C13-2094-4859-AFE5-1565CD6E2927}" type="presParOf" srcId="{0E3F1874-BDB9-4C93-A66A-618B9BD378CF}" destId="{F05C2B93-F0A3-431E-9A85-57CA00793CA3}" srcOrd="0" destOrd="0" presId="urn:microsoft.com/office/officeart/2005/8/layout/list1"/>
    <dgm:cxn modelId="{E1EB5B67-48BB-4DBA-80C9-80B1CC500A8F}" type="presParOf" srcId="{0E3F1874-BDB9-4C93-A66A-618B9BD378CF}" destId="{A38B2102-A3B1-4D8B-817E-251787E84DF6}" srcOrd="1" destOrd="0" presId="urn:microsoft.com/office/officeart/2005/8/layout/list1"/>
    <dgm:cxn modelId="{09F873B7-4734-44F3-8BDB-00FE801096EC}" type="presParOf" srcId="{C6D13318-034B-4A28-A388-4E12C9547A3F}" destId="{95E11428-B6A6-4098-939E-E801B49B590F}" srcOrd="9" destOrd="0" presId="urn:microsoft.com/office/officeart/2005/8/layout/list1"/>
    <dgm:cxn modelId="{61C19317-53FD-41E9-85E4-F492CE39A6CE}" type="presParOf" srcId="{C6D13318-034B-4A28-A388-4E12C9547A3F}" destId="{A0F76C74-1AC0-4C94-B52E-FC66E9438C1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E70886-9B40-4FF5-98B4-7118C413D13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5FE4A40-AB38-433E-B6FD-CF9DE19EC590}">
      <dgm:prSet phldrT="[Texte]" custT="1"/>
      <dgm:spPr/>
      <dgm:t>
        <a:bodyPr/>
        <a:lstStyle/>
        <a:p>
          <a:r>
            <a:rPr lang="fr-FR" sz="1100" dirty="0" smtClean="0"/>
            <a:t>Service provider</a:t>
          </a:r>
        </a:p>
        <a:p>
          <a:r>
            <a:rPr lang="fr-FR" sz="1100" dirty="0" smtClean="0"/>
            <a:t>N°1 </a:t>
          </a:r>
          <a:endParaRPr lang="fr-FR" sz="1100" dirty="0"/>
        </a:p>
      </dgm:t>
    </dgm:pt>
    <dgm:pt modelId="{FFBADA02-2542-4C75-B4FC-F583DFC78039}" type="parTrans" cxnId="{006505E9-0AFE-4CBB-A0A8-50AD001E2FF9}">
      <dgm:prSet/>
      <dgm:spPr/>
      <dgm:t>
        <a:bodyPr/>
        <a:lstStyle/>
        <a:p>
          <a:endParaRPr lang="fr-FR"/>
        </a:p>
      </dgm:t>
    </dgm:pt>
    <dgm:pt modelId="{08C0A6FF-2277-4A80-9342-71416C182776}" type="sibTrans" cxnId="{006505E9-0AFE-4CBB-A0A8-50AD001E2FF9}">
      <dgm:prSet/>
      <dgm:spPr/>
      <dgm:t>
        <a:bodyPr/>
        <a:lstStyle/>
        <a:p>
          <a:endParaRPr lang="fr-FR"/>
        </a:p>
      </dgm:t>
    </dgm:pt>
    <dgm:pt modelId="{F449AFEA-9638-4397-A537-45265CA8D9A8}" type="pres">
      <dgm:prSet presAssocID="{07E70886-9B40-4FF5-98B4-7118C413D13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7DA43D6-8393-478B-8B44-E50658238073}" type="pres">
      <dgm:prSet presAssocID="{65FE4A40-AB38-433E-B6FD-CF9DE19EC590}" presName="compNode" presStyleCnt="0"/>
      <dgm:spPr/>
    </dgm:pt>
    <dgm:pt modelId="{2E7D95BB-5952-40DC-8939-4E6DC4FC37FE}" type="pres">
      <dgm:prSet presAssocID="{65FE4A40-AB38-433E-B6FD-CF9DE19EC590}" presName="aNode" presStyleLbl="bgShp" presStyleIdx="0" presStyleCnt="1"/>
      <dgm:spPr/>
      <dgm:t>
        <a:bodyPr/>
        <a:lstStyle/>
        <a:p>
          <a:endParaRPr lang="fr-FR"/>
        </a:p>
      </dgm:t>
    </dgm:pt>
    <dgm:pt modelId="{6A48B464-5CF2-4ECE-BAE6-05F2654E62BE}" type="pres">
      <dgm:prSet presAssocID="{65FE4A40-AB38-433E-B6FD-CF9DE19EC590}" presName="textNode" presStyleLbl="bgShp" presStyleIdx="0" presStyleCnt="1"/>
      <dgm:spPr/>
      <dgm:t>
        <a:bodyPr/>
        <a:lstStyle/>
        <a:p>
          <a:endParaRPr lang="fr-FR"/>
        </a:p>
      </dgm:t>
    </dgm:pt>
    <dgm:pt modelId="{9F05BC64-75E9-4199-8753-7B790742521D}" type="pres">
      <dgm:prSet presAssocID="{65FE4A40-AB38-433E-B6FD-CF9DE19EC590}" presName="compChildNode" presStyleCnt="0"/>
      <dgm:spPr/>
    </dgm:pt>
    <dgm:pt modelId="{5B80C9F8-05D6-4CED-99CD-4E81623D3242}" type="pres">
      <dgm:prSet presAssocID="{65FE4A40-AB38-433E-B6FD-CF9DE19EC590}" presName="theInnerList" presStyleCnt="0"/>
      <dgm:spPr/>
    </dgm:pt>
  </dgm:ptLst>
  <dgm:cxnLst>
    <dgm:cxn modelId="{006505E9-0AFE-4CBB-A0A8-50AD001E2FF9}" srcId="{07E70886-9B40-4FF5-98B4-7118C413D13F}" destId="{65FE4A40-AB38-433E-B6FD-CF9DE19EC590}" srcOrd="0" destOrd="0" parTransId="{FFBADA02-2542-4C75-B4FC-F583DFC78039}" sibTransId="{08C0A6FF-2277-4A80-9342-71416C182776}"/>
    <dgm:cxn modelId="{91C130C2-ABCB-446A-A660-BE75BAC08CA2}" type="presOf" srcId="{65FE4A40-AB38-433E-B6FD-CF9DE19EC590}" destId="{2E7D95BB-5952-40DC-8939-4E6DC4FC37FE}" srcOrd="0" destOrd="0" presId="urn:microsoft.com/office/officeart/2005/8/layout/lProcess2"/>
    <dgm:cxn modelId="{25436482-20B2-4220-8463-67C77C3DEB40}" type="presOf" srcId="{07E70886-9B40-4FF5-98B4-7118C413D13F}" destId="{F449AFEA-9638-4397-A537-45265CA8D9A8}" srcOrd="0" destOrd="0" presId="urn:microsoft.com/office/officeart/2005/8/layout/lProcess2"/>
    <dgm:cxn modelId="{C93C9B9A-C474-441F-AD91-F49FC6F68852}" type="presOf" srcId="{65FE4A40-AB38-433E-B6FD-CF9DE19EC590}" destId="{6A48B464-5CF2-4ECE-BAE6-05F2654E62BE}" srcOrd="1" destOrd="0" presId="urn:microsoft.com/office/officeart/2005/8/layout/lProcess2"/>
    <dgm:cxn modelId="{E5ECCDD4-B195-4159-85DF-6B61D9CED9FB}" type="presParOf" srcId="{F449AFEA-9638-4397-A537-45265CA8D9A8}" destId="{17DA43D6-8393-478B-8B44-E50658238073}" srcOrd="0" destOrd="0" presId="urn:microsoft.com/office/officeart/2005/8/layout/lProcess2"/>
    <dgm:cxn modelId="{C9819ACF-0B6B-4A40-B9C3-F375E5141229}" type="presParOf" srcId="{17DA43D6-8393-478B-8B44-E50658238073}" destId="{2E7D95BB-5952-40DC-8939-4E6DC4FC37FE}" srcOrd="0" destOrd="0" presId="urn:microsoft.com/office/officeart/2005/8/layout/lProcess2"/>
    <dgm:cxn modelId="{1C19B026-CD80-4FB4-A078-6A6738477C85}" type="presParOf" srcId="{17DA43D6-8393-478B-8B44-E50658238073}" destId="{6A48B464-5CF2-4ECE-BAE6-05F2654E62BE}" srcOrd="1" destOrd="0" presId="urn:microsoft.com/office/officeart/2005/8/layout/lProcess2"/>
    <dgm:cxn modelId="{3058A738-04A9-42A9-BE09-DBED682A249B}" type="presParOf" srcId="{17DA43D6-8393-478B-8B44-E50658238073}" destId="{9F05BC64-75E9-4199-8753-7B790742521D}" srcOrd="2" destOrd="0" presId="urn:microsoft.com/office/officeart/2005/8/layout/lProcess2"/>
    <dgm:cxn modelId="{7FB5DDA7-011B-4ABA-B862-D28CCCEE8C26}" type="presParOf" srcId="{9F05BC64-75E9-4199-8753-7B790742521D}" destId="{5B80C9F8-05D6-4CED-99CD-4E81623D324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E70886-9B40-4FF5-98B4-7118C413D13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5FE4A40-AB38-433E-B6FD-CF9DE19EC590}">
      <dgm:prSet phldrT="[Texte]" custT="1"/>
      <dgm:spPr/>
      <dgm:t>
        <a:bodyPr/>
        <a:lstStyle/>
        <a:p>
          <a:r>
            <a:rPr lang="fr-FR" sz="1100" dirty="0" smtClean="0"/>
            <a:t>Service provider</a:t>
          </a:r>
        </a:p>
        <a:p>
          <a:r>
            <a:rPr lang="fr-FR" sz="1100" dirty="0" err="1" smtClean="0"/>
            <a:t>N°n</a:t>
          </a:r>
          <a:r>
            <a:rPr lang="fr-FR" sz="1100" dirty="0" smtClean="0"/>
            <a:t> </a:t>
          </a:r>
          <a:endParaRPr lang="fr-FR" sz="1100" dirty="0"/>
        </a:p>
      </dgm:t>
    </dgm:pt>
    <dgm:pt modelId="{FFBADA02-2542-4C75-B4FC-F583DFC78039}" type="parTrans" cxnId="{006505E9-0AFE-4CBB-A0A8-50AD001E2FF9}">
      <dgm:prSet/>
      <dgm:spPr/>
      <dgm:t>
        <a:bodyPr/>
        <a:lstStyle/>
        <a:p>
          <a:endParaRPr lang="fr-FR"/>
        </a:p>
      </dgm:t>
    </dgm:pt>
    <dgm:pt modelId="{08C0A6FF-2277-4A80-9342-71416C182776}" type="sibTrans" cxnId="{006505E9-0AFE-4CBB-A0A8-50AD001E2FF9}">
      <dgm:prSet/>
      <dgm:spPr/>
      <dgm:t>
        <a:bodyPr/>
        <a:lstStyle/>
        <a:p>
          <a:endParaRPr lang="fr-FR"/>
        </a:p>
      </dgm:t>
    </dgm:pt>
    <dgm:pt modelId="{F449AFEA-9638-4397-A537-45265CA8D9A8}" type="pres">
      <dgm:prSet presAssocID="{07E70886-9B40-4FF5-98B4-7118C413D13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7DA43D6-8393-478B-8B44-E50658238073}" type="pres">
      <dgm:prSet presAssocID="{65FE4A40-AB38-433E-B6FD-CF9DE19EC590}" presName="compNode" presStyleCnt="0"/>
      <dgm:spPr/>
    </dgm:pt>
    <dgm:pt modelId="{2E7D95BB-5952-40DC-8939-4E6DC4FC37FE}" type="pres">
      <dgm:prSet presAssocID="{65FE4A40-AB38-433E-B6FD-CF9DE19EC590}" presName="aNode" presStyleLbl="bgShp" presStyleIdx="0" presStyleCnt="1"/>
      <dgm:spPr/>
      <dgm:t>
        <a:bodyPr/>
        <a:lstStyle/>
        <a:p>
          <a:endParaRPr lang="fr-FR"/>
        </a:p>
      </dgm:t>
    </dgm:pt>
    <dgm:pt modelId="{6A48B464-5CF2-4ECE-BAE6-05F2654E62BE}" type="pres">
      <dgm:prSet presAssocID="{65FE4A40-AB38-433E-B6FD-CF9DE19EC590}" presName="textNode" presStyleLbl="bgShp" presStyleIdx="0" presStyleCnt="1"/>
      <dgm:spPr/>
      <dgm:t>
        <a:bodyPr/>
        <a:lstStyle/>
        <a:p>
          <a:endParaRPr lang="fr-FR"/>
        </a:p>
      </dgm:t>
    </dgm:pt>
    <dgm:pt modelId="{9F05BC64-75E9-4199-8753-7B790742521D}" type="pres">
      <dgm:prSet presAssocID="{65FE4A40-AB38-433E-B6FD-CF9DE19EC590}" presName="compChildNode" presStyleCnt="0"/>
      <dgm:spPr/>
    </dgm:pt>
    <dgm:pt modelId="{5B80C9F8-05D6-4CED-99CD-4E81623D3242}" type="pres">
      <dgm:prSet presAssocID="{65FE4A40-AB38-433E-B6FD-CF9DE19EC590}" presName="theInnerList" presStyleCnt="0"/>
      <dgm:spPr/>
    </dgm:pt>
  </dgm:ptLst>
  <dgm:cxnLst>
    <dgm:cxn modelId="{006505E9-0AFE-4CBB-A0A8-50AD001E2FF9}" srcId="{07E70886-9B40-4FF5-98B4-7118C413D13F}" destId="{65FE4A40-AB38-433E-B6FD-CF9DE19EC590}" srcOrd="0" destOrd="0" parTransId="{FFBADA02-2542-4C75-B4FC-F583DFC78039}" sibTransId="{08C0A6FF-2277-4A80-9342-71416C182776}"/>
    <dgm:cxn modelId="{ADA06AE3-6974-4EAD-ACC9-931260E888F0}" type="presOf" srcId="{65FE4A40-AB38-433E-B6FD-CF9DE19EC590}" destId="{2E7D95BB-5952-40DC-8939-4E6DC4FC37FE}" srcOrd="0" destOrd="0" presId="urn:microsoft.com/office/officeart/2005/8/layout/lProcess2"/>
    <dgm:cxn modelId="{0ED503CA-E90D-49B4-A1FE-92DD52F2B791}" type="presOf" srcId="{07E70886-9B40-4FF5-98B4-7118C413D13F}" destId="{F449AFEA-9638-4397-A537-45265CA8D9A8}" srcOrd="0" destOrd="0" presId="urn:microsoft.com/office/officeart/2005/8/layout/lProcess2"/>
    <dgm:cxn modelId="{C9BBE03D-C590-4004-B938-296EA2F0E1B4}" type="presOf" srcId="{65FE4A40-AB38-433E-B6FD-CF9DE19EC590}" destId="{6A48B464-5CF2-4ECE-BAE6-05F2654E62BE}" srcOrd="1" destOrd="0" presId="urn:microsoft.com/office/officeart/2005/8/layout/lProcess2"/>
    <dgm:cxn modelId="{C0CB42BE-055E-47C1-A5E5-08AFA831CBB0}" type="presParOf" srcId="{F449AFEA-9638-4397-A537-45265CA8D9A8}" destId="{17DA43D6-8393-478B-8B44-E50658238073}" srcOrd="0" destOrd="0" presId="urn:microsoft.com/office/officeart/2005/8/layout/lProcess2"/>
    <dgm:cxn modelId="{DD290BDA-D66C-4E1A-966C-EBA60A7FFCB9}" type="presParOf" srcId="{17DA43D6-8393-478B-8B44-E50658238073}" destId="{2E7D95BB-5952-40DC-8939-4E6DC4FC37FE}" srcOrd="0" destOrd="0" presId="urn:microsoft.com/office/officeart/2005/8/layout/lProcess2"/>
    <dgm:cxn modelId="{A9075B48-06DC-41C5-857C-6EC84D160CDD}" type="presParOf" srcId="{17DA43D6-8393-478B-8B44-E50658238073}" destId="{6A48B464-5CF2-4ECE-BAE6-05F2654E62BE}" srcOrd="1" destOrd="0" presId="urn:microsoft.com/office/officeart/2005/8/layout/lProcess2"/>
    <dgm:cxn modelId="{A7D23B64-F0A2-4213-A1DD-B153278E45F2}" type="presParOf" srcId="{17DA43D6-8393-478B-8B44-E50658238073}" destId="{9F05BC64-75E9-4199-8753-7B790742521D}" srcOrd="2" destOrd="0" presId="urn:microsoft.com/office/officeart/2005/8/layout/lProcess2"/>
    <dgm:cxn modelId="{36EDFD4E-BE8F-4BE0-95D5-C038CE507BD9}" type="presParOf" srcId="{9F05BC64-75E9-4199-8753-7B790742521D}" destId="{5B80C9F8-05D6-4CED-99CD-4E81623D324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B26D4-5B89-4312-B74D-0C1138EF97A5}">
      <dsp:nvSpPr>
        <dsp:cNvPr id="0" name=""/>
        <dsp:cNvSpPr/>
      </dsp:nvSpPr>
      <dsp:spPr>
        <a:xfrm>
          <a:off x="0" y="295768"/>
          <a:ext cx="5000332" cy="127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081" tIns="374904" rIns="38808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Over 2,800 Customers / 110 in UK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Over 9 Million Units of Rental Stock / 600,000 in UK</a:t>
          </a:r>
          <a:endParaRPr lang="en-GB" sz="1800" kern="1200" dirty="0"/>
        </a:p>
      </dsp:txBody>
      <dsp:txXfrm>
        <a:off x="0" y="295768"/>
        <a:ext cx="5000332" cy="1275750"/>
      </dsp:txXfrm>
    </dsp:sp>
    <dsp:sp modelId="{365F91E1-9E15-4D3D-B3E9-73A03D1FCDE2}">
      <dsp:nvSpPr>
        <dsp:cNvPr id="0" name=""/>
        <dsp:cNvSpPr/>
      </dsp:nvSpPr>
      <dsp:spPr>
        <a:xfrm>
          <a:off x="250016" y="30088"/>
          <a:ext cx="3500232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300" tIns="0" rIns="1323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Proven</a:t>
          </a:r>
          <a:endParaRPr lang="en-GB" sz="1800" kern="1200" dirty="0"/>
        </a:p>
      </dsp:txBody>
      <dsp:txXfrm>
        <a:off x="275955" y="56027"/>
        <a:ext cx="3448354" cy="479482"/>
      </dsp:txXfrm>
    </dsp:sp>
    <dsp:sp modelId="{6B420757-2EEA-4856-ACAD-696C3B69CE11}">
      <dsp:nvSpPr>
        <dsp:cNvPr id="0" name=""/>
        <dsp:cNvSpPr/>
      </dsp:nvSpPr>
      <dsp:spPr>
        <a:xfrm>
          <a:off x="0" y="1934398"/>
          <a:ext cx="5000332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081" tIns="374904" rIns="38808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Over 1,100 Employees / 97 in UK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20 European Offices / 3 in UK</a:t>
          </a:r>
          <a:endParaRPr lang="en-GB" sz="1800" kern="1200" dirty="0"/>
        </a:p>
      </dsp:txBody>
      <dsp:txXfrm>
        <a:off x="0" y="1934398"/>
        <a:ext cx="5000332" cy="1020600"/>
      </dsp:txXfrm>
    </dsp:sp>
    <dsp:sp modelId="{51903A3E-6EE9-423C-BBC0-7AECE1B1B0A5}">
      <dsp:nvSpPr>
        <dsp:cNvPr id="0" name=""/>
        <dsp:cNvSpPr/>
      </dsp:nvSpPr>
      <dsp:spPr>
        <a:xfrm>
          <a:off x="250016" y="1668718"/>
          <a:ext cx="3500232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300" tIns="0" rIns="1323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Resourced</a:t>
          </a:r>
          <a:endParaRPr lang="en-GB" sz="1800" kern="1200" dirty="0"/>
        </a:p>
      </dsp:txBody>
      <dsp:txXfrm>
        <a:off x="275955" y="1694657"/>
        <a:ext cx="3448354" cy="479482"/>
      </dsp:txXfrm>
    </dsp:sp>
    <dsp:sp modelId="{A0F76C74-1AC0-4C94-B52E-FC66E9438C1A}">
      <dsp:nvSpPr>
        <dsp:cNvPr id="0" name=""/>
        <dsp:cNvSpPr/>
      </dsp:nvSpPr>
      <dsp:spPr>
        <a:xfrm>
          <a:off x="0" y="3301100"/>
          <a:ext cx="5000332" cy="127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081" tIns="374904" rIns="38808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2013 Revenue of €173.4m / £11.6m in UK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2013 </a:t>
          </a:r>
          <a:r>
            <a:rPr lang="en-GB" sz="1800" kern="1200" dirty="0" err="1" smtClean="0"/>
            <a:t>Ebit</a:t>
          </a:r>
          <a:r>
            <a:rPr lang="en-GB" sz="1800" kern="1200" dirty="0" smtClean="0"/>
            <a:t> of €27.11m / £2.4m in UK</a:t>
          </a:r>
        </a:p>
      </dsp:txBody>
      <dsp:txXfrm>
        <a:off x="0" y="3301100"/>
        <a:ext cx="5000332" cy="1275750"/>
      </dsp:txXfrm>
    </dsp:sp>
    <dsp:sp modelId="{A38B2102-A3B1-4D8B-817E-251787E84DF6}">
      <dsp:nvSpPr>
        <dsp:cNvPr id="0" name=""/>
        <dsp:cNvSpPr/>
      </dsp:nvSpPr>
      <dsp:spPr>
        <a:xfrm>
          <a:off x="250016" y="3052198"/>
          <a:ext cx="3500232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300" tIns="0" rIns="1323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Financially Secure</a:t>
          </a:r>
          <a:endParaRPr lang="en-GB" sz="1800" kern="1200" dirty="0"/>
        </a:p>
      </dsp:txBody>
      <dsp:txXfrm>
        <a:off x="275955" y="3078137"/>
        <a:ext cx="3448354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D95BB-5952-40DC-8939-4E6DC4FC37FE}">
      <dsp:nvSpPr>
        <dsp:cNvPr id="0" name=""/>
        <dsp:cNvSpPr/>
      </dsp:nvSpPr>
      <dsp:spPr>
        <a:xfrm>
          <a:off x="561" y="0"/>
          <a:ext cx="1148817" cy="3642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Service provider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N°1 </a:t>
          </a:r>
          <a:endParaRPr lang="fr-FR" sz="1100" kern="1200" dirty="0"/>
        </a:p>
      </dsp:txBody>
      <dsp:txXfrm>
        <a:off x="561" y="0"/>
        <a:ext cx="1148817" cy="1092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D95BB-5952-40DC-8939-4E6DC4FC37FE}">
      <dsp:nvSpPr>
        <dsp:cNvPr id="0" name=""/>
        <dsp:cNvSpPr/>
      </dsp:nvSpPr>
      <dsp:spPr>
        <a:xfrm>
          <a:off x="561" y="0"/>
          <a:ext cx="1148817" cy="3642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Service provider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err="1" smtClean="0"/>
            <a:t>N°n</a:t>
          </a:r>
          <a:r>
            <a:rPr lang="fr-FR" sz="1100" kern="1200" dirty="0" smtClean="0"/>
            <a:t> </a:t>
          </a:r>
          <a:endParaRPr lang="fr-FR" sz="1100" kern="1200" dirty="0"/>
        </a:p>
      </dsp:txBody>
      <dsp:txXfrm>
        <a:off x="561" y="0"/>
        <a:ext cx="1148817" cy="109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C4D88-5A8A-44E7-AD1B-D244DE7BA9F4}" type="datetimeFigureOut">
              <a:rPr lang="en-GB" smtClean="0"/>
              <a:pPr/>
              <a:t>17/03/2015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FC7B8-A53E-4058-92FF-D1E8DE5D19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651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FC7B8-A53E-4058-92FF-D1E8DE5D19A1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584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We have massive financial and corporate backing.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65CD69-5531-44D1-B9D2-4C225AC2D486}" type="slidenum">
              <a:rPr lang="en-GB" smtClean="0">
                <a:latin typeface="CorpoS"/>
              </a:rPr>
              <a:pPr/>
              <a:t>2</a:t>
            </a:fld>
            <a:endParaRPr lang="en-GB" smtClean="0">
              <a:latin typeface="CorpoS"/>
            </a:endParaRPr>
          </a:p>
        </p:txBody>
      </p:sp>
    </p:spTree>
    <p:extLst>
      <p:ext uri="{BB962C8B-B14F-4D97-AF65-F5344CB8AC3E}">
        <p14:creationId xmlns:p14="http://schemas.microsoft.com/office/powerpoint/2010/main" val="1893291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We have been around a very long time.</a:t>
            </a:r>
          </a:p>
          <a:p>
            <a:r>
              <a:rPr lang="en-GB" smtClean="0"/>
              <a:t>We have established a very strong pedigree.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897AE3-5E7D-4A85-91B8-D2AD3382686C}" type="slidenum">
              <a:rPr lang="en-GB" smtClean="0">
                <a:solidFill>
                  <a:srgbClr val="000000"/>
                </a:solidFill>
                <a:latin typeface="CorpoS"/>
              </a:rPr>
              <a:pPr/>
              <a:t>4</a:t>
            </a:fld>
            <a:endParaRPr lang="en-GB" smtClean="0">
              <a:solidFill>
                <a:srgbClr val="000000"/>
              </a:solidFill>
              <a:latin typeface="CorpoS"/>
            </a:endParaRPr>
          </a:p>
        </p:txBody>
      </p:sp>
    </p:spTree>
    <p:extLst>
      <p:ext uri="{BB962C8B-B14F-4D97-AF65-F5344CB8AC3E}">
        <p14:creationId xmlns:p14="http://schemas.microsoft.com/office/powerpoint/2010/main" val="4022457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indent="0">
              <a:buFont typeface="Arial"/>
              <a:buNone/>
            </a:pPr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4276" name="Foliennummernplatzhalt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DDC3057A-0D5C-4368-BEF3-B250EFAB93AD}" type="slidenum">
              <a:rPr lang="de-DE" altLang="en-US">
                <a:solidFill>
                  <a:srgbClr val="747578"/>
                </a:solidFill>
              </a:rPr>
              <a:pPr eaLnBrk="0" hangingPunct="0"/>
              <a:t>8</a:t>
            </a:fld>
            <a:endParaRPr lang="de-DE" altLang="en-US">
              <a:solidFill>
                <a:srgbClr val="747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258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>
              <a:ea typeface="ＭＳ Ｐゴシック" pitchFamily="34" charset="-128"/>
            </a:endParaRPr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5361" y="8684633"/>
            <a:ext cx="2971066" cy="45792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37" tIns="43119" rIns="86237" bIns="43119"/>
          <a:lstStyle>
            <a:lvl1pPr eaLnBrk="0" hangingPunct="0">
              <a:defRPr sz="1500">
                <a:solidFill>
                  <a:srgbClr val="B4143C"/>
                </a:solidFill>
                <a:latin typeface="Arial" charset="0"/>
                <a:ea typeface="ＭＳ Ｐゴシック" pitchFamily="34" charset="-128"/>
              </a:defRPr>
            </a:lvl1pPr>
            <a:lvl2pPr marL="700676" indent="-269491" eaLnBrk="0" hangingPunct="0">
              <a:defRPr sz="1500">
                <a:solidFill>
                  <a:srgbClr val="B4143C"/>
                </a:solidFill>
                <a:latin typeface="Arial" charset="0"/>
                <a:ea typeface="ＭＳ Ｐゴシック" pitchFamily="34" charset="-128"/>
              </a:defRPr>
            </a:lvl2pPr>
            <a:lvl3pPr marL="1077963" indent="-215593" eaLnBrk="0" hangingPunct="0">
              <a:defRPr sz="1500">
                <a:solidFill>
                  <a:srgbClr val="B4143C"/>
                </a:solidFill>
                <a:latin typeface="Arial" charset="0"/>
                <a:ea typeface="ＭＳ Ｐゴシック" pitchFamily="34" charset="-128"/>
              </a:defRPr>
            </a:lvl3pPr>
            <a:lvl4pPr marL="1509149" indent="-215593" eaLnBrk="0" hangingPunct="0">
              <a:defRPr sz="1500">
                <a:solidFill>
                  <a:srgbClr val="B4143C"/>
                </a:solidFill>
                <a:latin typeface="Arial" charset="0"/>
                <a:ea typeface="ＭＳ Ｐゴシック" pitchFamily="34" charset="-128"/>
              </a:defRPr>
            </a:lvl4pPr>
            <a:lvl5pPr marL="1940334" indent="-215593" eaLnBrk="0" hangingPunct="0">
              <a:defRPr sz="1500">
                <a:solidFill>
                  <a:srgbClr val="B4143C"/>
                </a:solidFill>
                <a:latin typeface="Arial" charset="0"/>
                <a:ea typeface="ＭＳ Ｐゴシック" pitchFamily="34" charset="-128"/>
              </a:defRPr>
            </a:lvl5pPr>
            <a:lvl6pPr marL="2371519" indent="-21559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B4143C"/>
                </a:solidFill>
                <a:latin typeface="Arial" charset="0"/>
                <a:ea typeface="ＭＳ Ｐゴシック" pitchFamily="34" charset="-128"/>
              </a:defRPr>
            </a:lvl6pPr>
            <a:lvl7pPr marL="2802705" indent="-21559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B4143C"/>
                </a:solidFill>
                <a:latin typeface="Arial" charset="0"/>
                <a:ea typeface="ＭＳ Ｐゴシック" pitchFamily="34" charset="-128"/>
              </a:defRPr>
            </a:lvl7pPr>
            <a:lvl8pPr marL="3233890" indent="-21559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B4143C"/>
                </a:solidFill>
                <a:latin typeface="Arial" charset="0"/>
                <a:ea typeface="ＭＳ Ｐゴシック" pitchFamily="34" charset="-128"/>
              </a:defRPr>
            </a:lvl8pPr>
            <a:lvl9pPr marL="3665075" indent="-21559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B4143C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8468B68-5208-47E5-8376-55A185A63642}" type="slidenum">
              <a:rPr lang="de-DE" sz="1100">
                <a:solidFill>
                  <a:schemeClr val="tx1"/>
                </a:solidFill>
              </a:rPr>
              <a:pPr eaLnBrk="1" hangingPunct="1"/>
              <a:t>12</a:t>
            </a:fld>
            <a:endParaRPr lang="de-DE" sz="11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49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We have massive financial and corporate backing.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65CD69-5531-44D1-B9D2-4C225AC2D486}" type="slidenum">
              <a:rPr lang="en-GB" smtClean="0">
                <a:latin typeface="CorpoS"/>
              </a:rPr>
              <a:pPr/>
              <a:t>19</a:t>
            </a:fld>
            <a:endParaRPr lang="en-GB" smtClean="0">
              <a:latin typeface="CorpoS"/>
            </a:endParaRPr>
          </a:p>
        </p:txBody>
      </p:sp>
    </p:spTree>
    <p:extLst>
      <p:ext uri="{BB962C8B-B14F-4D97-AF65-F5344CB8AC3E}">
        <p14:creationId xmlns:p14="http://schemas.microsoft.com/office/powerpoint/2010/main" val="3954663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We have massive financial and corporate backing.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65CD69-5531-44D1-B9D2-4C225AC2D486}" type="slidenum">
              <a:rPr lang="en-GB" smtClean="0">
                <a:latin typeface="CorpoS"/>
              </a:rPr>
              <a:pPr/>
              <a:t>20</a:t>
            </a:fld>
            <a:endParaRPr lang="en-GB" smtClean="0">
              <a:latin typeface="CorpoS"/>
            </a:endParaRPr>
          </a:p>
        </p:txBody>
      </p:sp>
    </p:spTree>
    <p:extLst>
      <p:ext uri="{BB962C8B-B14F-4D97-AF65-F5344CB8AC3E}">
        <p14:creationId xmlns:p14="http://schemas.microsoft.com/office/powerpoint/2010/main" val="2120786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2373-CECF-4B10-AB47-71F22222A2EE}" type="datetimeFigureOut">
              <a:rPr lang="en-GB" smtClean="0"/>
              <a:pPr/>
              <a:t>17/03/2015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F0F4-FC1E-4B31-952E-5B506397A48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2373-CECF-4B10-AB47-71F22222A2EE}" type="datetimeFigureOut">
              <a:rPr lang="en-GB" smtClean="0"/>
              <a:pPr/>
              <a:t>17/03/2015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F0F4-FC1E-4B31-952E-5B506397A48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2373-CECF-4B10-AB47-71F22222A2EE}" type="datetimeFigureOut">
              <a:rPr lang="en-GB" smtClean="0"/>
              <a:pPr/>
              <a:t>17/03/2015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F0F4-FC1E-4B31-952E-5B506397A48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azitslide_Haupt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gray">
          <a:xfrm>
            <a:off x="2" y="5229200"/>
            <a:ext cx="7524327" cy="1628800"/>
          </a:xfrm>
          <a:prstGeom prst="rect">
            <a:avLst/>
          </a:prstGeom>
          <a:solidFill>
            <a:srgbClr val="00347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e-DE" sz="1200" b="1" dirty="0">
              <a:solidFill>
                <a:srgbClr val="FFFFFF"/>
              </a:solidFill>
            </a:endParaRPr>
          </a:p>
        </p:txBody>
      </p:sp>
      <p:grpSp>
        <p:nvGrpSpPr>
          <p:cNvPr id="2" name="Gruppieren 66"/>
          <p:cNvGrpSpPr/>
          <p:nvPr userDrawn="1"/>
        </p:nvGrpSpPr>
        <p:grpSpPr bwMode="gray">
          <a:xfrm>
            <a:off x="6228334" y="6334429"/>
            <a:ext cx="1119433" cy="259200"/>
            <a:chOff x="7031075" y="6074153"/>
            <a:chExt cx="1677895" cy="388352"/>
          </a:xfrm>
          <a:solidFill>
            <a:schemeClr val="bg1"/>
          </a:solidFill>
        </p:grpSpPr>
        <p:sp>
          <p:nvSpPr>
            <p:cNvPr id="24" name="Freeform 7"/>
            <p:cNvSpPr>
              <a:spLocks/>
            </p:cNvSpPr>
            <p:nvPr/>
          </p:nvSpPr>
          <p:spPr bwMode="gray">
            <a:xfrm>
              <a:off x="7298997" y="6239236"/>
              <a:ext cx="124489" cy="211090"/>
            </a:xfrm>
            <a:custGeom>
              <a:avLst/>
              <a:gdLst>
                <a:gd name="T0" fmla="*/ 38 w 39"/>
                <a:gd name="T1" fmla="*/ 0 h 66"/>
                <a:gd name="T2" fmla="*/ 39 w 39"/>
                <a:gd name="T3" fmla="*/ 9 h 66"/>
                <a:gd name="T4" fmla="*/ 0 w 39"/>
                <a:gd name="T5" fmla="*/ 66 h 66"/>
                <a:gd name="T6" fmla="*/ 38 w 39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66">
                  <a:moveTo>
                    <a:pt x="38" y="0"/>
                  </a:moveTo>
                  <a:cubicBezTo>
                    <a:pt x="39" y="3"/>
                    <a:pt x="39" y="6"/>
                    <a:pt x="39" y="9"/>
                  </a:cubicBezTo>
                  <a:cubicBezTo>
                    <a:pt x="39" y="35"/>
                    <a:pt x="23" y="58"/>
                    <a:pt x="0" y="66"/>
                  </a:cubicBez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de-DE" b="1" dirty="0">
                <a:solidFill>
                  <a:srgbClr val="3A529A"/>
                </a:solidFill>
              </a:endParaRPr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gray">
            <a:xfrm>
              <a:off x="7031075" y="6074153"/>
              <a:ext cx="382939" cy="388352"/>
            </a:xfrm>
            <a:custGeom>
              <a:avLst/>
              <a:gdLst>
                <a:gd name="T0" fmla="*/ 28 w 120"/>
                <a:gd name="T1" fmla="*/ 44 h 122"/>
                <a:gd name="T2" fmla="*/ 19 w 120"/>
                <a:gd name="T3" fmla="*/ 44 h 122"/>
                <a:gd name="T4" fmla="*/ 14 w 120"/>
                <a:gd name="T5" fmla="*/ 46 h 122"/>
                <a:gd name="T6" fmla="*/ 6 w 120"/>
                <a:gd name="T7" fmla="*/ 53 h 122"/>
                <a:gd name="T8" fmla="*/ 3 w 120"/>
                <a:gd name="T9" fmla="*/ 58 h 122"/>
                <a:gd name="T10" fmla="*/ 0 w 120"/>
                <a:gd name="T11" fmla="*/ 64 h 122"/>
                <a:gd name="T12" fmla="*/ 0 w 120"/>
                <a:gd name="T13" fmla="*/ 61 h 122"/>
                <a:gd name="T14" fmla="*/ 61 w 120"/>
                <a:gd name="T15" fmla="*/ 0 h 122"/>
                <a:gd name="T16" fmla="*/ 120 w 120"/>
                <a:gd name="T17" fmla="*/ 44 h 122"/>
                <a:gd name="T18" fmla="*/ 111 w 120"/>
                <a:gd name="T19" fmla="*/ 44 h 122"/>
                <a:gd name="T20" fmla="*/ 102 w 120"/>
                <a:gd name="T21" fmla="*/ 44 h 122"/>
                <a:gd name="T22" fmla="*/ 97 w 120"/>
                <a:gd name="T23" fmla="*/ 46 h 122"/>
                <a:gd name="T24" fmla="*/ 89 w 120"/>
                <a:gd name="T25" fmla="*/ 53 h 122"/>
                <a:gd name="T26" fmla="*/ 86 w 120"/>
                <a:gd name="T27" fmla="*/ 58 h 122"/>
                <a:gd name="T28" fmla="*/ 50 w 120"/>
                <a:gd name="T29" fmla="*/ 122 h 122"/>
                <a:gd name="T30" fmla="*/ 42 w 120"/>
                <a:gd name="T31" fmla="*/ 120 h 122"/>
                <a:gd name="T32" fmla="*/ 89 w 120"/>
                <a:gd name="T33" fmla="*/ 38 h 122"/>
                <a:gd name="T34" fmla="*/ 84 w 120"/>
                <a:gd name="T35" fmla="*/ 40 h 122"/>
                <a:gd name="T36" fmla="*/ 82 w 120"/>
                <a:gd name="T37" fmla="*/ 34 h 122"/>
                <a:gd name="T38" fmla="*/ 90 w 120"/>
                <a:gd name="T39" fmla="*/ 29 h 122"/>
                <a:gd name="T40" fmla="*/ 93 w 120"/>
                <a:gd name="T41" fmla="*/ 31 h 122"/>
                <a:gd name="T42" fmla="*/ 98 w 120"/>
                <a:gd name="T43" fmla="*/ 22 h 122"/>
                <a:gd name="T44" fmla="*/ 82 w 120"/>
                <a:gd name="T45" fmla="*/ 22 h 122"/>
                <a:gd name="T46" fmla="*/ 73 w 120"/>
                <a:gd name="T47" fmla="*/ 23 h 122"/>
                <a:gd name="T48" fmla="*/ 68 w 120"/>
                <a:gd name="T49" fmla="*/ 24 h 122"/>
                <a:gd name="T50" fmla="*/ 60 w 120"/>
                <a:gd name="T51" fmla="*/ 31 h 122"/>
                <a:gd name="T52" fmla="*/ 57 w 120"/>
                <a:gd name="T53" fmla="*/ 36 h 122"/>
                <a:gd name="T54" fmla="*/ 18 w 120"/>
                <a:gd name="T55" fmla="*/ 105 h 122"/>
                <a:gd name="T56" fmla="*/ 12 w 120"/>
                <a:gd name="T57" fmla="*/ 98 h 122"/>
                <a:gd name="T58" fmla="*/ 44 w 120"/>
                <a:gd name="T59" fmla="*/ 44 h 122"/>
                <a:gd name="T60" fmla="*/ 28 w 120"/>
                <a:gd name="T61" fmla="*/ 4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" h="122">
                  <a:moveTo>
                    <a:pt x="28" y="44"/>
                  </a:moveTo>
                  <a:cubicBezTo>
                    <a:pt x="28" y="44"/>
                    <a:pt x="24" y="43"/>
                    <a:pt x="19" y="44"/>
                  </a:cubicBezTo>
                  <a:cubicBezTo>
                    <a:pt x="17" y="45"/>
                    <a:pt x="16" y="45"/>
                    <a:pt x="14" y="46"/>
                  </a:cubicBezTo>
                  <a:cubicBezTo>
                    <a:pt x="9" y="48"/>
                    <a:pt x="6" y="53"/>
                    <a:pt x="6" y="53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3"/>
                    <a:pt x="0" y="62"/>
                    <a:pt x="0" y="61"/>
                  </a:cubicBezTo>
                  <a:cubicBezTo>
                    <a:pt x="0" y="27"/>
                    <a:pt x="27" y="0"/>
                    <a:pt x="61" y="0"/>
                  </a:cubicBezTo>
                  <a:cubicBezTo>
                    <a:pt x="89" y="0"/>
                    <a:pt x="113" y="18"/>
                    <a:pt x="120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07" y="43"/>
                    <a:pt x="102" y="44"/>
                  </a:cubicBezTo>
                  <a:cubicBezTo>
                    <a:pt x="100" y="45"/>
                    <a:pt x="99" y="45"/>
                    <a:pt x="97" y="46"/>
                  </a:cubicBezTo>
                  <a:cubicBezTo>
                    <a:pt x="92" y="48"/>
                    <a:pt x="89" y="53"/>
                    <a:pt x="89" y="53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47" y="121"/>
                    <a:pt x="44" y="120"/>
                    <a:pt x="42" y="120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87" y="39"/>
                    <a:pt x="86" y="40"/>
                    <a:pt x="84" y="40"/>
                  </a:cubicBezTo>
                  <a:cubicBezTo>
                    <a:pt x="81" y="40"/>
                    <a:pt x="80" y="37"/>
                    <a:pt x="82" y="34"/>
                  </a:cubicBezTo>
                  <a:cubicBezTo>
                    <a:pt x="84" y="32"/>
                    <a:pt x="87" y="29"/>
                    <a:pt x="90" y="29"/>
                  </a:cubicBezTo>
                  <a:cubicBezTo>
                    <a:pt x="92" y="29"/>
                    <a:pt x="93" y="30"/>
                    <a:pt x="93" y="31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2" y="22"/>
                    <a:pt x="78" y="22"/>
                    <a:pt x="73" y="23"/>
                  </a:cubicBezTo>
                  <a:cubicBezTo>
                    <a:pt x="71" y="23"/>
                    <a:pt x="70" y="23"/>
                    <a:pt x="68" y="24"/>
                  </a:cubicBezTo>
                  <a:cubicBezTo>
                    <a:pt x="63" y="26"/>
                    <a:pt x="60" y="31"/>
                    <a:pt x="60" y="31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16" y="103"/>
                    <a:pt x="14" y="101"/>
                    <a:pt x="12" y="98"/>
                  </a:cubicBezTo>
                  <a:cubicBezTo>
                    <a:pt x="44" y="44"/>
                    <a:pt x="44" y="44"/>
                    <a:pt x="44" y="44"/>
                  </a:cubicBezTo>
                  <a:lnTo>
                    <a:pt x="28" y="4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de-DE" b="1" dirty="0">
                <a:solidFill>
                  <a:srgbClr val="3A529A"/>
                </a:solidFill>
              </a:endParaRPr>
            </a:p>
          </p:txBody>
        </p:sp>
        <p:sp>
          <p:nvSpPr>
            <p:cNvPr id="26" name="Freeform 9"/>
            <p:cNvSpPr>
              <a:spLocks noEditPoints="1"/>
            </p:cNvSpPr>
            <p:nvPr/>
          </p:nvSpPr>
          <p:spPr bwMode="gray">
            <a:xfrm>
              <a:off x="7577744" y="6179698"/>
              <a:ext cx="166437" cy="174556"/>
            </a:xfrm>
            <a:custGeom>
              <a:avLst/>
              <a:gdLst>
                <a:gd name="T0" fmla="*/ 42 w 52"/>
                <a:gd name="T1" fmla="*/ 31 h 55"/>
                <a:gd name="T2" fmla="*/ 42 w 52"/>
                <a:gd name="T3" fmla="*/ 7 h 55"/>
                <a:gd name="T4" fmla="*/ 21 w 52"/>
                <a:gd name="T5" fmla="*/ 7 h 55"/>
                <a:gd name="T6" fmla="*/ 10 w 52"/>
                <a:gd name="T7" fmla="*/ 20 h 55"/>
                <a:gd name="T8" fmla="*/ 10 w 52"/>
                <a:gd name="T9" fmla="*/ 31 h 55"/>
                <a:gd name="T10" fmla="*/ 42 w 52"/>
                <a:gd name="T11" fmla="*/ 31 h 55"/>
                <a:gd name="T12" fmla="*/ 0 w 52"/>
                <a:gd name="T13" fmla="*/ 20 h 55"/>
                <a:gd name="T14" fmla="*/ 21 w 52"/>
                <a:gd name="T15" fmla="*/ 0 h 55"/>
                <a:gd name="T16" fmla="*/ 52 w 52"/>
                <a:gd name="T17" fmla="*/ 0 h 55"/>
                <a:gd name="T18" fmla="*/ 52 w 52"/>
                <a:gd name="T19" fmla="*/ 55 h 55"/>
                <a:gd name="T20" fmla="*/ 42 w 52"/>
                <a:gd name="T21" fmla="*/ 55 h 55"/>
                <a:gd name="T22" fmla="*/ 42 w 52"/>
                <a:gd name="T23" fmla="*/ 37 h 55"/>
                <a:gd name="T24" fmla="*/ 10 w 52"/>
                <a:gd name="T25" fmla="*/ 37 h 55"/>
                <a:gd name="T26" fmla="*/ 10 w 52"/>
                <a:gd name="T27" fmla="*/ 55 h 55"/>
                <a:gd name="T28" fmla="*/ 0 w 52"/>
                <a:gd name="T29" fmla="*/ 55 h 55"/>
                <a:gd name="T30" fmla="*/ 0 w 52"/>
                <a:gd name="T31" fmla="*/ 2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" h="55">
                  <a:moveTo>
                    <a:pt x="42" y="31"/>
                  </a:moveTo>
                  <a:cubicBezTo>
                    <a:pt x="42" y="7"/>
                    <a:pt x="42" y="7"/>
                    <a:pt x="42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3" y="7"/>
                    <a:pt x="10" y="12"/>
                    <a:pt x="10" y="20"/>
                  </a:cubicBezTo>
                  <a:cubicBezTo>
                    <a:pt x="10" y="31"/>
                    <a:pt x="10" y="31"/>
                    <a:pt x="10" y="31"/>
                  </a:cubicBezTo>
                  <a:lnTo>
                    <a:pt x="42" y="31"/>
                  </a:lnTo>
                  <a:close/>
                  <a:moveTo>
                    <a:pt x="0" y="20"/>
                  </a:moveTo>
                  <a:cubicBezTo>
                    <a:pt x="0" y="8"/>
                    <a:pt x="8" y="0"/>
                    <a:pt x="2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0" y="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de-DE" b="1" dirty="0">
                <a:solidFill>
                  <a:srgbClr val="3A529A"/>
                </a:solidFill>
              </a:endParaRPr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gray">
            <a:xfrm>
              <a:off x="8526295" y="6224352"/>
              <a:ext cx="182675" cy="129902"/>
            </a:xfrm>
            <a:custGeom>
              <a:avLst/>
              <a:gdLst>
                <a:gd name="T0" fmla="*/ 36 w 57"/>
                <a:gd name="T1" fmla="*/ 0 h 41"/>
                <a:gd name="T2" fmla="*/ 57 w 57"/>
                <a:gd name="T3" fmla="*/ 19 h 41"/>
                <a:gd name="T4" fmla="*/ 57 w 57"/>
                <a:gd name="T5" fmla="*/ 41 h 41"/>
                <a:gd name="T6" fmla="*/ 48 w 57"/>
                <a:gd name="T7" fmla="*/ 41 h 41"/>
                <a:gd name="T8" fmla="*/ 48 w 57"/>
                <a:gd name="T9" fmla="*/ 19 h 41"/>
                <a:gd name="T10" fmla="*/ 36 w 57"/>
                <a:gd name="T11" fmla="*/ 6 h 41"/>
                <a:gd name="T12" fmla="*/ 18 w 57"/>
                <a:gd name="T13" fmla="*/ 6 h 41"/>
                <a:gd name="T14" fmla="*/ 18 w 57"/>
                <a:gd name="T15" fmla="*/ 41 h 41"/>
                <a:gd name="T16" fmla="*/ 8 w 57"/>
                <a:gd name="T17" fmla="*/ 41 h 41"/>
                <a:gd name="T18" fmla="*/ 8 w 57"/>
                <a:gd name="T19" fmla="*/ 6 h 41"/>
                <a:gd name="T20" fmla="*/ 0 w 57"/>
                <a:gd name="T21" fmla="*/ 6 h 41"/>
                <a:gd name="T22" fmla="*/ 0 w 57"/>
                <a:gd name="T23" fmla="*/ 0 h 41"/>
                <a:gd name="T24" fmla="*/ 36 w 57"/>
                <a:gd name="T2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41">
                  <a:moveTo>
                    <a:pt x="36" y="0"/>
                  </a:moveTo>
                  <a:cubicBezTo>
                    <a:pt x="49" y="0"/>
                    <a:pt x="57" y="8"/>
                    <a:pt x="57" y="19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7" y="12"/>
                    <a:pt x="44" y="6"/>
                    <a:pt x="36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de-DE" b="1" dirty="0">
                <a:solidFill>
                  <a:srgbClr val="3A529A"/>
                </a:solidFill>
              </a:endParaRPr>
            </a:p>
          </p:txBody>
        </p:sp>
        <p:sp>
          <p:nvSpPr>
            <p:cNvPr id="28" name="Freeform 11"/>
            <p:cNvSpPr>
              <a:spLocks noEditPoints="1"/>
            </p:cNvSpPr>
            <p:nvPr/>
          </p:nvSpPr>
          <p:spPr bwMode="gray">
            <a:xfrm>
              <a:off x="7788834" y="6224352"/>
              <a:ext cx="171849" cy="129902"/>
            </a:xfrm>
            <a:custGeom>
              <a:avLst/>
              <a:gdLst>
                <a:gd name="T0" fmla="*/ 20 w 54"/>
                <a:gd name="T1" fmla="*/ 41 h 41"/>
                <a:gd name="T2" fmla="*/ 0 w 54"/>
                <a:gd name="T3" fmla="*/ 20 h 41"/>
                <a:gd name="T4" fmla="*/ 21 w 54"/>
                <a:gd name="T5" fmla="*/ 0 h 41"/>
                <a:gd name="T6" fmla="*/ 46 w 54"/>
                <a:gd name="T7" fmla="*/ 0 h 41"/>
                <a:gd name="T8" fmla="*/ 46 w 54"/>
                <a:gd name="T9" fmla="*/ 34 h 41"/>
                <a:gd name="T10" fmla="*/ 54 w 54"/>
                <a:gd name="T11" fmla="*/ 34 h 41"/>
                <a:gd name="T12" fmla="*/ 54 w 54"/>
                <a:gd name="T13" fmla="*/ 41 h 41"/>
                <a:gd name="T14" fmla="*/ 20 w 54"/>
                <a:gd name="T15" fmla="*/ 41 h 41"/>
                <a:gd name="T16" fmla="*/ 37 w 54"/>
                <a:gd name="T17" fmla="*/ 34 h 41"/>
                <a:gd name="T18" fmla="*/ 37 w 54"/>
                <a:gd name="T19" fmla="*/ 6 h 41"/>
                <a:gd name="T20" fmla="*/ 21 w 54"/>
                <a:gd name="T21" fmla="*/ 6 h 41"/>
                <a:gd name="T22" fmla="*/ 10 w 54"/>
                <a:gd name="T23" fmla="*/ 20 h 41"/>
                <a:gd name="T24" fmla="*/ 22 w 54"/>
                <a:gd name="T25" fmla="*/ 34 h 41"/>
                <a:gd name="T26" fmla="*/ 37 w 54"/>
                <a:gd name="T2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41">
                  <a:moveTo>
                    <a:pt x="20" y="41"/>
                  </a:moveTo>
                  <a:cubicBezTo>
                    <a:pt x="9" y="41"/>
                    <a:pt x="0" y="34"/>
                    <a:pt x="0" y="20"/>
                  </a:cubicBezTo>
                  <a:cubicBezTo>
                    <a:pt x="0" y="8"/>
                    <a:pt x="8" y="0"/>
                    <a:pt x="2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41"/>
                    <a:pt x="54" y="41"/>
                    <a:pt x="54" y="41"/>
                  </a:cubicBezTo>
                  <a:lnTo>
                    <a:pt x="20" y="41"/>
                  </a:lnTo>
                  <a:close/>
                  <a:moveTo>
                    <a:pt x="37" y="34"/>
                  </a:moveTo>
                  <a:cubicBezTo>
                    <a:pt x="37" y="6"/>
                    <a:pt x="37" y="6"/>
                    <a:pt x="37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3" y="6"/>
                    <a:pt x="10" y="12"/>
                    <a:pt x="10" y="20"/>
                  </a:cubicBezTo>
                  <a:cubicBezTo>
                    <a:pt x="10" y="29"/>
                    <a:pt x="13" y="34"/>
                    <a:pt x="22" y="34"/>
                  </a:cubicBezTo>
                  <a:lnTo>
                    <a:pt x="37" y="3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de-DE" b="1" dirty="0">
                <a:solidFill>
                  <a:srgbClr val="3A529A"/>
                </a:solidFill>
              </a:endParaRPr>
            </a:p>
          </p:txBody>
        </p:sp>
        <p:sp>
          <p:nvSpPr>
            <p:cNvPr id="29" name="Freeform 12"/>
            <p:cNvSpPr>
              <a:spLocks noEditPoints="1"/>
            </p:cNvSpPr>
            <p:nvPr/>
          </p:nvSpPr>
          <p:spPr bwMode="gray">
            <a:xfrm>
              <a:off x="8331443" y="6217586"/>
              <a:ext cx="173202" cy="136668"/>
            </a:xfrm>
            <a:custGeom>
              <a:avLst/>
              <a:gdLst>
                <a:gd name="T0" fmla="*/ 10 w 54"/>
                <a:gd name="T1" fmla="*/ 21 h 43"/>
                <a:gd name="T2" fmla="*/ 10 w 54"/>
                <a:gd name="T3" fmla="*/ 22 h 43"/>
                <a:gd name="T4" fmla="*/ 25 w 54"/>
                <a:gd name="T5" fmla="*/ 36 h 43"/>
                <a:gd name="T6" fmla="*/ 27 w 54"/>
                <a:gd name="T7" fmla="*/ 36 h 43"/>
                <a:gd name="T8" fmla="*/ 29 w 54"/>
                <a:gd name="T9" fmla="*/ 36 h 43"/>
                <a:gd name="T10" fmla="*/ 44 w 54"/>
                <a:gd name="T11" fmla="*/ 22 h 43"/>
                <a:gd name="T12" fmla="*/ 44 w 54"/>
                <a:gd name="T13" fmla="*/ 21 h 43"/>
                <a:gd name="T14" fmla="*/ 29 w 54"/>
                <a:gd name="T15" fmla="*/ 7 h 43"/>
                <a:gd name="T16" fmla="*/ 27 w 54"/>
                <a:gd name="T17" fmla="*/ 7 h 43"/>
                <a:gd name="T18" fmla="*/ 25 w 54"/>
                <a:gd name="T19" fmla="*/ 7 h 43"/>
                <a:gd name="T20" fmla="*/ 10 w 54"/>
                <a:gd name="T21" fmla="*/ 21 h 43"/>
                <a:gd name="T22" fmla="*/ 27 w 54"/>
                <a:gd name="T23" fmla="*/ 43 h 43"/>
                <a:gd name="T24" fmla="*/ 24 w 54"/>
                <a:gd name="T25" fmla="*/ 43 h 43"/>
                <a:gd name="T26" fmla="*/ 0 w 54"/>
                <a:gd name="T27" fmla="*/ 22 h 43"/>
                <a:gd name="T28" fmla="*/ 0 w 54"/>
                <a:gd name="T29" fmla="*/ 21 h 43"/>
                <a:gd name="T30" fmla="*/ 24 w 54"/>
                <a:gd name="T31" fmla="*/ 0 h 43"/>
                <a:gd name="T32" fmla="*/ 27 w 54"/>
                <a:gd name="T33" fmla="*/ 0 h 43"/>
                <a:gd name="T34" fmla="*/ 31 w 54"/>
                <a:gd name="T35" fmla="*/ 0 h 43"/>
                <a:gd name="T36" fmla="*/ 54 w 54"/>
                <a:gd name="T37" fmla="*/ 21 h 43"/>
                <a:gd name="T38" fmla="*/ 54 w 54"/>
                <a:gd name="T39" fmla="*/ 22 h 43"/>
                <a:gd name="T40" fmla="*/ 31 w 54"/>
                <a:gd name="T41" fmla="*/ 43 h 43"/>
                <a:gd name="T42" fmla="*/ 27 w 54"/>
                <a:gd name="T4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43">
                  <a:moveTo>
                    <a:pt x="10" y="21"/>
                  </a:moveTo>
                  <a:cubicBezTo>
                    <a:pt x="10" y="22"/>
                    <a:pt x="10" y="22"/>
                    <a:pt x="10" y="22"/>
                  </a:cubicBezTo>
                  <a:cubicBezTo>
                    <a:pt x="10" y="32"/>
                    <a:pt x="14" y="36"/>
                    <a:pt x="25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40" y="36"/>
                    <a:pt x="44" y="32"/>
                    <a:pt x="44" y="22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10"/>
                    <a:pt x="39" y="7"/>
                    <a:pt x="29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16" y="7"/>
                    <a:pt x="10" y="10"/>
                    <a:pt x="10" y="21"/>
                  </a:cubicBezTo>
                  <a:moveTo>
                    <a:pt x="27" y="43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9" y="43"/>
                    <a:pt x="0" y="37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6"/>
                    <a:pt x="9" y="0"/>
                    <a:pt x="24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5" y="0"/>
                    <a:pt x="54" y="6"/>
                    <a:pt x="54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37"/>
                    <a:pt x="45" y="43"/>
                    <a:pt x="31" y="43"/>
                  </a:cubicBezTo>
                  <a:lnTo>
                    <a:pt x="27" y="4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de-DE" b="1" dirty="0">
                <a:solidFill>
                  <a:srgbClr val="3A529A"/>
                </a:solidFill>
              </a:endParaRPr>
            </a:p>
          </p:txBody>
        </p:sp>
        <p:sp>
          <p:nvSpPr>
            <p:cNvPr id="30" name="Freeform 13"/>
            <p:cNvSpPr>
              <a:spLocks noEditPoints="1"/>
            </p:cNvSpPr>
            <p:nvPr/>
          </p:nvSpPr>
          <p:spPr bwMode="gray">
            <a:xfrm>
              <a:off x="8140651" y="6224352"/>
              <a:ext cx="155612" cy="129902"/>
            </a:xfrm>
            <a:custGeom>
              <a:avLst/>
              <a:gdLst>
                <a:gd name="T0" fmla="*/ 23 w 49"/>
                <a:gd name="T1" fmla="*/ 6 h 41"/>
                <a:gd name="T2" fmla="*/ 10 w 49"/>
                <a:gd name="T3" fmla="*/ 16 h 41"/>
                <a:gd name="T4" fmla="*/ 25 w 49"/>
                <a:gd name="T5" fmla="*/ 16 h 41"/>
                <a:gd name="T6" fmla="*/ 40 w 49"/>
                <a:gd name="T7" fmla="*/ 16 h 41"/>
                <a:gd name="T8" fmla="*/ 27 w 49"/>
                <a:gd name="T9" fmla="*/ 6 h 41"/>
                <a:gd name="T10" fmla="*/ 25 w 49"/>
                <a:gd name="T11" fmla="*/ 6 h 41"/>
                <a:gd name="T12" fmla="*/ 23 w 49"/>
                <a:gd name="T13" fmla="*/ 6 h 41"/>
                <a:gd name="T14" fmla="*/ 10 w 49"/>
                <a:gd name="T15" fmla="*/ 23 h 41"/>
                <a:gd name="T16" fmla="*/ 22 w 49"/>
                <a:gd name="T17" fmla="*/ 34 h 41"/>
                <a:gd name="T18" fmla="*/ 40 w 49"/>
                <a:gd name="T19" fmla="*/ 34 h 41"/>
                <a:gd name="T20" fmla="*/ 40 w 49"/>
                <a:gd name="T21" fmla="*/ 41 h 41"/>
                <a:gd name="T22" fmla="*/ 20 w 49"/>
                <a:gd name="T23" fmla="*/ 41 h 41"/>
                <a:gd name="T24" fmla="*/ 0 w 49"/>
                <a:gd name="T25" fmla="*/ 20 h 41"/>
                <a:gd name="T26" fmla="*/ 23 w 49"/>
                <a:gd name="T27" fmla="*/ 0 h 41"/>
                <a:gd name="T28" fmla="*/ 27 w 49"/>
                <a:gd name="T29" fmla="*/ 0 h 41"/>
                <a:gd name="T30" fmla="*/ 49 w 49"/>
                <a:gd name="T31" fmla="*/ 16 h 41"/>
                <a:gd name="T32" fmla="*/ 49 w 49"/>
                <a:gd name="T33" fmla="*/ 23 h 41"/>
                <a:gd name="T34" fmla="*/ 10 w 49"/>
                <a:gd name="T35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1">
                  <a:moveTo>
                    <a:pt x="23" y="6"/>
                  </a:moveTo>
                  <a:cubicBezTo>
                    <a:pt x="11" y="6"/>
                    <a:pt x="10" y="13"/>
                    <a:pt x="10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3"/>
                    <a:pt x="38" y="6"/>
                    <a:pt x="27" y="6"/>
                  </a:cubicBezTo>
                  <a:cubicBezTo>
                    <a:pt x="25" y="6"/>
                    <a:pt x="25" y="6"/>
                    <a:pt x="25" y="6"/>
                  </a:cubicBezTo>
                  <a:lnTo>
                    <a:pt x="23" y="6"/>
                  </a:lnTo>
                  <a:close/>
                  <a:moveTo>
                    <a:pt x="10" y="23"/>
                  </a:moveTo>
                  <a:cubicBezTo>
                    <a:pt x="11" y="30"/>
                    <a:pt x="14" y="34"/>
                    <a:pt x="22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9" y="41"/>
                    <a:pt x="0" y="34"/>
                    <a:pt x="0" y="20"/>
                  </a:cubicBezTo>
                  <a:cubicBezTo>
                    <a:pt x="0" y="8"/>
                    <a:pt x="8" y="0"/>
                    <a:pt x="2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1" y="0"/>
                    <a:pt x="47" y="6"/>
                    <a:pt x="49" y="16"/>
                  </a:cubicBezTo>
                  <a:cubicBezTo>
                    <a:pt x="49" y="19"/>
                    <a:pt x="49" y="23"/>
                    <a:pt x="49" y="23"/>
                  </a:cubicBezTo>
                  <a:lnTo>
                    <a:pt x="10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de-DE" b="1" dirty="0">
                <a:solidFill>
                  <a:srgbClr val="3A529A"/>
                </a:solidFill>
              </a:endParaRPr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gray">
            <a:xfrm>
              <a:off x="7999924" y="6224352"/>
              <a:ext cx="120430" cy="129902"/>
            </a:xfrm>
            <a:custGeom>
              <a:avLst/>
              <a:gdLst>
                <a:gd name="T0" fmla="*/ 38 w 38"/>
                <a:gd name="T1" fmla="*/ 0 h 41"/>
                <a:gd name="T2" fmla="*/ 22 w 38"/>
                <a:gd name="T3" fmla="*/ 0 h 41"/>
                <a:gd name="T4" fmla="*/ 0 w 38"/>
                <a:gd name="T5" fmla="*/ 19 h 41"/>
                <a:gd name="T6" fmla="*/ 0 w 38"/>
                <a:gd name="T7" fmla="*/ 41 h 41"/>
                <a:gd name="T8" fmla="*/ 10 w 38"/>
                <a:gd name="T9" fmla="*/ 41 h 41"/>
                <a:gd name="T10" fmla="*/ 10 w 38"/>
                <a:gd name="T11" fmla="*/ 20 h 41"/>
                <a:gd name="T12" fmla="*/ 22 w 38"/>
                <a:gd name="T13" fmla="*/ 7 h 41"/>
                <a:gd name="T14" fmla="*/ 38 w 38"/>
                <a:gd name="T15" fmla="*/ 7 h 41"/>
                <a:gd name="T16" fmla="*/ 38 w 38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41">
                  <a:moveTo>
                    <a:pt x="38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2"/>
                    <a:pt x="14" y="7"/>
                    <a:pt x="22" y="7"/>
                  </a:cubicBezTo>
                  <a:cubicBezTo>
                    <a:pt x="38" y="7"/>
                    <a:pt x="38" y="7"/>
                    <a:pt x="38" y="7"/>
                  </a:cubicBez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de-DE" b="1" dirty="0">
                <a:solidFill>
                  <a:srgbClr val="3A529A"/>
                </a:solidFill>
              </a:endParaRPr>
            </a:p>
          </p:txBody>
        </p:sp>
      </p:grpSp>
      <p:sp>
        <p:nvSpPr>
          <p:cNvPr id="63" name="Textplatzhalter 18"/>
          <p:cNvSpPr>
            <a:spLocks noGrp="1"/>
          </p:cNvSpPr>
          <p:nvPr>
            <p:ph type="body" sz="quarter" idx="14"/>
          </p:nvPr>
        </p:nvSpPr>
        <p:spPr bwMode="gray">
          <a:xfrm>
            <a:off x="441148" y="3592333"/>
            <a:ext cx="6912000" cy="2446519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itchFamily="34" charset="0"/>
              <a:buNone/>
              <a:defRPr sz="4000" b="0">
                <a:solidFill>
                  <a:schemeClr val="bg1"/>
                </a:solidFill>
              </a:defRPr>
            </a:lvl1pPr>
            <a:lvl2pPr marL="268288" indent="-2682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›"/>
              <a:defRPr sz="4000" b="0">
                <a:solidFill>
                  <a:schemeClr val="bg1"/>
                </a:solidFill>
              </a:defRPr>
            </a:lvl2pPr>
            <a:lvl3pPr marL="536575" indent="-2682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b="0">
                <a:solidFill>
                  <a:schemeClr val="bg1"/>
                </a:solidFill>
              </a:defRPr>
            </a:lvl3pPr>
            <a:lvl4pPr marL="720725" indent="-184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 b="0">
                <a:solidFill>
                  <a:schemeClr val="bg1"/>
                </a:solidFill>
              </a:defRPr>
            </a:lvl4pPr>
            <a:lvl5pPr marL="720725" indent="-184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 b="0">
                <a:solidFill>
                  <a:schemeClr val="bg1"/>
                </a:solidFill>
              </a:defRPr>
            </a:lvl5pPr>
            <a:lvl6pPr marL="720725" indent="-184150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6pPr>
            <a:lvl7pPr marL="720725" indent="-184150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7pPr>
            <a:lvl8pPr marL="720725" indent="-184150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8pPr>
            <a:lvl9pPr marL="720725" indent="-184150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luß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pic>
        <p:nvPicPr>
          <p:cNvPr id="4" name="Grafik 3" descr="aareon_mc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85918" y="2783577"/>
            <a:ext cx="5561448" cy="1288367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>
          <a:xfrm>
            <a:off x="3571868" y="3786191"/>
            <a:ext cx="3786214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295C2C4-EC62-4900-811C-5CB491D7455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7624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14FF05-74DA-43AC-B7DA-F3E2A01198FB}" type="datetimeFigureOut">
              <a:rPr lang="fr-FR" smtClean="0"/>
              <a:pPr/>
              <a:t>17/03/2015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94A2A5-3939-4167-A624-5C05865B963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359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s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/>
          <p:cNvSpPr/>
          <p:nvPr userDrawn="1"/>
        </p:nvSpPr>
        <p:spPr bwMode="invGray">
          <a:xfrm>
            <a:off x="0" y="0"/>
            <a:ext cx="9143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smtClean="0">
              <a:solidFill>
                <a:schemeClr val="bg1"/>
              </a:solidFill>
            </a:endParaRPr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7874363" y="6465641"/>
            <a:ext cx="835860" cy="193462"/>
            <a:chOff x="7874363" y="6465641"/>
            <a:chExt cx="835860" cy="193462"/>
          </a:xfrm>
        </p:grpSpPr>
        <p:sp>
          <p:nvSpPr>
            <p:cNvPr id="12" name="Freeform 9"/>
            <p:cNvSpPr>
              <a:spLocks/>
            </p:cNvSpPr>
            <p:nvPr/>
          </p:nvSpPr>
          <p:spPr bwMode="invGray">
            <a:xfrm>
              <a:off x="8007831" y="6547879"/>
              <a:ext cx="62015" cy="105157"/>
            </a:xfrm>
            <a:custGeom>
              <a:avLst/>
              <a:gdLst>
                <a:gd name="T0" fmla="*/ 38 w 39"/>
                <a:gd name="T1" fmla="*/ 0 h 66"/>
                <a:gd name="T2" fmla="*/ 39 w 39"/>
                <a:gd name="T3" fmla="*/ 9 h 66"/>
                <a:gd name="T4" fmla="*/ 0 w 39"/>
                <a:gd name="T5" fmla="*/ 66 h 66"/>
                <a:gd name="T6" fmla="*/ 38 w 39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66">
                  <a:moveTo>
                    <a:pt x="38" y="0"/>
                  </a:moveTo>
                  <a:cubicBezTo>
                    <a:pt x="39" y="3"/>
                    <a:pt x="39" y="6"/>
                    <a:pt x="39" y="9"/>
                  </a:cubicBezTo>
                  <a:cubicBezTo>
                    <a:pt x="39" y="35"/>
                    <a:pt x="23" y="58"/>
                    <a:pt x="0" y="66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3478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invGray">
            <a:xfrm>
              <a:off x="7874363" y="6465641"/>
              <a:ext cx="190765" cy="193462"/>
            </a:xfrm>
            <a:custGeom>
              <a:avLst/>
              <a:gdLst>
                <a:gd name="T0" fmla="*/ 28 w 120"/>
                <a:gd name="T1" fmla="*/ 44 h 122"/>
                <a:gd name="T2" fmla="*/ 19 w 120"/>
                <a:gd name="T3" fmla="*/ 44 h 122"/>
                <a:gd name="T4" fmla="*/ 14 w 120"/>
                <a:gd name="T5" fmla="*/ 46 h 122"/>
                <a:gd name="T6" fmla="*/ 6 w 120"/>
                <a:gd name="T7" fmla="*/ 53 h 122"/>
                <a:gd name="T8" fmla="*/ 3 w 120"/>
                <a:gd name="T9" fmla="*/ 58 h 122"/>
                <a:gd name="T10" fmla="*/ 0 w 120"/>
                <a:gd name="T11" fmla="*/ 64 h 122"/>
                <a:gd name="T12" fmla="*/ 0 w 120"/>
                <a:gd name="T13" fmla="*/ 61 h 122"/>
                <a:gd name="T14" fmla="*/ 61 w 120"/>
                <a:gd name="T15" fmla="*/ 0 h 122"/>
                <a:gd name="T16" fmla="*/ 120 w 120"/>
                <a:gd name="T17" fmla="*/ 44 h 122"/>
                <a:gd name="T18" fmla="*/ 111 w 120"/>
                <a:gd name="T19" fmla="*/ 44 h 122"/>
                <a:gd name="T20" fmla="*/ 102 w 120"/>
                <a:gd name="T21" fmla="*/ 44 h 122"/>
                <a:gd name="T22" fmla="*/ 97 w 120"/>
                <a:gd name="T23" fmla="*/ 46 h 122"/>
                <a:gd name="T24" fmla="*/ 89 w 120"/>
                <a:gd name="T25" fmla="*/ 53 h 122"/>
                <a:gd name="T26" fmla="*/ 86 w 120"/>
                <a:gd name="T27" fmla="*/ 58 h 122"/>
                <a:gd name="T28" fmla="*/ 50 w 120"/>
                <a:gd name="T29" fmla="*/ 122 h 122"/>
                <a:gd name="T30" fmla="*/ 42 w 120"/>
                <a:gd name="T31" fmla="*/ 120 h 122"/>
                <a:gd name="T32" fmla="*/ 89 w 120"/>
                <a:gd name="T33" fmla="*/ 38 h 122"/>
                <a:gd name="T34" fmla="*/ 84 w 120"/>
                <a:gd name="T35" fmla="*/ 40 h 122"/>
                <a:gd name="T36" fmla="*/ 82 w 120"/>
                <a:gd name="T37" fmla="*/ 34 h 122"/>
                <a:gd name="T38" fmla="*/ 90 w 120"/>
                <a:gd name="T39" fmla="*/ 29 h 122"/>
                <a:gd name="T40" fmla="*/ 93 w 120"/>
                <a:gd name="T41" fmla="*/ 31 h 122"/>
                <a:gd name="T42" fmla="*/ 98 w 120"/>
                <a:gd name="T43" fmla="*/ 22 h 122"/>
                <a:gd name="T44" fmla="*/ 82 w 120"/>
                <a:gd name="T45" fmla="*/ 22 h 122"/>
                <a:gd name="T46" fmla="*/ 73 w 120"/>
                <a:gd name="T47" fmla="*/ 23 h 122"/>
                <a:gd name="T48" fmla="*/ 68 w 120"/>
                <a:gd name="T49" fmla="*/ 24 h 122"/>
                <a:gd name="T50" fmla="*/ 60 w 120"/>
                <a:gd name="T51" fmla="*/ 31 h 122"/>
                <a:gd name="T52" fmla="*/ 57 w 120"/>
                <a:gd name="T53" fmla="*/ 36 h 122"/>
                <a:gd name="T54" fmla="*/ 18 w 120"/>
                <a:gd name="T55" fmla="*/ 105 h 122"/>
                <a:gd name="T56" fmla="*/ 12 w 120"/>
                <a:gd name="T57" fmla="*/ 98 h 122"/>
                <a:gd name="T58" fmla="*/ 44 w 120"/>
                <a:gd name="T59" fmla="*/ 44 h 122"/>
                <a:gd name="T60" fmla="*/ 28 w 120"/>
                <a:gd name="T61" fmla="*/ 4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" h="122">
                  <a:moveTo>
                    <a:pt x="28" y="44"/>
                  </a:moveTo>
                  <a:cubicBezTo>
                    <a:pt x="28" y="44"/>
                    <a:pt x="24" y="43"/>
                    <a:pt x="19" y="44"/>
                  </a:cubicBezTo>
                  <a:cubicBezTo>
                    <a:pt x="17" y="45"/>
                    <a:pt x="16" y="45"/>
                    <a:pt x="14" y="46"/>
                  </a:cubicBezTo>
                  <a:cubicBezTo>
                    <a:pt x="9" y="48"/>
                    <a:pt x="6" y="53"/>
                    <a:pt x="6" y="53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3"/>
                    <a:pt x="0" y="62"/>
                    <a:pt x="0" y="61"/>
                  </a:cubicBezTo>
                  <a:cubicBezTo>
                    <a:pt x="0" y="27"/>
                    <a:pt x="27" y="0"/>
                    <a:pt x="61" y="0"/>
                  </a:cubicBezTo>
                  <a:cubicBezTo>
                    <a:pt x="89" y="0"/>
                    <a:pt x="113" y="18"/>
                    <a:pt x="120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07" y="43"/>
                    <a:pt x="102" y="44"/>
                  </a:cubicBezTo>
                  <a:cubicBezTo>
                    <a:pt x="100" y="45"/>
                    <a:pt x="99" y="45"/>
                    <a:pt x="97" y="46"/>
                  </a:cubicBezTo>
                  <a:cubicBezTo>
                    <a:pt x="92" y="48"/>
                    <a:pt x="89" y="53"/>
                    <a:pt x="89" y="53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47" y="121"/>
                    <a:pt x="44" y="120"/>
                    <a:pt x="42" y="120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87" y="39"/>
                    <a:pt x="86" y="40"/>
                    <a:pt x="84" y="40"/>
                  </a:cubicBezTo>
                  <a:cubicBezTo>
                    <a:pt x="81" y="40"/>
                    <a:pt x="80" y="37"/>
                    <a:pt x="82" y="34"/>
                  </a:cubicBezTo>
                  <a:cubicBezTo>
                    <a:pt x="84" y="32"/>
                    <a:pt x="87" y="29"/>
                    <a:pt x="90" y="29"/>
                  </a:cubicBezTo>
                  <a:cubicBezTo>
                    <a:pt x="92" y="29"/>
                    <a:pt x="93" y="30"/>
                    <a:pt x="93" y="31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2" y="22"/>
                    <a:pt x="78" y="22"/>
                    <a:pt x="73" y="23"/>
                  </a:cubicBezTo>
                  <a:cubicBezTo>
                    <a:pt x="71" y="23"/>
                    <a:pt x="70" y="23"/>
                    <a:pt x="68" y="24"/>
                  </a:cubicBezTo>
                  <a:cubicBezTo>
                    <a:pt x="63" y="26"/>
                    <a:pt x="60" y="31"/>
                    <a:pt x="60" y="31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16" y="103"/>
                    <a:pt x="14" y="101"/>
                    <a:pt x="12" y="98"/>
                  </a:cubicBezTo>
                  <a:cubicBezTo>
                    <a:pt x="44" y="44"/>
                    <a:pt x="44" y="44"/>
                    <a:pt x="44" y="44"/>
                  </a:cubicBezTo>
                  <a:lnTo>
                    <a:pt x="28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3478"/>
                </a:solidFill>
              </a:endParaRPr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invGray">
            <a:xfrm>
              <a:off x="8146692" y="6518219"/>
              <a:ext cx="82912" cy="86957"/>
            </a:xfrm>
            <a:custGeom>
              <a:avLst/>
              <a:gdLst>
                <a:gd name="T0" fmla="*/ 42 w 52"/>
                <a:gd name="T1" fmla="*/ 31 h 55"/>
                <a:gd name="T2" fmla="*/ 42 w 52"/>
                <a:gd name="T3" fmla="*/ 7 h 55"/>
                <a:gd name="T4" fmla="*/ 21 w 52"/>
                <a:gd name="T5" fmla="*/ 7 h 55"/>
                <a:gd name="T6" fmla="*/ 10 w 52"/>
                <a:gd name="T7" fmla="*/ 20 h 55"/>
                <a:gd name="T8" fmla="*/ 10 w 52"/>
                <a:gd name="T9" fmla="*/ 31 h 55"/>
                <a:gd name="T10" fmla="*/ 42 w 52"/>
                <a:gd name="T11" fmla="*/ 31 h 55"/>
                <a:gd name="T12" fmla="*/ 0 w 52"/>
                <a:gd name="T13" fmla="*/ 20 h 55"/>
                <a:gd name="T14" fmla="*/ 21 w 52"/>
                <a:gd name="T15" fmla="*/ 0 h 55"/>
                <a:gd name="T16" fmla="*/ 52 w 52"/>
                <a:gd name="T17" fmla="*/ 0 h 55"/>
                <a:gd name="T18" fmla="*/ 52 w 52"/>
                <a:gd name="T19" fmla="*/ 55 h 55"/>
                <a:gd name="T20" fmla="*/ 42 w 52"/>
                <a:gd name="T21" fmla="*/ 55 h 55"/>
                <a:gd name="T22" fmla="*/ 42 w 52"/>
                <a:gd name="T23" fmla="*/ 37 h 55"/>
                <a:gd name="T24" fmla="*/ 10 w 52"/>
                <a:gd name="T25" fmla="*/ 37 h 55"/>
                <a:gd name="T26" fmla="*/ 10 w 52"/>
                <a:gd name="T27" fmla="*/ 55 h 55"/>
                <a:gd name="T28" fmla="*/ 0 w 52"/>
                <a:gd name="T29" fmla="*/ 55 h 55"/>
                <a:gd name="T30" fmla="*/ 0 w 52"/>
                <a:gd name="T31" fmla="*/ 2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" h="55">
                  <a:moveTo>
                    <a:pt x="42" y="31"/>
                  </a:moveTo>
                  <a:cubicBezTo>
                    <a:pt x="42" y="7"/>
                    <a:pt x="42" y="7"/>
                    <a:pt x="42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3" y="7"/>
                    <a:pt x="10" y="12"/>
                    <a:pt x="10" y="20"/>
                  </a:cubicBezTo>
                  <a:cubicBezTo>
                    <a:pt x="10" y="31"/>
                    <a:pt x="10" y="31"/>
                    <a:pt x="10" y="31"/>
                  </a:cubicBezTo>
                  <a:lnTo>
                    <a:pt x="42" y="31"/>
                  </a:lnTo>
                  <a:close/>
                  <a:moveTo>
                    <a:pt x="0" y="20"/>
                  </a:moveTo>
                  <a:cubicBezTo>
                    <a:pt x="0" y="8"/>
                    <a:pt x="8" y="0"/>
                    <a:pt x="2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invGray">
            <a:xfrm>
              <a:off x="8619222" y="6540464"/>
              <a:ext cx="91001" cy="64712"/>
            </a:xfrm>
            <a:custGeom>
              <a:avLst/>
              <a:gdLst>
                <a:gd name="T0" fmla="*/ 36 w 57"/>
                <a:gd name="T1" fmla="*/ 0 h 41"/>
                <a:gd name="T2" fmla="*/ 57 w 57"/>
                <a:gd name="T3" fmla="*/ 19 h 41"/>
                <a:gd name="T4" fmla="*/ 57 w 57"/>
                <a:gd name="T5" fmla="*/ 41 h 41"/>
                <a:gd name="T6" fmla="*/ 48 w 57"/>
                <a:gd name="T7" fmla="*/ 41 h 41"/>
                <a:gd name="T8" fmla="*/ 48 w 57"/>
                <a:gd name="T9" fmla="*/ 19 h 41"/>
                <a:gd name="T10" fmla="*/ 36 w 57"/>
                <a:gd name="T11" fmla="*/ 6 h 41"/>
                <a:gd name="T12" fmla="*/ 18 w 57"/>
                <a:gd name="T13" fmla="*/ 6 h 41"/>
                <a:gd name="T14" fmla="*/ 18 w 57"/>
                <a:gd name="T15" fmla="*/ 41 h 41"/>
                <a:gd name="T16" fmla="*/ 8 w 57"/>
                <a:gd name="T17" fmla="*/ 41 h 41"/>
                <a:gd name="T18" fmla="*/ 8 w 57"/>
                <a:gd name="T19" fmla="*/ 6 h 41"/>
                <a:gd name="T20" fmla="*/ 0 w 57"/>
                <a:gd name="T21" fmla="*/ 6 h 41"/>
                <a:gd name="T22" fmla="*/ 0 w 57"/>
                <a:gd name="T23" fmla="*/ 0 h 41"/>
                <a:gd name="T24" fmla="*/ 36 w 57"/>
                <a:gd name="T2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41">
                  <a:moveTo>
                    <a:pt x="36" y="0"/>
                  </a:moveTo>
                  <a:cubicBezTo>
                    <a:pt x="49" y="0"/>
                    <a:pt x="57" y="8"/>
                    <a:pt x="57" y="19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7" y="12"/>
                    <a:pt x="44" y="6"/>
                    <a:pt x="36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invGray">
            <a:xfrm>
              <a:off x="8251848" y="6540464"/>
              <a:ext cx="85608" cy="64712"/>
            </a:xfrm>
            <a:custGeom>
              <a:avLst/>
              <a:gdLst>
                <a:gd name="T0" fmla="*/ 20 w 54"/>
                <a:gd name="T1" fmla="*/ 41 h 41"/>
                <a:gd name="T2" fmla="*/ 0 w 54"/>
                <a:gd name="T3" fmla="*/ 20 h 41"/>
                <a:gd name="T4" fmla="*/ 21 w 54"/>
                <a:gd name="T5" fmla="*/ 0 h 41"/>
                <a:gd name="T6" fmla="*/ 46 w 54"/>
                <a:gd name="T7" fmla="*/ 0 h 41"/>
                <a:gd name="T8" fmla="*/ 46 w 54"/>
                <a:gd name="T9" fmla="*/ 34 h 41"/>
                <a:gd name="T10" fmla="*/ 54 w 54"/>
                <a:gd name="T11" fmla="*/ 34 h 41"/>
                <a:gd name="T12" fmla="*/ 54 w 54"/>
                <a:gd name="T13" fmla="*/ 41 h 41"/>
                <a:gd name="T14" fmla="*/ 20 w 54"/>
                <a:gd name="T15" fmla="*/ 41 h 41"/>
                <a:gd name="T16" fmla="*/ 37 w 54"/>
                <a:gd name="T17" fmla="*/ 34 h 41"/>
                <a:gd name="T18" fmla="*/ 37 w 54"/>
                <a:gd name="T19" fmla="*/ 6 h 41"/>
                <a:gd name="T20" fmla="*/ 21 w 54"/>
                <a:gd name="T21" fmla="*/ 6 h 41"/>
                <a:gd name="T22" fmla="*/ 10 w 54"/>
                <a:gd name="T23" fmla="*/ 20 h 41"/>
                <a:gd name="T24" fmla="*/ 22 w 54"/>
                <a:gd name="T25" fmla="*/ 34 h 41"/>
                <a:gd name="T26" fmla="*/ 37 w 54"/>
                <a:gd name="T2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41">
                  <a:moveTo>
                    <a:pt x="20" y="41"/>
                  </a:moveTo>
                  <a:cubicBezTo>
                    <a:pt x="9" y="41"/>
                    <a:pt x="0" y="34"/>
                    <a:pt x="0" y="20"/>
                  </a:cubicBezTo>
                  <a:cubicBezTo>
                    <a:pt x="0" y="8"/>
                    <a:pt x="8" y="0"/>
                    <a:pt x="2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41"/>
                    <a:pt x="54" y="41"/>
                    <a:pt x="54" y="41"/>
                  </a:cubicBezTo>
                  <a:lnTo>
                    <a:pt x="20" y="41"/>
                  </a:lnTo>
                  <a:close/>
                  <a:moveTo>
                    <a:pt x="37" y="34"/>
                  </a:moveTo>
                  <a:cubicBezTo>
                    <a:pt x="37" y="6"/>
                    <a:pt x="37" y="6"/>
                    <a:pt x="37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3" y="6"/>
                    <a:pt x="10" y="12"/>
                    <a:pt x="10" y="20"/>
                  </a:cubicBezTo>
                  <a:cubicBezTo>
                    <a:pt x="10" y="29"/>
                    <a:pt x="13" y="34"/>
                    <a:pt x="22" y="34"/>
                  </a:cubicBezTo>
                  <a:lnTo>
                    <a:pt x="37" y="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14"/>
            <p:cNvSpPr>
              <a:spLocks noEditPoints="1"/>
            </p:cNvSpPr>
            <p:nvPr/>
          </p:nvSpPr>
          <p:spPr bwMode="invGray">
            <a:xfrm>
              <a:off x="8522155" y="6537094"/>
              <a:ext cx="86282" cy="68082"/>
            </a:xfrm>
            <a:custGeom>
              <a:avLst/>
              <a:gdLst>
                <a:gd name="T0" fmla="*/ 10 w 54"/>
                <a:gd name="T1" fmla="*/ 21 h 43"/>
                <a:gd name="T2" fmla="*/ 10 w 54"/>
                <a:gd name="T3" fmla="*/ 22 h 43"/>
                <a:gd name="T4" fmla="*/ 25 w 54"/>
                <a:gd name="T5" fmla="*/ 36 h 43"/>
                <a:gd name="T6" fmla="*/ 27 w 54"/>
                <a:gd name="T7" fmla="*/ 36 h 43"/>
                <a:gd name="T8" fmla="*/ 29 w 54"/>
                <a:gd name="T9" fmla="*/ 36 h 43"/>
                <a:gd name="T10" fmla="*/ 44 w 54"/>
                <a:gd name="T11" fmla="*/ 22 h 43"/>
                <a:gd name="T12" fmla="*/ 44 w 54"/>
                <a:gd name="T13" fmla="*/ 21 h 43"/>
                <a:gd name="T14" fmla="*/ 29 w 54"/>
                <a:gd name="T15" fmla="*/ 7 h 43"/>
                <a:gd name="T16" fmla="*/ 27 w 54"/>
                <a:gd name="T17" fmla="*/ 7 h 43"/>
                <a:gd name="T18" fmla="*/ 25 w 54"/>
                <a:gd name="T19" fmla="*/ 7 h 43"/>
                <a:gd name="T20" fmla="*/ 10 w 54"/>
                <a:gd name="T21" fmla="*/ 21 h 43"/>
                <a:gd name="T22" fmla="*/ 27 w 54"/>
                <a:gd name="T23" fmla="*/ 43 h 43"/>
                <a:gd name="T24" fmla="*/ 24 w 54"/>
                <a:gd name="T25" fmla="*/ 43 h 43"/>
                <a:gd name="T26" fmla="*/ 0 w 54"/>
                <a:gd name="T27" fmla="*/ 22 h 43"/>
                <a:gd name="T28" fmla="*/ 0 w 54"/>
                <a:gd name="T29" fmla="*/ 21 h 43"/>
                <a:gd name="T30" fmla="*/ 24 w 54"/>
                <a:gd name="T31" fmla="*/ 0 h 43"/>
                <a:gd name="T32" fmla="*/ 27 w 54"/>
                <a:gd name="T33" fmla="*/ 0 h 43"/>
                <a:gd name="T34" fmla="*/ 31 w 54"/>
                <a:gd name="T35" fmla="*/ 0 h 43"/>
                <a:gd name="T36" fmla="*/ 54 w 54"/>
                <a:gd name="T37" fmla="*/ 21 h 43"/>
                <a:gd name="T38" fmla="*/ 54 w 54"/>
                <a:gd name="T39" fmla="*/ 22 h 43"/>
                <a:gd name="T40" fmla="*/ 31 w 54"/>
                <a:gd name="T41" fmla="*/ 43 h 43"/>
                <a:gd name="T42" fmla="*/ 27 w 54"/>
                <a:gd name="T4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43">
                  <a:moveTo>
                    <a:pt x="10" y="21"/>
                  </a:moveTo>
                  <a:cubicBezTo>
                    <a:pt x="10" y="22"/>
                    <a:pt x="10" y="22"/>
                    <a:pt x="10" y="22"/>
                  </a:cubicBezTo>
                  <a:cubicBezTo>
                    <a:pt x="10" y="32"/>
                    <a:pt x="14" y="36"/>
                    <a:pt x="25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40" y="36"/>
                    <a:pt x="44" y="32"/>
                    <a:pt x="44" y="22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10"/>
                    <a:pt x="39" y="7"/>
                    <a:pt x="29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16" y="7"/>
                    <a:pt x="10" y="10"/>
                    <a:pt x="10" y="21"/>
                  </a:cubicBezTo>
                  <a:moveTo>
                    <a:pt x="27" y="43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9" y="43"/>
                    <a:pt x="0" y="37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6"/>
                    <a:pt x="9" y="0"/>
                    <a:pt x="24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5" y="0"/>
                    <a:pt x="54" y="6"/>
                    <a:pt x="54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37"/>
                    <a:pt x="45" y="43"/>
                    <a:pt x="31" y="43"/>
                  </a:cubicBezTo>
                  <a:lnTo>
                    <a:pt x="27" y="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invGray">
            <a:xfrm>
              <a:off x="8427109" y="6540464"/>
              <a:ext cx="77520" cy="64712"/>
            </a:xfrm>
            <a:custGeom>
              <a:avLst/>
              <a:gdLst>
                <a:gd name="T0" fmla="*/ 23 w 49"/>
                <a:gd name="T1" fmla="*/ 6 h 41"/>
                <a:gd name="T2" fmla="*/ 10 w 49"/>
                <a:gd name="T3" fmla="*/ 16 h 41"/>
                <a:gd name="T4" fmla="*/ 25 w 49"/>
                <a:gd name="T5" fmla="*/ 16 h 41"/>
                <a:gd name="T6" fmla="*/ 40 w 49"/>
                <a:gd name="T7" fmla="*/ 16 h 41"/>
                <a:gd name="T8" fmla="*/ 27 w 49"/>
                <a:gd name="T9" fmla="*/ 6 h 41"/>
                <a:gd name="T10" fmla="*/ 25 w 49"/>
                <a:gd name="T11" fmla="*/ 6 h 41"/>
                <a:gd name="T12" fmla="*/ 23 w 49"/>
                <a:gd name="T13" fmla="*/ 6 h 41"/>
                <a:gd name="T14" fmla="*/ 10 w 49"/>
                <a:gd name="T15" fmla="*/ 23 h 41"/>
                <a:gd name="T16" fmla="*/ 22 w 49"/>
                <a:gd name="T17" fmla="*/ 34 h 41"/>
                <a:gd name="T18" fmla="*/ 40 w 49"/>
                <a:gd name="T19" fmla="*/ 34 h 41"/>
                <a:gd name="T20" fmla="*/ 40 w 49"/>
                <a:gd name="T21" fmla="*/ 41 h 41"/>
                <a:gd name="T22" fmla="*/ 20 w 49"/>
                <a:gd name="T23" fmla="*/ 41 h 41"/>
                <a:gd name="T24" fmla="*/ 0 w 49"/>
                <a:gd name="T25" fmla="*/ 20 h 41"/>
                <a:gd name="T26" fmla="*/ 23 w 49"/>
                <a:gd name="T27" fmla="*/ 0 h 41"/>
                <a:gd name="T28" fmla="*/ 27 w 49"/>
                <a:gd name="T29" fmla="*/ 0 h 41"/>
                <a:gd name="T30" fmla="*/ 49 w 49"/>
                <a:gd name="T31" fmla="*/ 16 h 41"/>
                <a:gd name="T32" fmla="*/ 49 w 49"/>
                <a:gd name="T33" fmla="*/ 23 h 41"/>
                <a:gd name="T34" fmla="*/ 10 w 49"/>
                <a:gd name="T35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1">
                  <a:moveTo>
                    <a:pt x="23" y="6"/>
                  </a:moveTo>
                  <a:cubicBezTo>
                    <a:pt x="11" y="6"/>
                    <a:pt x="10" y="13"/>
                    <a:pt x="10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3"/>
                    <a:pt x="38" y="6"/>
                    <a:pt x="27" y="6"/>
                  </a:cubicBezTo>
                  <a:cubicBezTo>
                    <a:pt x="25" y="6"/>
                    <a:pt x="25" y="6"/>
                    <a:pt x="25" y="6"/>
                  </a:cubicBezTo>
                  <a:lnTo>
                    <a:pt x="23" y="6"/>
                  </a:lnTo>
                  <a:close/>
                  <a:moveTo>
                    <a:pt x="10" y="23"/>
                  </a:moveTo>
                  <a:cubicBezTo>
                    <a:pt x="11" y="30"/>
                    <a:pt x="14" y="34"/>
                    <a:pt x="22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9" y="41"/>
                    <a:pt x="0" y="34"/>
                    <a:pt x="0" y="20"/>
                  </a:cubicBezTo>
                  <a:cubicBezTo>
                    <a:pt x="0" y="8"/>
                    <a:pt x="8" y="0"/>
                    <a:pt x="2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1" y="0"/>
                    <a:pt x="47" y="6"/>
                    <a:pt x="49" y="16"/>
                  </a:cubicBezTo>
                  <a:cubicBezTo>
                    <a:pt x="49" y="19"/>
                    <a:pt x="49" y="23"/>
                    <a:pt x="49" y="23"/>
                  </a:cubicBezTo>
                  <a:lnTo>
                    <a:pt x="10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invGray">
            <a:xfrm>
              <a:off x="8357005" y="6540464"/>
              <a:ext cx="59993" cy="64712"/>
            </a:xfrm>
            <a:custGeom>
              <a:avLst/>
              <a:gdLst>
                <a:gd name="T0" fmla="*/ 38 w 38"/>
                <a:gd name="T1" fmla="*/ 0 h 41"/>
                <a:gd name="T2" fmla="*/ 22 w 38"/>
                <a:gd name="T3" fmla="*/ 0 h 41"/>
                <a:gd name="T4" fmla="*/ 0 w 38"/>
                <a:gd name="T5" fmla="*/ 19 h 41"/>
                <a:gd name="T6" fmla="*/ 0 w 38"/>
                <a:gd name="T7" fmla="*/ 41 h 41"/>
                <a:gd name="T8" fmla="*/ 10 w 38"/>
                <a:gd name="T9" fmla="*/ 41 h 41"/>
                <a:gd name="T10" fmla="*/ 10 w 38"/>
                <a:gd name="T11" fmla="*/ 20 h 41"/>
                <a:gd name="T12" fmla="*/ 22 w 38"/>
                <a:gd name="T13" fmla="*/ 7 h 41"/>
                <a:gd name="T14" fmla="*/ 38 w 38"/>
                <a:gd name="T15" fmla="*/ 7 h 41"/>
                <a:gd name="T16" fmla="*/ 38 w 38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41">
                  <a:moveTo>
                    <a:pt x="38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2"/>
                    <a:pt x="14" y="7"/>
                    <a:pt x="22" y="7"/>
                  </a:cubicBezTo>
                  <a:cubicBezTo>
                    <a:pt x="38" y="7"/>
                    <a:pt x="38" y="7"/>
                    <a:pt x="38" y="7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cxnSp>
        <p:nvCxnSpPr>
          <p:cNvPr id="9" name="Gerade Verbindung 8"/>
          <p:cNvCxnSpPr/>
          <p:nvPr userDrawn="1"/>
        </p:nvCxnSpPr>
        <p:spPr bwMode="invGray">
          <a:xfrm>
            <a:off x="438149" y="6526800"/>
            <a:ext cx="0" cy="684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 bwMode="invGray">
          <a:xfrm>
            <a:off x="504000" y="6451200"/>
            <a:ext cx="421200" cy="223200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lvl="0"/>
            <a:fld id="{8BB746E2-C43A-44DC-9145-3927F858A53D}" type="slidenum">
              <a:rPr lang="en-GB" sz="800" smtClean="0">
                <a:solidFill>
                  <a:schemeClr val="bg1"/>
                </a:solidFill>
              </a:rPr>
              <a:pPr lvl="0"/>
              <a:t>‹#›</a:t>
            </a:fld>
            <a:endParaRPr lang="en-GB" sz="800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3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2373-CECF-4B10-AB47-71F22222A2EE}" type="datetimeFigureOut">
              <a:rPr lang="en-GB" smtClean="0"/>
              <a:pPr/>
              <a:t>17/03/2015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F0F4-FC1E-4B31-952E-5B506397A48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2373-CECF-4B10-AB47-71F22222A2EE}" type="datetimeFigureOut">
              <a:rPr lang="en-GB" smtClean="0"/>
              <a:pPr/>
              <a:t>17/03/2015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F0F4-FC1E-4B31-952E-5B506397A48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2373-CECF-4B10-AB47-71F22222A2EE}" type="datetimeFigureOut">
              <a:rPr lang="en-GB" smtClean="0"/>
              <a:pPr/>
              <a:t>17/03/2015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F0F4-FC1E-4B31-952E-5B506397A48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2373-CECF-4B10-AB47-71F22222A2EE}" type="datetimeFigureOut">
              <a:rPr lang="en-GB" smtClean="0"/>
              <a:pPr/>
              <a:t>17/03/2015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F0F4-FC1E-4B31-952E-5B506397A48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2373-CECF-4B10-AB47-71F22222A2EE}" type="datetimeFigureOut">
              <a:rPr lang="en-GB" smtClean="0"/>
              <a:pPr/>
              <a:t>17/03/2015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F0F4-FC1E-4B31-952E-5B506397A48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2373-CECF-4B10-AB47-71F22222A2EE}" type="datetimeFigureOut">
              <a:rPr lang="en-GB" smtClean="0"/>
              <a:pPr/>
              <a:t>17/03/2015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F0F4-FC1E-4B31-952E-5B506397A48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2373-CECF-4B10-AB47-71F22222A2EE}" type="datetimeFigureOut">
              <a:rPr lang="en-GB" smtClean="0"/>
              <a:pPr/>
              <a:t>17/03/2015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F0F4-FC1E-4B31-952E-5B506397A48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2373-CECF-4B10-AB47-71F22222A2EE}" type="datetimeFigureOut">
              <a:rPr lang="en-GB" smtClean="0"/>
              <a:pPr/>
              <a:t>17/03/2015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F0F4-FC1E-4B31-952E-5B506397A48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A2373-CECF-4B10-AB47-71F22222A2EE}" type="datetimeFigureOut">
              <a:rPr lang="en-GB" smtClean="0"/>
              <a:pPr/>
              <a:t>17/03/2015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EF0F4-FC1E-4B31-952E-5B506397A48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 descr="ppt_vorlage_kop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91440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96977"/>
            <a:ext cx="8229600" cy="494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marL="292100" lvl="0" indent="-292100" algn="l" rtl="0" eaLnBrk="1" fontAlgn="base" hangingPunct="1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</a:pPr>
            <a:r>
              <a:rPr lang="de-DE" dirty="0" smtClean="0"/>
              <a:t>Textmasterformate durch Klicken bearbeiten</a:t>
            </a:r>
          </a:p>
          <a:p>
            <a:pPr marL="569913" lvl="1" indent="-276225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</a:pPr>
            <a:r>
              <a:rPr lang="de-DE" dirty="0" smtClean="0"/>
              <a:t>Zweite Ebene</a:t>
            </a:r>
          </a:p>
          <a:p>
            <a:pPr marL="862013" lvl="2" indent="-290513" algn="l" rtl="0" eaLnBrk="1" fontAlgn="base" hangingPunct="1">
              <a:spcBef>
                <a:spcPct val="0"/>
              </a:spcBef>
              <a:spcAft>
                <a:spcPct val="0"/>
              </a:spcAft>
              <a:buFont typeface="CorpoS" pitchFamily="2" charset="0"/>
              <a:buChar char="—"/>
            </a:pPr>
            <a:r>
              <a:rPr lang="de-DE" dirty="0" smtClean="0"/>
              <a:t>Dritte Ebene</a:t>
            </a:r>
          </a:p>
          <a:p>
            <a:pPr marL="1141413" lvl="3" indent="-277813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de-DE" dirty="0" smtClean="0"/>
              <a:t>Vierte Ebene</a:t>
            </a:r>
          </a:p>
          <a:p>
            <a:pPr marL="1433513" lvl="4" indent="-290513" algn="l" rtl="0" eaLnBrk="1" fontAlgn="base" hangingPunct="1">
              <a:spcBef>
                <a:spcPct val="0"/>
              </a:spcBef>
              <a:spcAft>
                <a:spcPct val="0"/>
              </a:spcAft>
              <a:buFont typeface="Calibri" pitchFamily="34" charset="0"/>
              <a:buChar char="»"/>
            </a:pPr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-23"/>
            <a:ext cx="82296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81000" y="6400800"/>
            <a:ext cx="548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de-DE" sz="1200" dirty="0">
                <a:solidFill>
                  <a:srgbClr val="A8B5DE"/>
                </a:solidFill>
              </a:rPr>
              <a:t>© Aareon UK				         </a:t>
            </a:r>
            <a:fld id="{69591F0B-73BD-45F8-9EB8-EBDE7BF29740}" type="slidenum">
              <a:rPr lang="en-US" sz="1200">
                <a:solidFill>
                  <a:srgbClr val="A8B5DE"/>
                </a:solidFill>
              </a:rPr>
              <a:pPr>
                <a:defRPr/>
              </a:pPr>
              <a:t>‹#›</a:t>
            </a:fld>
            <a:endParaRPr lang="de-DE" sz="1200" dirty="0">
              <a:solidFill>
                <a:srgbClr val="A8B5DE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1400" dirty="0">
              <a:solidFill>
                <a:srgbClr val="3A529A"/>
              </a:solidFill>
            </a:endParaRPr>
          </a:p>
        </p:txBody>
      </p:sp>
      <p:pic>
        <p:nvPicPr>
          <p:cNvPr id="13" name="Grafik 8" descr="aareon_mc_rg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5623" y="6376988"/>
            <a:ext cx="136207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31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3A529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lang="de-DE" sz="2800" b="1" kern="1200" dirty="0" smtClean="0">
          <a:solidFill>
            <a:schemeClr val="tx2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fontAlgn="base" latinLnBrk="0" hangingPunct="1">
        <a:spcBef>
          <a:spcPct val="0"/>
        </a:spcBef>
        <a:spcAft>
          <a:spcPct val="0"/>
        </a:spcAft>
        <a:buFont typeface="Arial" pitchFamily="34" charset="0"/>
        <a:buChar char="•"/>
        <a:defRPr lang="de-DE" sz="2200" kern="1200" dirty="0" smtClean="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fontAlgn="base" latinLnBrk="0" hangingPunct="1">
        <a:spcBef>
          <a:spcPct val="0"/>
        </a:spcBef>
        <a:spcAft>
          <a:spcPct val="0"/>
        </a:spcAft>
        <a:buSzPct val="100000"/>
        <a:buFont typeface="Calibri" pitchFamily="34" charset="0"/>
        <a:buChar char="•"/>
        <a:defRPr lang="de-DE" sz="2000" kern="1200" dirty="0" smtClean="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fontAlgn="base" latinLnBrk="0" hangingPunct="1">
        <a:spcBef>
          <a:spcPct val="0"/>
        </a:spcBef>
        <a:spcAft>
          <a:spcPct val="0"/>
        </a:spcAft>
        <a:buFont typeface="Arial" pitchFamily="34" charset="0"/>
        <a:buChar char="•"/>
        <a:defRPr lang="de-DE" sz="2000" kern="1200" dirty="0" smtClean="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fontAlgn="base" latinLnBrk="0" hangingPunct="1">
        <a:spcBef>
          <a:spcPct val="0"/>
        </a:spcBef>
        <a:spcAft>
          <a:spcPct val="0"/>
        </a:spcAft>
        <a:buFont typeface="Arial" pitchFamily="34" charset="0"/>
        <a:buChar char="–"/>
        <a:defRPr lang="de-DE" sz="1800" kern="1200" dirty="0" smtClean="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fontAlgn="base" latinLnBrk="0" hangingPunct="1">
        <a:spcBef>
          <a:spcPct val="0"/>
        </a:spcBef>
        <a:spcAft>
          <a:spcPct val="0"/>
        </a:spcAft>
        <a:buFont typeface="Arial" pitchFamily="34" charset="0"/>
        <a:buChar char="»"/>
        <a:defRPr lang="de-DE" sz="1800" kern="1200" dirty="0" smtClean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96977"/>
            <a:ext cx="8229600" cy="494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marL="292100" lvl="0" indent="-292100" algn="l" rtl="0" eaLnBrk="1" fontAlgn="base" hangingPunct="1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</a:pPr>
            <a:r>
              <a:rPr lang="de-DE" dirty="0" smtClean="0"/>
              <a:t>Textmasterformate durch Klicken bearbeiten</a:t>
            </a:r>
          </a:p>
          <a:p>
            <a:pPr marL="569913" lvl="1" indent="-276225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</a:pPr>
            <a:r>
              <a:rPr lang="de-DE" dirty="0" smtClean="0"/>
              <a:t>Zweite Ebene</a:t>
            </a:r>
          </a:p>
          <a:p>
            <a:pPr marL="862013" lvl="2" indent="-290513" algn="l" rtl="0" eaLnBrk="1" fontAlgn="base" hangingPunct="1">
              <a:spcBef>
                <a:spcPct val="0"/>
              </a:spcBef>
              <a:spcAft>
                <a:spcPct val="0"/>
              </a:spcAft>
              <a:buFont typeface="CorpoS" pitchFamily="2" charset="0"/>
              <a:buChar char="—"/>
            </a:pPr>
            <a:r>
              <a:rPr lang="de-DE" dirty="0" smtClean="0"/>
              <a:t>Dritte Ebene</a:t>
            </a:r>
          </a:p>
          <a:p>
            <a:pPr marL="1141413" lvl="3" indent="-277813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de-DE" dirty="0" smtClean="0"/>
              <a:t>Vierte Ebene</a:t>
            </a:r>
          </a:p>
          <a:p>
            <a:pPr marL="1433513" lvl="4" indent="-290513" algn="l" rtl="0" eaLnBrk="1" fontAlgn="base" hangingPunct="1">
              <a:spcBef>
                <a:spcPct val="0"/>
              </a:spcBef>
              <a:spcAft>
                <a:spcPct val="0"/>
              </a:spcAft>
              <a:buFont typeface="Calibri" pitchFamily="34" charset="0"/>
              <a:buChar char="»"/>
            </a:pPr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-23"/>
            <a:ext cx="82296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81000" y="6400800"/>
            <a:ext cx="548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de-DE" sz="1200" dirty="0">
                <a:solidFill>
                  <a:srgbClr val="A8B5DE"/>
                </a:solidFill>
              </a:rPr>
              <a:t>© Aareon UK				         </a:t>
            </a:r>
            <a:fld id="{69591F0B-73BD-45F8-9EB8-EBDE7BF29740}" type="slidenum">
              <a:rPr lang="en-US" sz="1200">
                <a:solidFill>
                  <a:srgbClr val="A8B5DE"/>
                </a:solidFill>
              </a:rPr>
              <a:pPr>
                <a:defRPr/>
              </a:pPr>
              <a:t>‹#›</a:t>
            </a:fld>
            <a:endParaRPr lang="de-DE" sz="1200" dirty="0">
              <a:solidFill>
                <a:srgbClr val="A8B5DE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1400" dirty="0">
              <a:solidFill>
                <a:srgbClr val="3A529A"/>
              </a:solidFill>
            </a:endParaRPr>
          </a:p>
        </p:txBody>
      </p:sp>
      <p:pic>
        <p:nvPicPr>
          <p:cNvPr id="13" name="Grafik 8" descr="aareon_mc_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5623" y="6376988"/>
            <a:ext cx="136207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31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3A529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03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lang="de-DE" sz="2800" b="1" kern="1200" dirty="0" smtClean="0">
          <a:solidFill>
            <a:schemeClr val="tx2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fontAlgn="base" latinLnBrk="0" hangingPunct="1">
        <a:spcBef>
          <a:spcPct val="0"/>
        </a:spcBef>
        <a:spcAft>
          <a:spcPct val="0"/>
        </a:spcAft>
        <a:buFont typeface="Arial" pitchFamily="34" charset="0"/>
        <a:buChar char="•"/>
        <a:defRPr lang="de-DE" sz="2200" kern="1200" dirty="0" smtClean="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fontAlgn="base" latinLnBrk="0" hangingPunct="1">
        <a:spcBef>
          <a:spcPct val="0"/>
        </a:spcBef>
        <a:spcAft>
          <a:spcPct val="0"/>
        </a:spcAft>
        <a:buSzPct val="100000"/>
        <a:buFont typeface="Calibri" pitchFamily="34" charset="0"/>
        <a:buChar char="•"/>
        <a:defRPr lang="de-DE" sz="2000" kern="1200" dirty="0" smtClean="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fontAlgn="base" latinLnBrk="0" hangingPunct="1">
        <a:spcBef>
          <a:spcPct val="0"/>
        </a:spcBef>
        <a:spcAft>
          <a:spcPct val="0"/>
        </a:spcAft>
        <a:buFont typeface="Arial" pitchFamily="34" charset="0"/>
        <a:buChar char="•"/>
        <a:defRPr lang="de-DE" sz="2000" kern="1200" dirty="0" smtClean="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fontAlgn="base" latinLnBrk="0" hangingPunct="1">
        <a:spcBef>
          <a:spcPct val="0"/>
        </a:spcBef>
        <a:spcAft>
          <a:spcPct val="0"/>
        </a:spcAft>
        <a:buFont typeface="Arial" pitchFamily="34" charset="0"/>
        <a:buChar char="–"/>
        <a:defRPr lang="de-DE" sz="1800" kern="1200" dirty="0" smtClean="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fontAlgn="base" latinLnBrk="0" hangingPunct="1">
        <a:spcBef>
          <a:spcPct val="0"/>
        </a:spcBef>
        <a:spcAft>
          <a:spcPct val="0"/>
        </a:spcAft>
        <a:buFont typeface="Arial" pitchFamily="34" charset="0"/>
        <a:buChar char="»"/>
        <a:defRPr lang="de-DE" sz="1800" kern="1200" dirty="0" smtClean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0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GB" sz="2200">
              <a:solidFill>
                <a:srgbClr val="002D9A"/>
              </a:solidFill>
              <a:cs typeface="Arial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80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Hier klicken, um Master-Textformat zu bearbeiten.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GB" sz="2200">
              <a:solidFill>
                <a:srgbClr val="002D9A"/>
              </a:solidFill>
              <a:cs typeface="Arial" pitchFamily="34" charset="0"/>
            </a:endParaRPr>
          </a:p>
        </p:txBody>
      </p:sp>
      <p:pic>
        <p:nvPicPr>
          <p:cNvPr id="1029" name="Picture 26" descr="newqlpantone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56088" y="6283326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Hier klicken, um Master-Titelformat zu bearbeiten.</a:t>
            </a:r>
          </a:p>
        </p:txBody>
      </p:sp>
      <p:pic>
        <p:nvPicPr>
          <p:cNvPr id="1032" name="Picture 9" descr="aareon_oc_4c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350" y="6403977"/>
            <a:ext cx="1500188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 bwMode="auto">
          <a:xfrm>
            <a:off x="0" y="0"/>
            <a:ext cx="9144000" cy="1080000"/>
          </a:xfrm>
          <a:prstGeom prst="rect">
            <a:avLst/>
          </a:prstGeom>
          <a:solidFill>
            <a:srgbClr val="0034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200" smtClean="0">
              <a:solidFill>
                <a:srgbClr val="002D9A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3" r:id="rId2"/>
    <p:sldLayoutId id="2147483734" r:id="rId3"/>
    <p:sldLayoutId id="2147483736" r:id="rId4"/>
  </p:sldLayoutIdLst>
  <p:transition/>
  <p:txStyles>
    <p:titleStyle>
      <a:lvl1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rpoSExtBol" pitchFamily="2" charset="0"/>
        </a:defRPr>
      </a:lvl2pPr>
      <a:lvl3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rpoSExtBol" pitchFamily="2" charset="0"/>
        </a:defRPr>
      </a:lvl3pPr>
      <a:lvl4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rpoSExtBol" pitchFamily="2" charset="0"/>
        </a:defRPr>
      </a:lvl4pPr>
      <a:lvl5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rpoSExtBol" pitchFamily="2" charset="0"/>
        </a:defRPr>
      </a:lvl5pPr>
      <a:lvl6pPr marL="457200"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rpoSExtBol" pitchFamily="2" charset="0"/>
        </a:defRPr>
      </a:lvl6pPr>
      <a:lvl7pPr marL="914400"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rpoSExtBol" pitchFamily="2" charset="0"/>
        </a:defRPr>
      </a:lvl7pPr>
      <a:lvl8pPr marL="1371600"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rpoSExtBol" pitchFamily="2" charset="0"/>
        </a:defRPr>
      </a:lvl8pPr>
      <a:lvl9pPr marL="1828800"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rpoSExtBol" pitchFamily="2" charset="0"/>
        </a:defRPr>
      </a:lvl9pPr>
    </p:titleStyle>
    <p:bodyStyle>
      <a:lvl1pPr marL="292100" indent="-292100"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76225"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2pPr>
      <a:lvl3pPr marL="862013" indent="-290513"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buFont typeface="Webdings" pitchFamily="18" charset="2"/>
        <a:buChar char="4"/>
        <a:defRPr sz="2200">
          <a:solidFill>
            <a:schemeClr val="tx1"/>
          </a:solidFill>
          <a:latin typeface="+mn-lt"/>
        </a:defRPr>
      </a:lvl3pPr>
      <a:lvl4pPr marL="1141413" indent="-277813"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1433513" indent="-290513"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5pPr>
      <a:lvl6pPr marL="1890713" indent="-290513"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6pPr>
      <a:lvl7pPr marL="2347913" indent="-290513"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7pPr>
      <a:lvl8pPr marL="2805113" indent="-290513"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8pPr>
      <a:lvl9pPr marL="3262313" indent="-290513"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0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GB" sz="2200">
              <a:solidFill>
                <a:srgbClr val="002D9A"/>
              </a:solidFill>
              <a:cs typeface="Arial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80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Hier klicken, um Master-Textformat zu bearbeiten.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GB" sz="2200">
              <a:solidFill>
                <a:srgbClr val="002D9A"/>
              </a:solidFill>
              <a:cs typeface="Arial" pitchFamily="34" charset="0"/>
            </a:endParaRPr>
          </a:p>
        </p:txBody>
      </p:sp>
      <p:pic>
        <p:nvPicPr>
          <p:cNvPr id="1029" name="Picture 26" descr="newqlpanton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6088" y="6283326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Hier klicken, um Master-Titelformat zu bearbeiten.</a:t>
            </a:r>
          </a:p>
        </p:txBody>
      </p:sp>
      <p:pic>
        <p:nvPicPr>
          <p:cNvPr id="1032" name="Picture 9" descr="aareon_oc_4c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350" y="6403977"/>
            <a:ext cx="1500188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 bwMode="auto">
          <a:xfrm>
            <a:off x="0" y="-1"/>
            <a:ext cx="9144000" cy="1080000"/>
          </a:xfrm>
          <a:prstGeom prst="rect">
            <a:avLst/>
          </a:prstGeom>
          <a:solidFill>
            <a:srgbClr val="0034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200" smtClean="0">
              <a:solidFill>
                <a:srgbClr val="002D9A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ransition/>
  <p:txStyles>
    <p:titleStyle>
      <a:lvl1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rpoSExtBol" pitchFamily="2" charset="0"/>
        </a:defRPr>
      </a:lvl2pPr>
      <a:lvl3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rpoSExtBol" pitchFamily="2" charset="0"/>
        </a:defRPr>
      </a:lvl3pPr>
      <a:lvl4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rpoSExtBol" pitchFamily="2" charset="0"/>
        </a:defRPr>
      </a:lvl4pPr>
      <a:lvl5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rpoSExtBol" pitchFamily="2" charset="0"/>
        </a:defRPr>
      </a:lvl5pPr>
      <a:lvl6pPr marL="457200"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rpoSExtBol" pitchFamily="2" charset="0"/>
        </a:defRPr>
      </a:lvl6pPr>
      <a:lvl7pPr marL="914400"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rpoSExtBol" pitchFamily="2" charset="0"/>
        </a:defRPr>
      </a:lvl7pPr>
      <a:lvl8pPr marL="1371600"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rpoSExtBol" pitchFamily="2" charset="0"/>
        </a:defRPr>
      </a:lvl8pPr>
      <a:lvl9pPr marL="1828800"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rpoSExtBol" pitchFamily="2" charset="0"/>
        </a:defRPr>
      </a:lvl9pPr>
    </p:titleStyle>
    <p:bodyStyle>
      <a:lvl1pPr marL="292100" indent="-292100"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76225"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2pPr>
      <a:lvl3pPr marL="862013" indent="-290513"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buFont typeface="Webdings" pitchFamily="18" charset="2"/>
        <a:buChar char="4"/>
        <a:defRPr sz="2200">
          <a:solidFill>
            <a:schemeClr val="tx1"/>
          </a:solidFill>
          <a:latin typeface="+mn-lt"/>
        </a:defRPr>
      </a:lvl3pPr>
      <a:lvl4pPr marL="1141413" indent="-277813"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1433513" indent="-290513"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5pPr>
      <a:lvl6pPr marL="1890713" indent="-290513"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6pPr>
      <a:lvl7pPr marL="2347913" indent="-290513"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7pPr>
      <a:lvl8pPr marL="2805113" indent="-290513"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8pPr>
      <a:lvl9pPr marL="3262313" indent="-290513"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14.png"/><Relationship Id="rId18" Type="http://schemas.openxmlformats.org/officeDocument/2006/relationships/diagramLayout" Target="../diagrams/layout3.xml"/><Relationship Id="rId3" Type="http://schemas.openxmlformats.org/officeDocument/2006/relationships/image" Target="../media/image9.jpeg"/><Relationship Id="rId21" Type="http://schemas.microsoft.com/office/2007/relationships/diagramDrawing" Target="../diagrams/drawing3.xml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13.jpeg"/><Relationship Id="rId17" Type="http://schemas.openxmlformats.org/officeDocument/2006/relationships/diagramData" Target="../diagrams/data3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.png"/><Relationship Id="rId20" Type="http://schemas.openxmlformats.org/officeDocument/2006/relationships/diagramColors" Target="../diagrams/colors3.xml"/><Relationship Id="rId1" Type="http://schemas.openxmlformats.org/officeDocument/2006/relationships/slideLayout" Target="../slideLayouts/slideLayout14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2.png"/><Relationship Id="rId5" Type="http://schemas.openxmlformats.org/officeDocument/2006/relationships/diagramData" Target="../diagrams/data2.xml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19" Type="http://schemas.openxmlformats.org/officeDocument/2006/relationships/diagramQuickStyle" Target="../diagrams/quickStyle3.xml"/><Relationship Id="rId4" Type="http://schemas.openxmlformats.org/officeDocument/2006/relationships/image" Target="../media/image10.png"/><Relationship Id="rId9" Type="http://schemas.microsoft.com/office/2007/relationships/diagramDrawing" Target="../diagrams/drawing2.xml"/><Relationship Id="rId14" Type="http://schemas.openxmlformats.org/officeDocument/2006/relationships/image" Target="../media/image15.png"/><Relationship Id="rId2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8000" r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5373216"/>
            <a:ext cx="6912000" cy="1296144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GB" sz="2800" dirty="0" err="1" smtClean="0"/>
              <a:t>I-stay@home</a:t>
            </a:r>
            <a:r>
              <a:rPr lang="en-GB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GB" sz="2800" dirty="0" smtClean="0"/>
              <a:t>ICT </a:t>
            </a:r>
            <a:r>
              <a:rPr lang="en-GB" sz="2800" dirty="0"/>
              <a:t>Solutions for an ageing society</a:t>
            </a:r>
            <a:endParaRPr lang="en-GB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444" y="5229201"/>
            <a:ext cx="1649884" cy="164988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Products to be tested / incorporated in ISAH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95536" y="1211238"/>
            <a:ext cx="67687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WITHINGS Smart Body </a:t>
            </a:r>
            <a:r>
              <a:rPr lang="en-GB" sz="2800" dirty="0" err="1"/>
              <a:t>Analyzer</a:t>
            </a:r>
            <a:r>
              <a:rPr lang="en-GB" sz="2800" dirty="0"/>
              <a:t> WS-50 </a:t>
            </a:r>
          </a:p>
          <a:p>
            <a:r>
              <a:rPr lang="en-GB" sz="2800" dirty="0" err="1"/>
              <a:t>Vivago</a:t>
            </a:r>
            <a:r>
              <a:rPr lang="en-GB" sz="2800" dirty="0"/>
              <a:t> </a:t>
            </a:r>
            <a:r>
              <a:rPr lang="en-GB" sz="2800" dirty="0" smtClean="0"/>
              <a:t>Watch</a:t>
            </a:r>
            <a:endParaRPr lang="en-GB" sz="2800" dirty="0"/>
          </a:p>
          <a:p>
            <a:r>
              <a:rPr lang="en-GB" sz="2800" dirty="0" smtClean="0"/>
              <a:t>SOPHITAL®</a:t>
            </a:r>
            <a:endParaRPr lang="en-GB" sz="2800" dirty="0"/>
          </a:p>
          <a:p>
            <a:r>
              <a:rPr lang="en-GB" sz="2800" dirty="0" err="1"/>
              <a:t>MiBida</a:t>
            </a:r>
            <a:r>
              <a:rPr lang="en-GB" sz="2800" dirty="0"/>
              <a:t> </a:t>
            </a:r>
          </a:p>
          <a:p>
            <a:r>
              <a:rPr lang="en-GB" sz="2800" dirty="0"/>
              <a:t>iRobot Roomba® </a:t>
            </a:r>
            <a:endParaRPr lang="en-GB" sz="2800" dirty="0" smtClean="0"/>
          </a:p>
          <a:p>
            <a:r>
              <a:rPr lang="en-GB" sz="2800" dirty="0" smtClean="0"/>
              <a:t>WITHINGS </a:t>
            </a:r>
            <a:r>
              <a:rPr lang="en-GB" sz="2800" dirty="0"/>
              <a:t>Pulse (O2) </a:t>
            </a:r>
            <a:endParaRPr lang="en-GB" sz="2800" dirty="0" smtClean="0"/>
          </a:p>
          <a:p>
            <a:r>
              <a:rPr lang="en-GB" sz="2800" dirty="0" err="1" smtClean="0"/>
              <a:t>ComﬁCare</a:t>
            </a:r>
            <a:r>
              <a:rPr lang="en-GB" sz="2800" dirty="0" smtClean="0"/>
              <a:t> </a:t>
            </a:r>
          </a:p>
          <a:p>
            <a:r>
              <a:rPr lang="en-GB" sz="2800" dirty="0" err="1" smtClean="0"/>
              <a:t>Lightwave</a:t>
            </a:r>
            <a:r>
              <a:rPr lang="en-GB" sz="2800" dirty="0" smtClean="0"/>
              <a:t> </a:t>
            </a:r>
            <a:r>
              <a:rPr lang="en-GB" sz="2800" dirty="0"/>
              <a:t>RF </a:t>
            </a:r>
          </a:p>
          <a:p>
            <a:r>
              <a:rPr lang="en-GB" sz="2800" dirty="0"/>
              <a:t>Ucam247 Outdoor </a:t>
            </a:r>
            <a:r>
              <a:rPr lang="en-GB" sz="2800" dirty="0" err="1"/>
              <a:t>WiFi</a:t>
            </a:r>
            <a:r>
              <a:rPr lang="en-GB" sz="2800" dirty="0"/>
              <a:t> IP </a:t>
            </a:r>
            <a:r>
              <a:rPr lang="en-GB" sz="2800" dirty="0" smtClean="0"/>
              <a:t>Camera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33054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Products to be tested / incorporated in ISAH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95" y="1124744"/>
            <a:ext cx="8229600" cy="4800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95536" y="1211238"/>
            <a:ext cx="7704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Stove </a:t>
            </a:r>
            <a:r>
              <a:rPr lang="en-GB" sz="2800" dirty="0"/>
              <a:t>Guards - SAFERA </a:t>
            </a:r>
            <a:r>
              <a:rPr lang="en-GB" sz="2800" dirty="0" err="1"/>
              <a:t>Siro</a:t>
            </a:r>
            <a:r>
              <a:rPr lang="en-GB" sz="2800" dirty="0"/>
              <a:t> R Stove </a:t>
            </a:r>
            <a:r>
              <a:rPr lang="en-GB" sz="2800" dirty="0" smtClean="0"/>
              <a:t>Guard</a:t>
            </a:r>
          </a:p>
          <a:p>
            <a:r>
              <a:rPr lang="en-GB" sz="2800" dirty="0" err="1" smtClean="0"/>
              <a:t>Innohome</a:t>
            </a:r>
            <a:r>
              <a:rPr lang="en-GB" sz="2800" dirty="0" smtClean="0"/>
              <a:t> </a:t>
            </a:r>
            <a:r>
              <a:rPr lang="en-GB" sz="2800" dirty="0"/>
              <a:t>Stove Guard Kit SGK500-3CC </a:t>
            </a:r>
          </a:p>
          <a:p>
            <a:r>
              <a:rPr lang="en-GB" sz="2800" dirty="0"/>
              <a:t>WITHINGS - Wireless Blood Pressure </a:t>
            </a:r>
            <a:r>
              <a:rPr lang="en-GB" sz="2800" dirty="0" smtClean="0"/>
              <a:t>Monitor </a:t>
            </a:r>
            <a:endParaRPr lang="en-GB" sz="2800" dirty="0"/>
          </a:p>
          <a:p>
            <a:r>
              <a:rPr lang="en-GB" sz="2800" dirty="0" err="1"/>
              <a:t>Salveo</a:t>
            </a:r>
            <a:r>
              <a:rPr lang="en-GB" sz="2800" dirty="0"/>
              <a:t> </a:t>
            </a:r>
          </a:p>
          <a:p>
            <a:r>
              <a:rPr lang="en-GB" sz="2800" dirty="0" err="1"/>
              <a:t>Tabtime</a:t>
            </a:r>
            <a:r>
              <a:rPr lang="en-GB" sz="2800" dirty="0"/>
              <a:t> </a:t>
            </a:r>
            <a:r>
              <a:rPr lang="en-GB" sz="2800" dirty="0" smtClean="0"/>
              <a:t>Med-E-</a:t>
            </a:r>
            <a:r>
              <a:rPr lang="en-GB" sz="2800" dirty="0" err="1" smtClean="0"/>
              <a:t>Lert</a:t>
            </a:r>
            <a:endParaRPr lang="en-GB" sz="2800" dirty="0"/>
          </a:p>
          <a:p>
            <a:r>
              <a:rPr lang="en-GB" sz="2800" dirty="0"/>
              <a:t>GEOCARE® </a:t>
            </a:r>
          </a:p>
          <a:p>
            <a:r>
              <a:rPr lang="en-GB" sz="2800" dirty="0" err="1"/>
              <a:t>Sybility</a:t>
            </a:r>
            <a:r>
              <a:rPr lang="en-GB" sz="2800" dirty="0"/>
              <a:t> Voice Control </a:t>
            </a:r>
            <a:r>
              <a:rPr lang="en-GB" sz="2800" dirty="0" smtClean="0"/>
              <a:t>–</a:t>
            </a:r>
            <a:r>
              <a:rPr lang="en-GB" sz="2800" dirty="0" err="1" smtClean="0"/>
              <a:t>PilotOne</a:t>
            </a:r>
            <a:r>
              <a:rPr lang="en-GB" sz="2800" dirty="0" smtClean="0"/>
              <a:t> </a:t>
            </a:r>
            <a:endParaRPr lang="en-GB" sz="2800" dirty="0"/>
          </a:p>
          <a:p>
            <a:r>
              <a:rPr lang="en-GB" sz="2800" dirty="0" err="1"/>
              <a:t>En:key</a:t>
            </a:r>
            <a:r>
              <a:rPr lang="en-GB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8317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dirty="0" smtClean="0">
                <a:ea typeface="ＭＳ Ｐゴシック" pitchFamily="34" charset="-128"/>
              </a:rPr>
              <a:t>   - </a:t>
            </a:r>
            <a:r>
              <a:rPr lang="fr-FR" sz="3200" dirty="0" smtClean="0">
                <a:ea typeface="ＭＳ Ｐゴシック" pitchFamily="34" charset="-128"/>
              </a:rPr>
              <a:t>ISAH ICT PLATFORM</a:t>
            </a:r>
            <a:endParaRPr lang="en-US" sz="2400" dirty="0" smtClean="0">
              <a:ea typeface="ＭＳ Ｐゴシック" pitchFamily="34" charset="-128"/>
            </a:endParaRPr>
          </a:p>
        </p:txBody>
      </p:sp>
      <p:pic>
        <p:nvPicPr>
          <p:cNvPr id="19459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315913"/>
            <a:ext cx="7175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à coins arrondis 2"/>
          <p:cNvSpPr/>
          <p:nvPr/>
        </p:nvSpPr>
        <p:spPr>
          <a:xfrm>
            <a:off x="251520" y="1412776"/>
            <a:ext cx="6018435" cy="432048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1085379" y="2263612"/>
            <a:ext cx="2304256" cy="57334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1400" dirty="0"/>
              <a:t>Claims and </a:t>
            </a:r>
            <a:r>
              <a:rPr lang="fr-FR" sz="1400" dirty="0" err="1"/>
              <a:t>demands</a:t>
            </a:r>
            <a:endParaRPr lang="en-US" sz="14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365299" y="2276872"/>
            <a:ext cx="677888" cy="677888"/>
          </a:xfrm>
          <a:prstGeom prst="roundRect">
            <a:avLst>
              <a:gd name="adj" fmla="val 16670"/>
            </a:avLst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ectangle à coins arrondis 8"/>
          <p:cNvSpPr/>
          <p:nvPr/>
        </p:nvSpPr>
        <p:spPr>
          <a:xfrm>
            <a:off x="7341641" y="2989352"/>
            <a:ext cx="1744662" cy="5836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/>
          </a:p>
        </p:txBody>
      </p:sp>
      <p:graphicFrame>
        <p:nvGraphicFramePr>
          <p:cNvPr id="10" name="Diagramme 9"/>
          <p:cNvGraphicFramePr/>
          <p:nvPr>
            <p:extLst/>
          </p:nvPr>
        </p:nvGraphicFramePr>
        <p:xfrm>
          <a:off x="7867331" y="3136708"/>
          <a:ext cx="1149940" cy="364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Picture 6" descr="H:\IMAGES_MARKETING\FOTOLIA\A- personnage\A-personnage\Fotolia_3918384_M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641" y="2962845"/>
            <a:ext cx="525463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à coins arrondis 11"/>
          <p:cNvSpPr/>
          <p:nvPr/>
        </p:nvSpPr>
        <p:spPr>
          <a:xfrm>
            <a:off x="1661443" y="1473012"/>
            <a:ext cx="2664296" cy="6216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dirty="0" smtClean="0"/>
              <a:t>ISAH ICT Platform</a:t>
            </a:r>
            <a:endParaRPr lang="en-US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1085379" y="2908960"/>
            <a:ext cx="2304256" cy="808072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dirty="0"/>
              <a:t>Multimedia  sharing : documents, videos, pictures…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1085379" y="3773056"/>
            <a:ext cx="2304256" cy="1024096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1400" dirty="0"/>
              <a:t>Social </a:t>
            </a:r>
            <a:r>
              <a:rPr lang="fr-FR" sz="1400" dirty="0" err="1"/>
              <a:t>Market</a:t>
            </a:r>
            <a:r>
              <a:rPr lang="fr-FR" sz="1400" dirty="0"/>
              <a:t> place : </a:t>
            </a:r>
            <a:r>
              <a:rPr lang="fr-FR" sz="1400" dirty="0" err="1"/>
              <a:t>Elderly</a:t>
            </a:r>
            <a:r>
              <a:rPr lang="fr-FR" sz="1400" dirty="0"/>
              <a:t> people </a:t>
            </a:r>
            <a:r>
              <a:rPr lang="fr-FR" sz="1400" dirty="0" err="1"/>
              <a:t>submit</a:t>
            </a:r>
            <a:r>
              <a:rPr lang="fr-FR" sz="1400" dirty="0"/>
              <a:t> </a:t>
            </a:r>
            <a:r>
              <a:rPr lang="fr-FR" sz="1400" dirty="0" err="1"/>
              <a:t>demands</a:t>
            </a:r>
            <a:r>
              <a:rPr lang="fr-FR" sz="1400" dirty="0"/>
              <a:t> and </a:t>
            </a:r>
            <a:r>
              <a:rPr lang="fr-FR" sz="1400" dirty="0" err="1"/>
              <a:t>other</a:t>
            </a:r>
            <a:r>
              <a:rPr lang="fr-FR" sz="1400" dirty="0"/>
              <a:t> tenants </a:t>
            </a:r>
            <a:r>
              <a:rPr lang="fr-FR" sz="1400" dirty="0" err="1"/>
              <a:t>offers</a:t>
            </a:r>
            <a:r>
              <a:rPr lang="fr-FR" sz="1400" dirty="0"/>
              <a:t> </a:t>
            </a:r>
            <a:r>
              <a:rPr lang="fr-FR" sz="1400" dirty="0" err="1"/>
              <a:t>their</a:t>
            </a:r>
            <a:r>
              <a:rPr lang="fr-FR" sz="1400" dirty="0"/>
              <a:t> services or help 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1085379" y="4869160"/>
            <a:ext cx="2304256" cy="576064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1400" dirty="0" err="1"/>
              <a:t>Text</a:t>
            </a:r>
            <a:r>
              <a:rPr lang="fr-FR" sz="1400" dirty="0"/>
              <a:t> and </a:t>
            </a:r>
            <a:r>
              <a:rPr lang="fr-FR" sz="1400" dirty="0" err="1"/>
              <a:t>Video</a:t>
            </a:r>
            <a:r>
              <a:rPr lang="fr-FR" sz="1400" dirty="0"/>
              <a:t> </a:t>
            </a:r>
            <a:r>
              <a:rPr lang="fr-FR" sz="1400" dirty="0" err="1"/>
              <a:t>chatting</a:t>
            </a:r>
            <a:endParaRPr lang="fr-FR" sz="1400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399461" y="2974052"/>
            <a:ext cx="677888" cy="677888"/>
          </a:xfrm>
          <a:prstGeom prst="roundRect">
            <a:avLst>
              <a:gd name="adj" fmla="val 16670"/>
            </a:avLst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Rectangle à coins arrondis 17"/>
          <p:cNvSpPr/>
          <p:nvPr/>
        </p:nvSpPr>
        <p:spPr>
          <a:xfrm>
            <a:off x="365299" y="3946160"/>
            <a:ext cx="677888" cy="677888"/>
          </a:xfrm>
          <a:prstGeom prst="roundRect">
            <a:avLst>
              <a:gd name="adj" fmla="val 16670"/>
            </a:avLst>
          </a:prstGeom>
          <a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Rectangle à coins arrondis 18"/>
          <p:cNvSpPr/>
          <p:nvPr/>
        </p:nvSpPr>
        <p:spPr>
          <a:xfrm>
            <a:off x="399461" y="4767336"/>
            <a:ext cx="677888" cy="677888"/>
          </a:xfrm>
          <a:prstGeom prst="roundRect">
            <a:avLst>
              <a:gd name="adj" fmla="val 16670"/>
            </a:avLst>
          </a:prstGeom>
          <a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Rectangle à coins arrondis 19"/>
          <p:cNvSpPr/>
          <p:nvPr/>
        </p:nvSpPr>
        <p:spPr>
          <a:xfrm>
            <a:off x="3749675" y="2263612"/>
            <a:ext cx="2088212" cy="57334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1400" dirty="0" err="1" smtClean="0"/>
              <a:t>Health</a:t>
            </a:r>
            <a:r>
              <a:rPr lang="fr-FR" sz="1400" dirty="0" smtClean="0"/>
              <a:t> and care services</a:t>
            </a:r>
            <a:endParaRPr lang="en-US" sz="1400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3749675" y="2908960"/>
            <a:ext cx="2088212" cy="57334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1400" dirty="0" err="1" smtClean="0"/>
              <a:t>Safety</a:t>
            </a:r>
            <a:r>
              <a:rPr lang="fr-FR" sz="1400" dirty="0" smtClean="0"/>
              <a:t> and </a:t>
            </a:r>
            <a:r>
              <a:rPr lang="fr-FR" sz="1400" dirty="0" err="1" smtClean="0"/>
              <a:t>privacy</a:t>
            </a:r>
            <a:r>
              <a:rPr lang="fr-FR" sz="1400" dirty="0" smtClean="0"/>
              <a:t> </a:t>
            </a:r>
            <a:endParaRPr lang="en-US" sz="1400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3749675" y="3573016"/>
            <a:ext cx="2088212" cy="57334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1400" dirty="0" err="1" smtClean="0"/>
              <a:t>Household</a:t>
            </a:r>
            <a:r>
              <a:rPr lang="fr-FR" sz="1400" dirty="0" smtClean="0"/>
              <a:t> and provision </a:t>
            </a:r>
            <a:endParaRPr lang="en-US" sz="1400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3705649" y="4221088"/>
            <a:ext cx="2088212" cy="57334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1400" dirty="0" err="1" smtClean="0"/>
              <a:t>Energy</a:t>
            </a:r>
            <a:r>
              <a:rPr lang="fr-FR" sz="1400" dirty="0" smtClean="0"/>
              <a:t> </a:t>
            </a:r>
            <a:r>
              <a:rPr lang="fr-FR" sz="1400" dirty="0" err="1" smtClean="0"/>
              <a:t>efficiency</a:t>
            </a:r>
            <a:endParaRPr lang="en-US" sz="1400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3688489" y="4885576"/>
            <a:ext cx="2088212" cy="57334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1400" dirty="0" smtClean="0"/>
              <a:t>Communication </a:t>
            </a:r>
            <a:endParaRPr lang="en-US" sz="1400" dirty="0"/>
          </a:p>
        </p:txBody>
      </p:sp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401" y="1124744"/>
            <a:ext cx="11557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 26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44408" y="1311182"/>
            <a:ext cx="792088" cy="653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Image 27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23809" y="1432856"/>
            <a:ext cx="279995" cy="630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Double flèche horizontale 4"/>
          <p:cNvSpPr/>
          <p:nvPr/>
        </p:nvSpPr>
        <p:spPr>
          <a:xfrm rot="19903703">
            <a:off x="6176309" y="2034635"/>
            <a:ext cx="871233" cy="304428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7363842" y="3997464"/>
            <a:ext cx="1744662" cy="5836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/>
          </a:p>
        </p:txBody>
      </p:sp>
      <p:graphicFrame>
        <p:nvGraphicFramePr>
          <p:cNvPr id="31" name="Diagramme 30"/>
          <p:cNvGraphicFramePr/>
          <p:nvPr>
            <p:extLst/>
          </p:nvPr>
        </p:nvGraphicFramePr>
        <p:xfrm>
          <a:off x="7889532" y="4144820"/>
          <a:ext cx="1149940" cy="364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32" name="Picture 6" descr="H:\IMAGES_MARKETING\FOTOLIA\A- personnage\A-personnage\Fotolia_3918384_M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842" y="3970957"/>
            <a:ext cx="525463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Connecteur droit avec flèche 28"/>
          <p:cNvCxnSpPr>
            <a:endCxn id="9" idx="1"/>
          </p:cNvCxnSpPr>
          <p:nvPr/>
        </p:nvCxnSpPr>
        <p:spPr>
          <a:xfrm>
            <a:off x="5793861" y="2780928"/>
            <a:ext cx="1547780" cy="500256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endCxn id="32" idx="1"/>
          </p:cNvCxnSpPr>
          <p:nvPr/>
        </p:nvCxnSpPr>
        <p:spPr>
          <a:xfrm>
            <a:off x="5816062" y="3921400"/>
            <a:ext cx="1547780" cy="318639"/>
          </a:xfrm>
          <a:prstGeom prst="straightConnector1">
            <a:avLst/>
          </a:prstGeom>
          <a:ln w="1905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à coins arrondis 36"/>
          <p:cNvSpPr/>
          <p:nvPr/>
        </p:nvSpPr>
        <p:spPr>
          <a:xfrm>
            <a:off x="6430238" y="5168106"/>
            <a:ext cx="1119188" cy="9715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/>
          </a:p>
        </p:txBody>
      </p:sp>
      <p:sp>
        <p:nvSpPr>
          <p:cNvPr id="38" name="ZoneTexte 26"/>
          <p:cNvSpPr txBox="1"/>
          <p:nvPr/>
        </p:nvSpPr>
        <p:spPr>
          <a:xfrm>
            <a:off x="6493738" y="5179219"/>
            <a:ext cx="1108075" cy="46196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B4143C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B4143C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B4143C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B4143C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B4143C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B4143C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B4143C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B4143C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B4143C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Housing </a:t>
            </a:r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ICT SYSTEM</a:t>
            </a:r>
          </a:p>
        </p:txBody>
      </p:sp>
      <p:pic>
        <p:nvPicPr>
          <p:cNvPr id="39" name="Picture 8" descr="H:\IMAGES_MARKETING\Database_1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738" y="5603081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Double flèche horizontale 39"/>
          <p:cNvSpPr/>
          <p:nvPr/>
        </p:nvSpPr>
        <p:spPr>
          <a:xfrm rot="2250706">
            <a:off x="5765211" y="4814912"/>
            <a:ext cx="871233" cy="304428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10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90600"/>
          </a:xfrm>
        </p:spPr>
        <p:txBody>
          <a:bodyPr/>
          <a:lstStyle/>
          <a:p>
            <a:r>
              <a:rPr lang="en-GB" dirty="0" smtClean="0"/>
              <a:t>Timetable : The </a:t>
            </a:r>
            <a:r>
              <a:rPr lang="en-GB" dirty="0"/>
              <a:t>project will run from 2012 till 2015.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07232"/>
            <a:ext cx="8229600" cy="48006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During this time</a:t>
            </a:r>
            <a:r>
              <a:rPr lang="en-GB" dirty="0"/>
              <a:t>, the partners will together deliver four phases of work: </a:t>
            </a:r>
          </a:p>
          <a:p>
            <a:r>
              <a:rPr lang="en-GB" dirty="0"/>
              <a:t>1. Identify and consider the core concerns of older and disabled people in terms of their ongoing independence at home (2012). </a:t>
            </a:r>
            <a:endParaRPr lang="en-GB" dirty="0" smtClean="0"/>
          </a:p>
          <a:p>
            <a:endParaRPr lang="en-GB" dirty="0"/>
          </a:p>
          <a:p>
            <a:r>
              <a:rPr lang="en-GB" dirty="0"/>
              <a:t>2. Make a pre-selection of affordable ICT based products and services that are currently available (2013). </a:t>
            </a:r>
            <a:endParaRPr lang="en-GB" dirty="0" smtClean="0"/>
          </a:p>
          <a:p>
            <a:endParaRPr lang="en-GB" dirty="0"/>
          </a:p>
          <a:p>
            <a:r>
              <a:rPr lang="en-GB" dirty="0"/>
              <a:t>3. Live test the selected solutions in about 200 homes of tenants from the participating housing organizations (2014). </a:t>
            </a:r>
            <a:endParaRPr lang="en-GB" dirty="0" smtClean="0"/>
          </a:p>
          <a:p>
            <a:endParaRPr lang="en-GB" dirty="0"/>
          </a:p>
          <a:p>
            <a:r>
              <a:rPr lang="en-GB" dirty="0"/>
              <a:t>4. Publish details of the products and services via a database platform to make them better available for the elderly tenants and housing providers (2015</a:t>
            </a:r>
            <a:r>
              <a:rPr lang="en-GB" dirty="0" smtClean="0"/>
              <a:t>).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2380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4725"/>
            <a:ext cx="9194800" cy="490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69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879475"/>
            <a:ext cx="7296150" cy="509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95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8"/>
            <a:ext cx="8858250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42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38100"/>
            <a:ext cx="676275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860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24744"/>
            <a:ext cx="9124866" cy="494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78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95288" y="260351"/>
            <a:ext cx="56168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dirty="0" err="1" smtClean="0">
                <a:solidFill>
                  <a:schemeClr val="bg1"/>
                </a:solidFill>
              </a:rPr>
              <a:t>I-stay@home</a:t>
            </a:r>
            <a:r>
              <a:rPr lang="en-GB" sz="3200" b="1" dirty="0" smtClean="0">
                <a:solidFill>
                  <a:schemeClr val="bg1"/>
                </a:solidFill>
              </a:rPr>
              <a:t> </a:t>
            </a:r>
            <a:r>
              <a:rPr lang="en-GB" sz="3200" dirty="0" smtClean="0">
                <a:solidFill>
                  <a:schemeClr val="bg1"/>
                </a:solidFill>
              </a:rPr>
              <a:t>Project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57200" y="1219201"/>
          <a:ext cx="8075240" cy="5209036"/>
        </p:xfrm>
        <a:graphic>
          <a:graphicData uri="http://schemas.openxmlformats.org/drawingml/2006/table">
            <a:tbl>
              <a:tblPr/>
              <a:tblGrid>
                <a:gridCol w="8075240"/>
              </a:tblGrid>
              <a:tr h="8199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478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 Year European Project to investigate how ICT can help support elderly and disabled with challenges:-</a:t>
                      </a:r>
                    </a:p>
                  </a:txBody>
                  <a:tcPr marL="65392" marR="6539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67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478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Isolation</a:t>
                      </a:r>
                    </a:p>
                  </a:txBody>
                  <a:tcPr marL="65392" marR="6539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67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478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Security</a:t>
                      </a:r>
                      <a:endParaRPr kumimoji="0" lang="en-GB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478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65392" marR="6539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67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478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Health</a:t>
                      </a:r>
                      <a:endParaRPr kumimoji="0" lang="en-GB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478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65392" marR="6539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67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478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Financial</a:t>
                      </a:r>
                      <a:endParaRPr kumimoji="0" lang="en-GB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478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65392" marR="6539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67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478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Disability</a:t>
                      </a:r>
                      <a:endParaRPr kumimoji="0" lang="en-GB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478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65392" marR="6539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67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478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Independent Living</a:t>
                      </a:r>
                    </a:p>
                  </a:txBody>
                  <a:tcPr marL="65392" marR="6539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439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95288" y="260351"/>
            <a:ext cx="56168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dirty="0" err="1" smtClean="0">
                <a:solidFill>
                  <a:schemeClr val="bg1"/>
                </a:solidFill>
              </a:rPr>
              <a:t>I-stay@home</a:t>
            </a:r>
            <a:r>
              <a:rPr lang="en-GB" sz="3200" b="1" dirty="0" smtClean="0">
                <a:solidFill>
                  <a:schemeClr val="bg1"/>
                </a:solidFill>
              </a:rPr>
              <a:t> </a:t>
            </a:r>
            <a:r>
              <a:rPr lang="en-GB" sz="3200" dirty="0" smtClean="0">
                <a:solidFill>
                  <a:schemeClr val="bg1"/>
                </a:solidFill>
              </a:rPr>
              <a:t>Project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432749"/>
              </p:ext>
            </p:extLst>
          </p:nvPr>
        </p:nvGraphicFramePr>
        <p:xfrm>
          <a:off x="457200" y="1219201"/>
          <a:ext cx="8075240" cy="5209036"/>
        </p:xfrm>
        <a:graphic>
          <a:graphicData uri="http://schemas.openxmlformats.org/drawingml/2006/table">
            <a:tbl>
              <a:tblPr/>
              <a:tblGrid>
                <a:gridCol w="8075240"/>
              </a:tblGrid>
              <a:tr h="8199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478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 Year European Project to investigate how ICT can help support elderly and disabled with challenges:-</a:t>
                      </a:r>
                    </a:p>
                  </a:txBody>
                  <a:tcPr marL="65392" marR="6539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67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478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Isolation</a:t>
                      </a:r>
                    </a:p>
                  </a:txBody>
                  <a:tcPr marL="65392" marR="6539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67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478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Security</a:t>
                      </a:r>
                      <a:endParaRPr kumimoji="0" lang="en-GB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478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65392" marR="6539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67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478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Health</a:t>
                      </a:r>
                      <a:endParaRPr kumimoji="0" lang="en-GB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478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65392" marR="6539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67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478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Financial</a:t>
                      </a:r>
                      <a:endParaRPr kumimoji="0" lang="en-GB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478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65392" marR="6539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67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478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Disability</a:t>
                      </a:r>
                      <a:endParaRPr kumimoji="0" lang="en-GB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478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65392" marR="6539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67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478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Independent Living</a:t>
                      </a:r>
                    </a:p>
                  </a:txBody>
                  <a:tcPr marL="65392" marR="6539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95288" y="260351"/>
            <a:ext cx="56168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dirty="0" err="1" smtClean="0">
                <a:solidFill>
                  <a:schemeClr val="bg1"/>
                </a:solidFill>
              </a:rPr>
              <a:t>I-stay@home</a:t>
            </a:r>
            <a:r>
              <a:rPr lang="en-GB" sz="3200" b="1" dirty="0" smtClean="0">
                <a:solidFill>
                  <a:schemeClr val="bg1"/>
                </a:solidFill>
              </a:rPr>
              <a:t> </a:t>
            </a:r>
            <a:r>
              <a:rPr lang="en-GB" sz="3200" dirty="0" smtClean="0">
                <a:solidFill>
                  <a:schemeClr val="bg1"/>
                </a:solidFill>
              </a:rPr>
              <a:t>Project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976381"/>
              </p:ext>
            </p:extLst>
          </p:nvPr>
        </p:nvGraphicFramePr>
        <p:xfrm>
          <a:off x="457200" y="1219200"/>
          <a:ext cx="8075240" cy="4758244"/>
        </p:xfrm>
        <a:graphic>
          <a:graphicData uri="http://schemas.openxmlformats.org/drawingml/2006/table">
            <a:tbl>
              <a:tblPr/>
              <a:tblGrid>
                <a:gridCol w="8075240"/>
              </a:tblGrid>
              <a:tr h="839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478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Four Phases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6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478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5392" marR="6539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478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Research into challenges faced and attitude to technology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GB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478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65392" marR="6539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478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Evaluation of available technologies to assist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GB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478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65392" marR="6539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478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12 Month Pan-European test of solutions in tenant’s homes</a:t>
                      </a:r>
                      <a:endParaRPr kumimoji="0" lang="en-GB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478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65392" marR="6539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6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GB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478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65392" marR="6539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67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478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Project Evaluation </a:t>
                      </a:r>
                      <a:endParaRPr kumimoji="0" lang="en-GB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478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65392" marR="6539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6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GB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478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65392" marR="6539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8968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I- Stay at Home about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050904" cy="4800600"/>
          </a:xfrm>
        </p:spPr>
        <p:txBody>
          <a:bodyPr/>
          <a:lstStyle/>
          <a:p>
            <a:r>
              <a:rPr lang="en-GB" dirty="0"/>
              <a:t>Josephine Lambert, 76 </a:t>
            </a:r>
            <a:r>
              <a:rPr lang="en-GB" dirty="0" smtClean="0"/>
              <a:t>years old: 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sz="2000" dirty="0" smtClean="0"/>
              <a:t>“</a:t>
            </a:r>
            <a:r>
              <a:rPr lang="en-GB" sz="2000" dirty="0"/>
              <a:t>Even though all these technical devices scare me a bit, I will try to test some of the solutions in </a:t>
            </a:r>
            <a:r>
              <a:rPr lang="en-GB" sz="2000"/>
              <a:t>my </a:t>
            </a:r>
            <a:r>
              <a:rPr lang="en-GB" sz="2000" smtClean="0"/>
              <a:t>home. </a:t>
            </a:r>
            <a:r>
              <a:rPr lang="en-GB" sz="2000" dirty="0"/>
              <a:t>Life is getting harder for me since I am not becoming any younger, but I do not want to leave my home, I have lived there for almost 30 years now. I hope there will be ways for me to avoid the retirement home in future. Leaving my home scares me more than the technical equipment.” 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2" t="1143"/>
          <a:stretch/>
        </p:blipFill>
        <p:spPr>
          <a:xfrm>
            <a:off x="5508104" y="2420888"/>
            <a:ext cx="3557761" cy="276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59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10"/>
          <p:cNvSpPr txBox="1">
            <a:spLocks noChangeArrowheads="1"/>
          </p:cNvSpPr>
          <p:nvPr/>
        </p:nvSpPr>
        <p:spPr bwMode="auto">
          <a:xfrm>
            <a:off x="395288" y="222990"/>
            <a:ext cx="39606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3200" dirty="0" smtClean="0">
                <a:solidFill>
                  <a:srgbClr val="FFFFFF"/>
                </a:solidFill>
                <a:cs typeface="Arial" pitchFamily="34" charset="0"/>
              </a:rPr>
              <a:t>Ageing Populations</a:t>
            </a:r>
            <a:endParaRPr lang="en-US" sz="3200" dirty="0">
              <a:solidFill>
                <a:srgbClr val="FFFFFF"/>
              </a:solidFill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644869"/>
              </p:ext>
            </p:extLst>
          </p:nvPr>
        </p:nvGraphicFramePr>
        <p:xfrm>
          <a:off x="457200" y="1219201"/>
          <a:ext cx="8363272" cy="3916680"/>
        </p:xfrm>
        <a:graphic>
          <a:graphicData uri="http://schemas.openxmlformats.org/drawingml/2006/table">
            <a:tbl>
              <a:tblPr/>
              <a:tblGrid>
                <a:gridCol w="8363272"/>
              </a:tblGrid>
              <a:tr h="937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478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According to EU’s 2012 Ageing Report, by 2060:-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6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478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6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478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5392" marR="6539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11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478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Small population rise to 517m (from 502 in 2010)</a:t>
                      </a:r>
                    </a:p>
                  </a:txBody>
                  <a:tcPr marL="65392" marR="6539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11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478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15 – 64 </a:t>
                      </a:r>
                      <a:r>
                        <a:rPr kumimoji="0" lang="en-GB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478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yr</a:t>
                      </a:r>
                      <a:r>
                        <a:rPr kumimoji="0" lang="en-GB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478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olds decline from 67% to 56%</a:t>
                      </a:r>
                      <a:endParaRPr kumimoji="0" lang="en-GB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478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65392" marR="6539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11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478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65 and over increase from 17% to 30%</a:t>
                      </a:r>
                      <a:endParaRPr kumimoji="0" lang="en-GB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478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65392" marR="6539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11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478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Significant impact on economies &amp; welfare across Europe</a:t>
                      </a:r>
                      <a:endParaRPr kumimoji="0" lang="en-GB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478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65392" marR="6539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I-stay@home</a:t>
            </a:r>
            <a:r>
              <a:rPr lang="en-GB" dirty="0" smtClean="0"/>
              <a:t>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800600"/>
          </a:xfrm>
        </p:spPr>
        <p:txBody>
          <a:bodyPr/>
          <a:lstStyle/>
          <a:p>
            <a:r>
              <a:rPr lang="en-GB" sz="2400" dirty="0" err="1">
                <a:latin typeface="+mj-lt"/>
              </a:rPr>
              <a:t>I-stay@home</a:t>
            </a:r>
            <a:r>
              <a:rPr lang="en-GB" sz="2400" dirty="0">
                <a:latin typeface="+mj-lt"/>
              </a:rPr>
              <a:t> project (2012-2015) is being part funded by the EU via the </a:t>
            </a:r>
            <a:r>
              <a:rPr lang="en-GB" sz="2400" dirty="0"/>
              <a:t>European Regional Development Fund </a:t>
            </a:r>
            <a:r>
              <a:rPr lang="en-GB" sz="2400" dirty="0" err="1"/>
              <a:t>Interreg</a:t>
            </a:r>
            <a:r>
              <a:rPr lang="en-GB" sz="2400" dirty="0"/>
              <a:t> IVB programme. 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/>
              <a:t>INTERREG IVB North West Europe (NWE) Programme is a financial instrument of the European Union’s Cohesion Policy. 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/>
              <a:t>Over seven years the programme is investing €355 million from the European Regional Development Fund (ERDF) into the economic, environmental, social and territorial future of North West Europe (NWE). The fund is used to co-finance projects that maximize the diversity of NWE’s territorial assets by tackling common challenges through transnational cooperation. </a:t>
            </a:r>
          </a:p>
        </p:txBody>
      </p:sp>
    </p:spTree>
    <p:extLst>
      <p:ext uri="{BB962C8B-B14F-4D97-AF65-F5344CB8AC3E}">
        <p14:creationId xmlns:p14="http://schemas.microsoft.com/office/powerpoint/2010/main" val="2615324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Partners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Lead Partner: Joseph-</a:t>
            </a:r>
            <a:r>
              <a:rPr lang="en-GB" dirty="0" err="1"/>
              <a:t>Stiftung</a:t>
            </a:r>
            <a:r>
              <a:rPr lang="en-GB" dirty="0"/>
              <a:t>, Bamberg, Germany  </a:t>
            </a:r>
          </a:p>
          <a:p>
            <a:endParaRPr lang="en-GB" dirty="0" smtClean="0"/>
          </a:p>
          <a:p>
            <a:r>
              <a:rPr lang="en-GB" dirty="0" smtClean="0"/>
              <a:t>De </a:t>
            </a:r>
            <a:r>
              <a:rPr lang="en-GB" dirty="0" err="1"/>
              <a:t>ideale</a:t>
            </a:r>
            <a:r>
              <a:rPr lang="en-GB" dirty="0"/>
              <a:t> </a:t>
            </a:r>
            <a:r>
              <a:rPr lang="en-GB" dirty="0" err="1"/>
              <a:t>Woning</a:t>
            </a:r>
            <a:r>
              <a:rPr lang="en-GB" dirty="0"/>
              <a:t> c.v., Antwerp-</a:t>
            </a:r>
            <a:r>
              <a:rPr lang="en-GB" dirty="0" err="1"/>
              <a:t>Berchem</a:t>
            </a:r>
            <a:r>
              <a:rPr lang="en-GB" dirty="0"/>
              <a:t>, Belgium </a:t>
            </a:r>
            <a:endParaRPr lang="en-GB" dirty="0" smtClean="0"/>
          </a:p>
          <a:p>
            <a:r>
              <a:rPr lang="en-GB" dirty="0" smtClean="0"/>
              <a:t>EBZ </a:t>
            </a:r>
            <a:r>
              <a:rPr lang="en-GB" dirty="0"/>
              <a:t>Business School, Bochum, Germany </a:t>
            </a:r>
            <a:endParaRPr lang="en-GB" dirty="0" smtClean="0"/>
          </a:p>
          <a:p>
            <a:r>
              <a:rPr lang="en-GB" dirty="0" smtClean="0"/>
              <a:t>Foundation </a:t>
            </a:r>
            <a:r>
              <a:rPr lang="en-GB" dirty="0"/>
              <a:t>Smart Homes, Eindhoven, The Netherlands </a:t>
            </a:r>
            <a:endParaRPr lang="en-GB" dirty="0" smtClean="0"/>
          </a:p>
          <a:p>
            <a:r>
              <a:rPr lang="en-GB" dirty="0" err="1" smtClean="0"/>
              <a:t>Habinteg</a:t>
            </a:r>
            <a:r>
              <a:rPr lang="en-GB" dirty="0" smtClean="0"/>
              <a:t> </a:t>
            </a:r>
            <a:r>
              <a:rPr lang="en-GB" dirty="0"/>
              <a:t>Housing Association Ltd, London, United </a:t>
            </a:r>
            <a:r>
              <a:rPr lang="en-GB" dirty="0" smtClean="0"/>
              <a:t>Kingdom</a:t>
            </a:r>
          </a:p>
          <a:p>
            <a:r>
              <a:rPr lang="en-GB" dirty="0" smtClean="0"/>
              <a:t> Le </a:t>
            </a:r>
            <a:r>
              <a:rPr lang="en-GB" dirty="0"/>
              <a:t>Foyer </a:t>
            </a:r>
            <a:r>
              <a:rPr lang="en-GB" dirty="0" err="1"/>
              <a:t>Rémois</a:t>
            </a:r>
            <a:r>
              <a:rPr lang="en-GB" dirty="0"/>
              <a:t>, Reims, </a:t>
            </a:r>
            <a:r>
              <a:rPr lang="en-GB" dirty="0" smtClean="0"/>
              <a:t>France</a:t>
            </a:r>
          </a:p>
          <a:p>
            <a:r>
              <a:rPr lang="en-GB" dirty="0" smtClean="0"/>
              <a:t> </a:t>
            </a:r>
            <a:r>
              <a:rPr lang="en-GB" dirty="0" err="1" smtClean="0"/>
              <a:t>Rheinwohnungsbau</a:t>
            </a:r>
            <a:r>
              <a:rPr lang="en-GB" dirty="0" smtClean="0"/>
              <a:t> </a:t>
            </a:r>
            <a:r>
              <a:rPr lang="en-GB" dirty="0"/>
              <a:t>GmbH, Düsseldorf, Germany </a:t>
            </a:r>
            <a:endParaRPr lang="en-GB" dirty="0" smtClean="0"/>
          </a:p>
          <a:p>
            <a:r>
              <a:rPr lang="en-GB" dirty="0" err="1" smtClean="0"/>
              <a:t>Staedion</a:t>
            </a:r>
            <a:r>
              <a:rPr lang="en-GB" dirty="0"/>
              <a:t>, The Hague, The Netherlands </a:t>
            </a:r>
          </a:p>
          <a:p>
            <a:r>
              <a:rPr lang="en-GB" dirty="0"/>
              <a:t>SOPHIA living network GmbH, Bamberg, Germany </a:t>
            </a:r>
          </a:p>
          <a:p>
            <a:r>
              <a:rPr lang="en-GB" dirty="0" err="1"/>
              <a:t>Vilogia</a:t>
            </a:r>
            <a:r>
              <a:rPr lang="en-GB" dirty="0"/>
              <a:t>, Villeneuve </a:t>
            </a:r>
            <a:r>
              <a:rPr lang="en-GB" dirty="0" err="1"/>
              <a:t>d'Ascq</a:t>
            </a:r>
            <a:r>
              <a:rPr lang="en-GB" dirty="0"/>
              <a:t>, France </a:t>
            </a:r>
          </a:p>
          <a:p>
            <a:r>
              <a:rPr lang="en-GB" dirty="0" err="1"/>
              <a:t>Volkshaard</a:t>
            </a:r>
            <a:r>
              <a:rPr lang="en-GB" dirty="0"/>
              <a:t> </a:t>
            </a:r>
            <a:r>
              <a:rPr lang="en-GB" dirty="0" err="1"/>
              <a:t>cvba</a:t>
            </a:r>
            <a:r>
              <a:rPr lang="en-GB" dirty="0"/>
              <a:t>, Ghent, Belgium </a:t>
            </a:r>
          </a:p>
          <a:p>
            <a:r>
              <a:rPr lang="en-GB" dirty="0"/>
              <a:t>De </a:t>
            </a:r>
            <a:r>
              <a:rPr lang="en-GB" dirty="0" err="1"/>
              <a:t>Woonplaats</a:t>
            </a:r>
            <a:r>
              <a:rPr lang="en-GB" dirty="0"/>
              <a:t>, </a:t>
            </a:r>
            <a:r>
              <a:rPr lang="en-GB" dirty="0" err="1"/>
              <a:t>Enschede</a:t>
            </a:r>
            <a:r>
              <a:rPr lang="en-GB" dirty="0"/>
              <a:t>, The Netherlands 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217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IT Partners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sz="3200" dirty="0" err="1"/>
              <a:t>Aareon</a:t>
            </a:r>
            <a:r>
              <a:rPr lang="en-GB" sz="3200" dirty="0"/>
              <a:t> France SAS, </a:t>
            </a:r>
            <a:r>
              <a:rPr lang="en-GB" sz="3200" dirty="0" err="1"/>
              <a:t>Meudon</a:t>
            </a:r>
            <a:r>
              <a:rPr lang="en-GB" sz="3200" dirty="0"/>
              <a:t> la </a:t>
            </a:r>
            <a:r>
              <a:rPr lang="en-GB" sz="3200" dirty="0" err="1"/>
              <a:t>Forêt</a:t>
            </a:r>
            <a:r>
              <a:rPr lang="en-GB" sz="3200" dirty="0"/>
              <a:t>, France  </a:t>
            </a:r>
            <a:endParaRPr lang="en-GB" sz="3200" dirty="0" smtClean="0"/>
          </a:p>
          <a:p>
            <a:endParaRPr lang="en-GB" sz="3200" dirty="0" smtClean="0"/>
          </a:p>
          <a:p>
            <a:r>
              <a:rPr lang="en-GB" sz="2400" dirty="0" err="1" smtClean="0"/>
              <a:t>Subpartners</a:t>
            </a:r>
            <a:r>
              <a:rPr lang="en-GB" sz="2400" dirty="0" smtClean="0"/>
              <a:t> of </a:t>
            </a:r>
            <a:r>
              <a:rPr lang="en-GB" sz="2400" dirty="0" err="1"/>
              <a:t>Aareon</a:t>
            </a:r>
            <a:r>
              <a:rPr lang="en-GB" sz="2400" dirty="0"/>
              <a:t> France: </a:t>
            </a:r>
            <a:endParaRPr lang="en-GB" sz="2400" dirty="0" smtClean="0"/>
          </a:p>
          <a:p>
            <a:endParaRPr lang="en-GB" dirty="0"/>
          </a:p>
          <a:p>
            <a:r>
              <a:rPr lang="en-GB" sz="2800" dirty="0"/>
              <a:t>Intent Technologies, Paris, </a:t>
            </a:r>
            <a:r>
              <a:rPr lang="en-GB" sz="2800" dirty="0" smtClean="0"/>
              <a:t>France</a:t>
            </a:r>
          </a:p>
          <a:p>
            <a:pPr marL="0" indent="0">
              <a:buNone/>
            </a:pPr>
            <a:r>
              <a:rPr lang="en-GB" sz="2800" dirty="0" smtClean="0"/>
              <a:t> </a:t>
            </a:r>
            <a:endParaRPr lang="en-GB" sz="2800" dirty="0"/>
          </a:p>
          <a:p>
            <a:r>
              <a:rPr lang="en-GB" sz="2800" dirty="0" err="1"/>
              <a:t>Isen</a:t>
            </a:r>
            <a:r>
              <a:rPr lang="en-GB" sz="2800" dirty="0"/>
              <a:t> </a:t>
            </a:r>
            <a:r>
              <a:rPr lang="en-GB" sz="2800" dirty="0" err="1"/>
              <a:t>Ecole</a:t>
            </a:r>
            <a:r>
              <a:rPr lang="en-GB" sz="2800" dirty="0"/>
              <a:t> </a:t>
            </a:r>
            <a:r>
              <a:rPr lang="en-GB" sz="2800" dirty="0" err="1"/>
              <a:t>d‘Ingenieurs</a:t>
            </a:r>
            <a:r>
              <a:rPr lang="en-GB" sz="2800" dirty="0"/>
              <a:t>, Lille, France </a:t>
            </a:r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17498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el 6"/>
          <p:cNvSpPr>
            <a:spLocks noGrp="1"/>
          </p:cNvSpPr>
          <p:nvPr>
            <p:ph type="title" idx="4294967295"/>
          </p:nvPr>
        </p:nvSpPr>
        <p:spPr>
          <a:xfrm>
            <a:off x="214778" y="210298"/>
            <a:ext cx="8317662" cy="5234925"/>
          </a:xfr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altLang="en-US" sz="5400" dirty="0" smtClean="0">
                <a:solidFill>
                  <a:srgbClr val="FFFFFF"/>
                </a:solidFill>
              </a:rPr>
              <a:t>Europe's Largest Systems Provider to the Property Sector</a:t>
            </a:r>
          </a:p>
        </p:txBody>
      </p:sp>
    </p:spTree>
    <p:extLst>
      <p:ext uri="{BB962C8B-B14F-4D97-AF65-F5344CB8AC3E}">
        <p14:creationId xmlns:p14="http://schemas.microsoft.com/office/powerpoint/2010/main" val="68944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348010" y="51977"/>
            <a:ext cx="6730374" cy="1165885"/>
          </a:xfrm>
        </p:spPr>
        <p:txBody>
          <a:bodyPr anchor="ctr"/>
          <a:lstStyle/>
          <a:p>
            <a:r>
              <a:rPr lang="en-GB" dirty="0" smtClean="0"/>
              <a:t>Benefit from Best Practice Shared Across European Housing Sector</a:t>
            </a:r>
          </a:p>
        </p:txBody>
      </p:sp>
      <p:sp>
        <p:nvSpPr>
          <p:cNvPr id="16396" name="Line 32"/>
          <p:cNvSpPr>
            <a:spLocks noChangeShapeType="1"/>
          </p:cNvSpPr>
          <p:nvPr/>
        </p:nvSpPr>
        <p:spPr bwMode="auto">
          <a:xfrm>
            <a:off x="288930" y="3919539"/>
            <a:ext cx="5318125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200">
              <a:solidFill>
                <a:srgbClr val="002D9A"/>
              </a:solidFill>
              <a:cs typeface="Arial" pitchFamily="34" charset="0"/>
            </a:endParaRPr>
          </a:p>
        </p:txBody>
      </p:sp>
      <p:sp>
        <p:nvSpPr>
          <p:cNvPr id="16398" name="Line 39"/>
          <p:cNvSpPr>
            <a:spLocks noChangeShapeType="1"/>
          </p:cNvSpPr>
          <p:nvPr/>
        </p:nvSpPr>
        <p:spPr bwMode="auto">
          <a:xfrm>
            <a:off x="288931" y="4660900"/>
            <a:ext cx="5256213" cy="9525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200">
              <a:solidFill>
                <a:srgbClr val="002D9A"/>
              </a:solidFill>
              <a:cs typeface="Arial" pitchFamily="34" charset="0"/>
            </a:endParaRPr>
          </a:p>
        </p:txBody>
      </p:sp>
      <p:sp>
        <p:nvSpPr>
          <p:cNvPr id="16399" name="Line 40"/>
          <p:cNvSpPr>
            <a:spLocks noChangeShapeType="1"/>
          </p:cNvSpPr>
          <p:nvPr/>
        </p:nvSpPr>
        <p:spPr bwMode="auto">
          <a:xfrm>
            <a:off x="285750" y="4214813"/>
            <a:ext cx="0" cy="741363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200">
              <a:solidFill>
                <a:srgbClr val="002D9A"/>
              </a:solidFill>
              <a:cs typeface="Arial" pitchFamily="34" charset="0"/>
            </a:endParaRPr>
          </a:p>
        </p:txBody>
      </p:sp>
      <p:sp>
        <p:nvSpPr>
          <p:cNvPr id="16400" name="Line 41"/>
          <p:cNvSpPr>
            <a:spLocks noChangeShapeType="1"/>
          </p:cNvSpPr>
          <p:nvPr/>
        </p:nvSpPr>
        <p:spPr bwMode="auto">
          <a:xfrm>
            <a:off x="5607050" y="4289425"/>
            <a:ext cx="0" cy="371475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200">
              <a:solidFill>
                <a:srgbClr val="002D9A"/>
              </a:solidFill>
              <a:cs typeface="Arial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99072293"/>
              </p:ext>
            </p:extLst>
          </p:nvPr>
        </p:nvGraphicFramePr>
        <p:xfrm>
          <a:off x="418245" y="1363922"/>
          <a:ext cx="5000332" cy="4623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2" name="Gruppieren 5"/>
          <p:cNvGrpSpPr/>
          <p:nvPr/>
        </p:nvGrpSpPr>
        <p:grpSpPr bwMode="gray">
          <a:xfrm>
            <a:off x="5624430" y="2"/>
            <a:ext cx="7084474" cy="5982740"/>
            <a:chOff x="4024602" y="0"/>
            <a:chExt cx="7084474" cy="5982740"/>
          </a:xfrm>
        </p:grpSpPr>
        <p:sp>
          <p:nvSpPr>
            <p:cNvPr id="53" name="Griechenland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7641957" y="4891023"/>
              <a:ext cx="1163496" cy="1091717"/>
            </a:xfrm>
            <a:custGeom>
              <a:avLst/>
              <a:gdLst/>
              <a:ahLst/>
              <a:cxnLst>
                <a:cxn ang="0">
                  <a:pos x="168" y="214"/>
                </a:cxn>
                <a:cxn ang="0">
                  <a:pos x="269" y="244"/>
                </a:cxn>
                <a:cxn ang="0">
                  <a:pos x="168" y="189"/>
                </a:cxn>
                <a:cxn ang="0">
                  <a:pos x="156" y="148"/>
                </a:cxn>
                <a:cxn ang="0">
                  <a:pos x="161" y="113"/>
                </a:cxn>
                <a:cxn ang="0">
                  <a:pos x="194" y="117"/>
                </a:cxn>
                <a:cxn ang="0">
                  <a:pos x="236" y="119"/>
                </a:cxn>
                <a:cxn ang="0">
                  <a:pos x="228" y="73"/>
                </a:cxn>
                <a:cxn ang="0">
                  <a:pos x="279" y="58"/>
                </a:cxn>
                <a:cxn ang="0">
                  <a:pos x="317" y="0"/>
                </a:cxn>
                <a:cxn ang="0">
                  <a:pos x="230" y="26"/>
                </a:cxn>
                <a:cxn ang="0">
                  <a:pos x="177" y="46"/>
                </a:cxn>
                <a:cxn ang="0">
                  <a:pos x="111" y="71"/>
                </a:cxn>
                <a:cxn ang="0">
                  <a:pos x="55" y="132"/>
                </a:cxn>
                <a:cxn ang="0">
                  <a:pos x="29" y="182"/>
                </a:cxn>
                <a:cxn ang="0">
                  <a:pos x="59" y="230"/>
                </a:cxn>
                <a:cxn ang="0">
                  <a:pos x="113" y="255"/>
                </a:cxn>
                <a:cxn ang="0">
                  <a:pos x="171" y="245"/>
                </a:cxn>
                <a:cxn ang="0">
                  <a:pos x="116" y="267"/>
                </a:cxn>
                <a:cxn ang="0">
                  <a:pos x="144" y="353"/>
                </a:cxn>
                <a:cxn ang="0">
                  <a:pos x="205" y="353"/>
                </a:cxn>
                <a:cxn ang="0">
                  <a:pos x="216" y="296"/>
                </a:cxn>
                <a:cxn ang="0">
                  <a:pos x="253" y="275"/>
                </a:cxn>
                <a:cxn ang="0">
                  <a:pos x="285" y="129"/>
                </a:cxn>
                <a:cxn ang="0">
                  <a:pos x="337" y="172"/>
                </a:cxn>
                <a:cxn ang="0">
                  <a:pos x="214" y="193"/>
                </a:cxn>
                <a:cxn ang="0">
                  <a:pos x="228" y="180"/>
                </a:cxn>
                <a:cxn ang="0">
                  <a:pos x="268" y="198"/>
                </a:cxn>
                <a:cxn ang="0">
                  <a:pos x="317" y="213"/>
                </a:cxn>
                <a:cxn ang="0">
                  <a:pos x="286" y="255"/>
                </a:cxn>
                <a:cxn ang="0">
                  <a:pos x="295" y="273"/>
                </a:cxn>
                <a:cxn ang="0">
                  <a:pos x="311" y="283"/>
                </a:cxn>
                <a:cxn ang="0">
                  <a:pos x="310" y="303"/>
                </a:cxn>
                <a:cxn ang="0">
                  <a:pos x="283" y="316"/>
                </a:cxn>
                <a:cxn ang="0">
                  <a:pos x="266" y="290"/>
                </a:cxn>
                <a:cxn ang="0">
                  <a:pos x="352" y="262"/>
                </a:cxn>
                <a:cxn ang="0">
                  <a:pos x="398" y="246"/>
                </a:cxn>
                <a:cxn ang="0">
                  <a:pos x="382" y="274"/>
                </a:cxn>
                <a:cxn ang="0">
                  <a:pos x="393" y="285"/>
                </a:cxn>
                <a:cxn ang="0">
                  <a:pos x="421" y="296"/>
                </a:cxn>
                <a:cxn ang="0">
                  <a:pos x="328" y="330"/>
                </a:cxn>
                <a:cxn ang="0">
                  <a:pos x="378" y="333"/>
                </a:cxn>
                <a:cxn ang="0">
                  <a:pos x="213" y="278"/>
                </a:cxn>
                <a:cxn ang="0">
                  <a:pos x="273" y="334"/>
                </a:cxn>
                <a:cxn ang="0">
                  <a:pos x="316" y="332"/>
                </a:cxn>
                <a:cxn ang="0">
                  <a:pos x="304" y="339"/>
                </a:cxn>
                <a:cxn ang="0">
                  <a:pos x="63" y="291"/>
                </a:cxn>
                <a:cxn ang="0">
                  <a:pos x="55" y="260"/>
                </a:cxn>
                <a:cxn ang="0">
                  <a:pos x="18" y="190"/>
                </a:cxn>
                <a:cxn ang="0">
                  <a:pos x="392" y="415"/>
                </a:cxn>
                <a:cxn ang="0">
                  <a:pos x="324" y="420"/>
                </a:cxn>
                <a:cxn ang="0">
                  <a:pos x="276" y="414"/>
                </a:cxn>
                <a:cxn ang="0">
                  <a:pos x="273" y="440"/>
                </a:cxn>
                <a:cxn ang="0">
                  <a:pos x="389" y="429"/>
                </a:cxn>
                <a:cxn ang="0">
                  <a:pos x="459" y="352"/>
                </a:cxn>
                <a:cxn ang="0">
                  <a:pos x="448" y="337"/>
                </a:cxn>
                <a:cxn ang="0">
                  <a:pos x="422" y="322"/>
                </a:cxn>
                <a:cxn ang="0">
                  <a:pos x="437" y="390"/>
                </a:cxn>
                <a:cxn ang="0">
                  <a:pos x="420" y="398"/>
                </a:cxn>
              </a:cxnLst>
              <a:rect l="0" t="0" r="r" b="b"/>
              <a:pathLst>
                <a:path w="482" h="452">
                  <a:moveTo>
                    <a:pt x="253" y="275"/>
                  </a:moveTo>
                  <a:cubicBezTo>
                    <a:pt x="253" y="275"/>
                    <a:pt x="245" y="270"/>
                    <a:pt x="243" y="261"/>
                  </a:cubicBezTo>
                  <a:cubicBezTo>
                    <a:pt x="241" y="254"/>
                    <a:pt x="243" y="248"/>
                    <a:pt x="243" y="244"/>
                  </a:cubicBezTo>
                  <a:cubicBezTo>
                    <a:pt x="243" y="240"/>
                    <a:pt x="223" y="239"/>
                    <a:pt x="219" y="239"/>
                  </a:cubicBezTo>
                  <a:cubicBezTo>
                    <a:pt x="214" y="238"/>
                    <a:pt x="214" y="232"/>
                    <a:pt x="214" y="232"/>
                  </a:cubicBezTo>
                  <a:cubicBezTo>
                    <a:pt x="214" y="232"/>
                    <a:pt x="210" y="235"/>
                    <a:pt x="207" y="232"/>
                  </a:cubicBezTo>
                  <a:cubicBezTo>
                    <a:pt x="204" y="231"/>
                    <a:pt x="193" y="222"/>
                    <a:pt x="193" y="222"/>
                  </a:cubicBezTo>
                  <a:cubicBezTo>
                    <a:pt x="193" y="222"/>
                    <a:pt x="190" y="226"/>
                    <a:pt x="189" y="226"/>
                  </a:cubicBezTo>
                  <a:cubicBezTo>
                    <a:pt x="187" y="226"/>
                    <a:pt x="185" y="220"/>
                    <a:pt x="185" y="220"/>
                  </a:cubicBezTo>
                  <a:cubicBezTo>
                    <a:pt x="169" y="219"/>
                    <a:pt x="169" y="219"/>
                    <a:pt x="169" y="219"/>
                  </a:cubicBezTo>
                  <a:cubicBezTo>
                    <a:pt x="168" y="214"/>
                    <a:pt x="168" y="214"/>
                    <a:pt x="168" y="214"/>
                  </a:cubicBezTo>
                  <a:cubicBezTo>
                    <a:pt x="168" y="214"/>
                    <a:pt x="160" y="217"/>
                    <a:pt x="160" y="213"/>
                  </a:cubicBezTo>
                  <a:cubicBezTo>
                    <a:pt x="160" y="209"/>
                    <a:pt x="174" y="211"/>
                    <a:pt x="174" y="211"/>
                  </a:cubicBezTo>
                  <a:cubicBezTo>
                    <a:pt x="174" y="211"/>
                    <a:pt x="184" y="211"/>
                    <a:pt x="193" y="213"/>
                  </a:cubicBezTo>
                  <a:cubicBezTo>
                    <a:pt x="203" y="216"/>
                    <a:pt x="210" y="224"/>
                    <a:pt x="210" y="224"/>
                  </a:cubicBezTo>
                  <a:cubicBezTo>
                    <a:pt x="216" y="225"/>
                    <a:pt x="216" y="225"/>
                    <a:pt x="216" y="225"/>
                  </a:cubicBezTo>
                  <a:cubicBezTo>
                    <a:pt x="216" y="225"/>
                    <a:pt x="217" y="232"/>
                    <a:pt x="219" y="235"/>
                  </a:cubicBezTo>
                  <a:cubicBezTo>
                    <a:pt x="221" y="237"/>
                    <a:pt x="225" y="235"/>
                    <a:pt x="227" y="235"/>
                  </a:cubicBezTo>
                  <a:cubicBezTo>
                    <a:pt x="229" y="235"/>
                    <a:pt x="238" y="235"/>
                    <a:pt x="244" y="239"/>
                  </a:cubicBezTo>
                  <a:cubicBezTo>
                    <a:pt x="251" y="244"/>
                    <a:pt x="258" y="258"/>
                    <a:pt x="258" y="258"/>
                  </a:cubicBezTo>
                  <a:cubicBezTo>
                    <a:pt x="258" y="258"/>
                    <a:pt x="267" y="259"/>
                    <a:pt x="269" y="257"/>
                  </a:cubicBezTo>
                  <a:cubicBezTo>
                    <a:pt x="271" y="256"/>
                    <a:pt x="269" y="244"/>
                    <a:pt x="269" y="244"/>
                  </a:cubicBezTo>
                  <a:cubicBezTo>
                    <a:pt x="269" y="244"/>
                    <a:pt x="257" y="246"/>
                    <a:pt x="253" y="239"/>
                  </a:cubicBezTo>
                  <a:cubicBezTo>
                    <a:pt x="247" y="231"/>
                    <a:pt x="249" y="224"/>
                    <a:pt x="249" y="224"/>
                  </a:cubicBezTo>
                  <a:cubicBezTo>
                    <a:pt x="242" y="222"/>
                    <a:pt x="242" y="222"/>
                    <a:pt x="242" y="222"/>
                  </a:cubicBezTo>
                  <a:cubicBezTo>
                    <a:pt x="240" y="214"/>
                    <a:pt x="240" y="214"/>
                    <a:pt x="240" y="214"/>
                  </a:cubicBezTo>
                  <a:cubicBezTo>
                    <a:pt x="240" y="214"/>
                    <a:pt x="236" y="216"/>
                    <a:pt x="229" y="216"/>
                  </a:cubicBezTo>
                  <a:cubicBezTo>
                    <a:pt x="222" y="216"/>
                    <a:pt x="220" y="212"/>
                    <a:pt x="220" y="212"/>
                  </a:cubicBezTo>
                  <a:cubicBezTo>
                    <a:pt x="217" y="214"/>
                    <a:pt x="217" y="214"/>
                    <a:pt x="217" y="214"/>
                  </a:cubicBezTo>
                  <a:cubicBezTo>
                    <a:pt x="204" y="207"/>
                    <a:pt x="204" y="207"/>
                    <a:pt x="204" y="207"/>
                  </a:cubicBezTo>
                  <a:cubicBezTo>
                    <a:pt x="204" y="207"/>
                    <a:pt x="200" y="197"/>
                    <a:pt x="196" y="196"/>
                  </a:cubicBezTo>
                  <a:cubicBezTo>
                    <a:pt x="192" y="195"/>
                    <a:pt x="185" y="201"/>
                    <a:pt x="180" y="200"/>
                  </a:cubicBezTo>
                  <a:cubicBezTo>
                    <a:pt x="176" y="199"/>
                    <a:pt x="169" y="192"/>
                    <a:pt x="168" y="189"/>
                  </a:cubicBezTo>
                  <a:cubicBezTo>
                    <a:pt x="167" y="185"/>
                    <a:pt x="174" y="184"/>
                    <a:pt x="174" y="184"/>
                  </a:cubicBezTo>
                  <a:cubicBezTo>
                    <a:pt x="173" y="182"/>
                    <a:pt x="173" y="182"/>
                    <a:pt x="173" y="182"/>
                  </a:cubicBezTo>
                  <a:cubicBezTo>
                    <a:pt x="173" y="182"/>
                    <a:pt x="184" y="181"/>
                    <a:pt x="187" y="186"/>
                  </a:cubicBezTo>
                  <a:cubicBezTo>
                    <a:pt x="191" y="192"/>
                    <a:pt x="182" y="193"/>
                    <a:pt x="182" y="193"/>
                  </a:cubicBezTo>
                  <a:cubicBezTo>
                    <a:pt x="184" y="197"/>
                    <a:pt x="184" y="197"/>
                    <a:pt x="184" y="197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193" y="184"/>
                    <a:pt x="193" y="184"/>
                    <a:pt x="193" y="184"/>
                  </a:cubicBezTo>
                  <a:cubicBezTo>
                    <a:pt x="179" y="169"/>
                    <a:pt x="179" y="169"/>
                    <a:pt x="179" y="169"/>
                  </a:cubicBezTo>
                  <a:cubicBezTo>
                    <a:pt x="170" y="166"/>
                    <a:pt x="170" y="166"/>
                    <a:pt x="170" y="166"/>
                  </a:cubicBezTo>
                  <a:cubicBezTo>
                    <a:pt x="170" y="166"/>
                    <a:pt x="167" y="159"/>
                    <a:pt x="167" y="154"/>
                  </a:cubicBezTo>
                  <a:cubicBezTo>
                    <a:pt x="167" y="149"/>
                    <a:pt x="156" y="148"/>
                    <a:pt x="156" y="148"/>
                  </a:cubicBezTo>
                  <a:cubicBezTo>
                    <a:pt x="156" y="143"/>
                    <a:pt x="156" y="143"/>
                    <a:pt x="156" y="143"/>
                  </a:cubicBezTo>
                  <a:cubicBezTo>
                    <a:pt x="156" y="143"/>
                    <a:pt x="151" y="141"/>
                    <a:pt x="147" y="134"/>
                  </a:cubicBezTo>
                  <a:cubicBezTo>
                    <a:pt x="143" y="129"/>
                    <a:pt x="149" y="117"/>
                    <a:pt x="149" y="117"/>
                  </a:cubicBezTo>
                  <a:cubicBezTo>
                    <a:pt x="147" y="112"/>
                    <a:pt x="147" y="112"/>
                    <a:pt x="147" y="112"/>
                  </a:cubicBezTo>
                  <a:cubicBezTo>
                    <a:pt x="148" y="106"/>
                    <a:pt x="148" y="106"/>
                    <a:pt x="148" y="106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59" y="97"/>
                    <a:pt x="159" y="97"/>
                    <a:pt x="159" y="97"/>
                  </a:cubicBezTo>
                  <a:cubicBezTo>
                    <a:pt x="164" y="102"/>
                    <a:pt x="164" y="102"/>
                    <a:pt x="164" y="102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8" y="113"/>
                    <a:pt x="168" y="113"/>
                    <a:pt x="168" y="113"/>
                  </a:cubicBezTo>
                  <a:cubicBezTo>
                    <a:pt x="174" y="117"/>
                    <a:pt x="174" y="117"/>
                    <a:pt x="174" y="117"/>
                  </a:cubicBezTo>
                  <a:cubicBezTo>
                    <a:pt x="174" y="117"/>
                    <a:pt x="182" y="118"/>
                    <a:pt x="186" y="120"/>
                  </a:cubicBezTo>
                  <a:cubicBezTo>
                    <a:pt x="189" y="121"/>
                    <a:pt x="188" y="126"/>
                    <a:pt x="188" y="129"/>
                  </a:cubicBezTo>
                  <a:cubicBezTo>
                    <a:pt x="188" y="132"/>
                    <a:pt x="191" y="134"/>
                    <a:pt x="191" y="134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10" y="138"/>
                    <a:pt x="212" y="135"/>
                    <a:pt x="209" y="134"/>
                  </a:cubicBezTo>
                  <a:cubicBezTo>
                    <a:pt x="205" y="132"/>
                    <a:pt x="195" y="130"/>
                    <a:pt x="195" y="130"/>
                  </a:cubicBezTo>
                  <a:cubicBezTo>
                    <a:pt x="195" y="130"/>
                    <a:pt x="189" y="122"/>
                    <a:pt x="189" y="118"/>
                  </a:cubicBezTo>
                  <a:cubicBezTo>
                    <a:pt x="189" y="114"/>
                    <a:pt x="194" y="117"/>
                    <a:pt x="194" y="117"/>
                  </a:cubicBezTo>
                  <a:cubicBezTo>
                    <a:pt x="202" y="117"/>
                    <a:pt x="202" y="117"/>
                    <a:pt x="202" y="117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21" y="134"/>
                    <a:pt x="221" y="134"/>
                    <a:pt x="221" y="134"/>
                  </a:cubicBezTo>
                  <a:cubicBezTo>
                    <a:pt x="221" y="134"/>
                    <a:pt x="225" y="130"/>
                    <a:pt x="222" y="125"/>
                  </a:cubicBezTo>
                  <a:cubicBezTo>
                    <a:pt x="220" y="119"/>
                    <a:pt x="214" y="118"/>
                    <a:pt x="212" y="118"/>
                  </a:cubicBezTo>
                  <a:cubicBezTo>
                    <a:pt x="209" y="117"/>
                    <a:pt x="206" y="115"/>
                    <a:pt x="206" y="111"/>
                  </a:cubicBezTo>
                  <a:cubicBezTo>
                    <a:pt x="205" y="107"/>
                    <a:pt x="209" y="106"/>
                    <a:pt x="209" y="106"/>
                  </a:cubicBezTo>
                  <a:cubicBezTo>
                    <a:pt x="225" y="110"/>
                    <a:pt x="225" y="110"/>
                    <a:pt x="225" y="110"/>
                  </a:cubicBezTo>
                  <a:cubicBezTo>
                    <a:pt x="229" y="111"/>
                    <a:pt x="229" y="111"/>
                    <a:pt x="229" y="111"/>
                  </a:cubicBezTo>
                  <a:cubicBezTo>
                    <a:pt x="230" y="113"/>
                    <a:pt x="230" y="113"/>
                    <a:pt x="230" y="113"/>
                  </a:cubicBezTo>
                  <a:cubicBezTo>
                    <a:pt x="236" y="119"/>
                    <a:pt x="236" y="119"/>
                    <a:pt x="236" y="119"/>
                  </a:cubicBezTo>
                  <a:cubicBezTo>
                    <a:pt x="240" y="114"/>
                    <a:pt x="240" y="114"/>
                    <a:pt x="240" y="114"/>
                  </a:cubicBezTo>
                  <a:cubicBezTo>
                    <a:pt x="227" y="103"/>
                    <a:pt x="227" y="103"/>
                    <a:pt x="227" y="103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17" y="100"/>
                    <a:pt x="217" y="100"/>
                    <a:pt x="217" y="100"/>
                  </a:cubicBezTo>
                  <a:cubicBezTo>
                    <a:pt x="217" y="104"/>
                    <a:pt x="217" y="104"/>
                    <a:pt x="217" y="104"/>
                  </a:cubicBezTo>
                  <a:cubicBezTo>
                    <a:pt x="217" y="104"/>
                    <a:pt x="213" y="102"/>
                    <a:pt x="210" y="102"/>
                  </a:cubicBezTo>
                  <a:cubicBezTo>
                    <a:pt x="207" y="101"/>
                    <a:pt x="210" y="95"/>
                    <a:pt x="210" y="95"/>
                  </a:cubicBezTo>
                  <a:cubicBezTo>
                    <a:pt x="210" y="95"/>
                    <a:pt x="200" y="88"/>
                    <a:pt x="200" y="86"/>
                  </a:cubicBezTo>
                  <a:cubicBezTo>
                    <a:pt x="200" y="84"/>
                    <a:pt x="206" y="81"/>
                    <a:pt x="206" y="81"/>
                  </a:cubicBezTo>
                  <a:cubicBezTo>
                    <a:pt x="206" y="81"/>
                    <a:pt x="214" y="82"/>
                    <a:pt x="218" y="82"/>
                  </a:cubicBezTo>
                  <a:cubicBezTo>
                    <a:pt x="221" y="82"/>
                    <a:pt x="228" y="73"/>
                    <a:pt x="228" y="73"/>
                  </a:cubicBezTo>
                  <a:cubicBezTo>
                    <a:pt x="229" y="68"/>
                    <a:pt x="229" y="68"/>
                    <a:pt x="229" y="68"/>
                  </a:cubicBezTo>
                  <a:cubicBezTo>
                    <a:pt x="229" y="68"/>
                    <a:pt x="234" y="64"/>
                    <a:pt x="236" y="64"/>
                  </a:cubicBezTo>
                  <a:cubicBezTo>
                    <a:pt x="239" y="63"/>
                    <a:pt x="244" y="67"/>
                    <a:pt x="250" y="67"/>
                  </a:cubicBezTo>
                  <a:cubicBezTo>
                    <a:pt x="256" y="66"/>
                    <a:pt x="259" y="64"/>
                    <a:pt x="260" y="63"/>
                  </a:cubicBezTo>
                  <a:cubicBezTo>
                    <a:pt x="262" y="60"/>
                    <a:pt x="267" y="55"/>
                    <a:pt x="267" y="55"/>
                  </a:cubicBezTo>
                  <a:cubicBezTo>
                    <a:pt x="263" y="51"/>
                    <a:pt x="263" y="51"/>
                    <a:pt x="263" y="51"/>
                  </a:cubicBezTo>
                  <a:cubicBezTo>
                    <a:pt x="265" y="50"/>
                    <a:pt x="265" y="50"/>
                    <a:pt x="265" y="50"/>
                  </a:cubicBezTo>
                  <a:cubicBezTo>
                    <a:pt x="269" y="54"/>
                    <a:pt x="269" y="54"/>
                    <a:pt x="269" y="54"/>
                  </a:cubicBezTo>
                  <a:cubicBezTo>
                    <a:pt x="269" y="58"/>
                    <a:pt x="269" y="58"/>
                    <a:pt x="269" y="58"/>
                  </a:cubicBezTo>
                  <a:cubicBezTo>
                    <a:pt x="275" y="60"/>
                    <a:pt x="275" y="60"/>
                    <a:pt x="275" y="60"/>
                  </a:cubicBezTo>
                  <a:cubicBezTo>
                    <a:pt x="279" y="58"/>
                    <a:pt x="279" y="58"/>
                    <a:pt x="279" y="58"/>
                  </a:cubicBezTo>
                  <a:cubicBezTo>
                    <a:pt x="279" y="58"/>
                    <a:pt x="305" y="59"/>
                    <a:pt x="310" y="59"/>
                  </a:cubicBezTo>
                  <a:cubicBezTo>
                    <a:pt x="315" y="60"/>
                    <a:pt x="316" y="66"/>
                    <a:pt x="316" y="66"/>
                  </a:cubicBezTo>
                  <a:cubicBezTo>
                    <a:pt x="316" y="66"/>
                    <a:pt x="326" y="55"/>
                    <a:pt x="328" y="50"/>
                  </a:cubicBezTo>
                  <a:cubicBezTo>
                    <a:pt x="331" y="46"/>
                    <a:pt x="323" y="40"/>
                    <a:pt x="323" y="40"/>
                  </a:cubicBezTo>
                  <a:cubicBezTo>
                    <a:pt x="322" y="31"/>
                    <a:pt x="322" y="31"/>
                    <a:pt x="322" y="31"/>
                  </a:cubicBezTo>
                  <a:cubicBezTo>
                    <a:pt x="329" y="24"/>
                    <a:pt x="329" y="24"/>
                    <a:pt x="329" y="24"/>
                  </a:cubicBezTo>
                  <a:cubicBezTo>
                    <a:pt x="329" y="24"/>
                    <a:pt x="335" y="25"/>
                    <a:pt x="337" y="23"/>
                  </a:cubicBezTo>
                  <a:cubicBezTo>
                    <a:pt x="339" y="21"/>
                    <a:pt x="333" y="16"/>
                    <a:pt x="332" y="14"/>
                  </a:cubicBezTo>
                  <a:cubicBezTo>
                    <a:pt x="331" y="11"/>
                    <a:pt x="331" y="5"/>
                    <a:pt x="331" y="5"/>
                  </a:cubicBezTo>
                  <a:cubicBezTo>
                    <a:pt x="324" y="2"/>
                    <a:pt x="324" y="2"/>
                    <a:pt x="324" y="2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17" y="0"/>
                    <a:pt x="306" y="1"/>
                    <a:pt x="303" y="3"/>
                  </a:cubicBezTo>
                  <a:cubicBezTo>
                    <a:pt x="301" y="6"/>
                    <a:pt x="311" y="11"/>
                    <a:pt x="311" y="20"/>
                  </a:cubicBezTo>
                  <a:cubicBezTo>
                    <a:pt x="310" y="27"/>
                    <a:pt x="301" y="31"/>
                    <a:pt x="301" y="31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4" y="30"/>
                    <a:pt x="271" y="41"/>
                    <a:pt x="270" y="41"/>
                  </a:cubicBezTo>
                  <a:cubicBezTo>
                    <a:pt x="268" y="42"/>
                    <a:pt x="265" y="37"/>
                    <a:pt x="265" y="37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45" y="38"/>
                    <a:pt x="245" y="38"/>
                    <a:pt x="245" y="38"/>
                  </a:cubicBezTo>
                  <a:cubicBezTo>
                    <a:pt x="240" y="32"/>
                    <a:pt x="240" y="32"/>
                    <a:pt x="240" y="32"/>
                  </a:cubicBezTo>
                  <a:cubicBezTo>
                    <a:pt x="236" y="33"/>
                    <a:pt x="236" y="33"/>
                    <a:pt x="236" y="33"/>
                  </a:cubicBezTo>
                  <a:cubicBezTo>
                    <a:pt x="230" y="26"/>
                    <a:pt x="230" y="26"/>
                    <a:pt x="230" y="26"/>
                  </a:cubicBezTo>
                  <a:cubicBezTo>
                    <a:pt x="230" y="26"/>
                    <a:pt x="223" y="30"/>
                    <a:pt x="221" y="32"/>
                  </a:cubicBezTo>
                  <a:cubicBezTo>
                    <a:pt x="219" y="33"/>
                    <a:pt x="216" y="27"/>
                    <a:pt x="216" y="27"/>
                  </a:cubicBezTo>
                  <a:cubicBezTo>
                    <a:pt x="213" y="31"/>
                    <a:pt x="213" y="31"/>
                    <a:pt x="213" y="31"/>
                  </a:cubicBezTo>
                  <a:cubicBezTo>
                    <a:pt x="207" y="31"/>
                    <a:pt x="207" y="31"/>
                    <a:pt x="207" y="31"/>
                  </a:cubicBezTo>
                  <a:cubicBezTo>
                    <a:pt x="208" y="36"/>
                    <a:pt x="208" y="36"/>
                    <a:pt x="208" y="36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1" y="37"/>
                    <a:pt x="201" y="37"/>
                    <a:pt x="201" y="37"/>
                  </a:cubicBezTo>
                  <a:cubicBezTo>
                    <a:pt x="194" y="42"/>
                    <a:pt x="194" y="42"/>
                    <a:pt x="194" y="42"/>
                  </a:cubicBezTo>
                  <a:cubicBezTo>
                    <a:pt x="191" y="43"/>
                    <a:pt x="191" y="43"/>
                    <a:pt x="191" y="43"/>
                  </a:cubicBezTo>
                  <a:cubicBezTo>
                    <a:pt x="189" y="46"/>
                    <a:pt x="189" y="46"/>
                    <a:pt x="189" y="46"/>
                  </a:cubicBezTo>
                  <a:cubicBezTo>
                    <a:pt x="177" y="46"/>
                    <a:pt x="177" y="46"/>
                    <a:pt x="177" y="46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0" y="48"/>
                    <a:pt x="170" y="48"/>
                    <a:pt x="170" y="48"/>
                  </a:cubicBezTo>
                  <a:cubicBezTo>
                    <a:pt x="165" y="53"/>
                    <a:pt x="165" y="53"/>
                    <a:pt x="165" y="53"/>
                  </a:cubicBezTo>
                  <a:cubicBezTo>
                    <a:pt x="155" y="54"/>
                    <a:pt x="155" y="54"/>
                    <a:pt x="155" y="54"/>
                  </a:cubicBezTo>
                  <a:cubicBezTo>
                    <a:pt x="155" y="54"/>
                    <a:pt x="146" y="52"/>
                    <a:pt x="146" y="55"/>
                  </a:cubicBezTo>
                  <a:cubicBezTo>
                    <a:pt x="145" y="59"/>
                    <a:pt x="146" y="69"/>
                    <a:pt x="146" y="69"/>
                  </a:cubicBezTo>
                  <a:cubicBezTo>
                    <a:pt x="142" y="66"/>
                    <a:pt x="142" y="66"/>
                    <a:pt x="142" y="66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22" y="69"/>
                    <a:pt x="122" y="69"/>
                    <a:pt x="122" y="69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11" y="71"/>
                    <a:pt x="107" y="72"/>
                    <a:pt x="105" y="75"/>
                  </a:cubicBezTo>
                  <a:cubicBezTo>
                    <a:pt x="103" y="80"/>
                    <a:pt x="105" y="84"/>
                    <a:pt x="102" y="87"/>
                  </a:cubicBezTo>
                  <a:cubicBezTo>
                    <a:pt x="98" y="89"/>
                    <a:pt x="92" y="93"/>
                    <a:pt x="92" y="93"/>
                  </a:cubicBezTo>
                  <a:cubicBezTo>
                    <a:pt x="92" y="93"/>
                    <a:pt x="88" y="91"/>
                    <a:pt x="86" y="91"/>
                  </a:cubicBezTo>
                  <a:cubicBezTo>
                    <a:pt x="82" y="91"/>
                    <a:pt x="77" y="97"/>
                    <a:pt x="77" y="97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5" y="109"/>
                    <a:pt x="66" y="113"/>
                  </a:cubicBezTo>
                  <a:cubicBezTo>
                    <a:pt x="66" y="117"/>
                    <a:pt x="61" y="122"/>
                    <a:pt x="61" y="122"/>
                  </a:cubicBezTo>
                  <a:cubicBezTo>
                    <a:pt x="61" y="122"/>
                    <a:pt x="58" y="122"/>
                    <a:pt x="56" y="123"/>
                  </a:cubicBezTo>
                  <a:cubicBezTo>
                    <a:pt x="53" y="126"/>
                    <a:pt x="55" y="132"/>
                    <a:pt x="55" y="132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7"/>
                    <a:pt x="54" y="144"/>
                    <a:pt x="49" y="149"/>
                  </a:cubicBezTo>
                  <a:cubicBezTo>
                    <a:pt x="44" y="153"/>
                    <a:pt x="42" y="150"/>
                    <a:pt x="39" y="151"/>
                  </a:cubicBezTo>
                  <a:cubicBezTo>
                    <a:pt x="36" y="152"/>
                    <a:pt x="37" y="156"/>
                    <a:pt x="37" y="156"/>
                  </a:cubicBezTo>
                  <a:cubicBezTo>
                    <a:pt x="37" y="156"/>
                    <a:pt x="33" y="154"/>
                    <a:pt x="32" y="159"/>
                  </a:cubicBezTo>
                  <a:cubicBezTo>
                    <a:pt x="31" y="162"/>
                    <a:pt x="37" y="165"/>
                    <a:pt x="37" y="165"/>
                  </a:cubicBezTo>
                  <a:cubicBezTo>
                    <a:pt x="38" y="169"/>
                    <a:pt x="38" y="169"/>
                    <a:pt x="38" y="169"/>
                  </a:cubicBezTo>
                  <a:cubicBezTo>
                    <a:pt x="38" y="169"/>
                    <a:pt x="33" y="168"/>
                    <a:pt x="33" y="169"/>
                  </a:cubicBezTo>
                  <a:cubicBezTo>
                    <a:pt x="32" y="172"/>
                    <a:pt x="33" y="175"/>
                    <a:pt x="33" y="175"/>
                  </a:cubicBezTo>
                  <a:cubicBezTo>
                    <a:pt x="33" y="175"/>
                    <a:pt x="28" y="180"/>
                    <a:pt x="26" y="180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8"/>
                    <a:pt x="29" y="188"/>
                    <a:pt x="29" y="188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3" y="195"/>
                    <a:pt x="33" y="195"/>
                    <a:pt x="33" y="195"/>
                  </a:cubicBezTo>
                  <a:cubicBezTo>
                    <a:pt x="40" y="204"/>
                    <a:pt x="40" y="204"/>
                    <a:pt x="40" y="204"/>
                  </a:cubicBezTo>
                  <a:cubicBezTo>
                    <a:pt x="48" y="205"/>
                    <a:pt x="48" y="205"/>
                    <a:pt x="48" y="205"/>
                  </a:cubicBezTo>
                  <a:cubicBezTo>
                    <a:pt x="63" y="222"/>
                    <a:pt x="63" y="222"/>
                    <a:pt x="63" y="222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85" y="216"/>
                    <a:pt x="85" y="216"/>
                    <a:pt x="85" y="216"/>
                  </a:cubicBezTo>
                  <a:cubicBezTo>
                    <a:pt x="87" y="223"/>
                    <a:pt x="87" y="223"/>
                    <a:pt x="87" y="223"/>
                  </a:cubicBezTo>
                  <a:cubicBezTo>
                    <a:pt x="73" y="220"/>
                    <a:pt x="73" y="220"/>
                    <a:pt x="73" y="220"/>
                  </a:cubicBezTo>
                  <a:cubicBezTo>
                    <a:pt x="73" y="220"/>
                    <a:pt x="63" y="226"/>
                    <a:pt x="59" y="230"/>
                  </a:cubicBezTo>
                  <a:cubicBezTo>
                    <a:pt x="55" y="235"/>
                    <a:pt x="54" y="244"/>
                    <a:pt x="57" y="246"/>
                  </a:cubicBezTo>
                  <a:cubicBezTo>
                    <a:pt x="61" y="249"/>
                    <a:pt x="64" y="242"/>
                    <a:pt x="65" y="238"/>
                  </a:cubicBezTo>
                  <a:cubicBezTo>
                    <a:pt x="67" y="233"/>
                    <a:pt x="71" y="232"/>
                    <a:pt x="71" y="232"/>
                  </a:cubicBezTo>
                  <a:cubicBezTo>
                    <a:pt x="75" y="238"/>
                    <a:pt x="75" y="238"/>
                    <a:pt x="75" y="238"/>
                  </a:cubicBezTo>
                  <a:cubicBezTo>
                    <a:pt x="74" y="246"/>
                    <a:pt x="74" y="246"/>
                    <a:pt x="74" y="246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85" y="248"/>
                    <a:pt x="85" y="248"/>
                    <a:pt x="85" y="248"/>
                  </a:cubicBezTo>
                  <a:cubicBezTo>
                    <a:pt x="85" y="248"/>
                    <a:pt x="80" y="258"/>
                    <a:pt x="89" y="259"/>
                  </a:cubicBezTo>
                  <a:cubicBezTo>
                    <a:pt x="97" y="261"/>
                    <a:pt x="98" y="249"/>
                    <a:pt x="98" y="249"/>
                  </a:cubicBezTo>
                  <a:cubicBezTo>
                    <a:pt x="108" y="260"/>
                    <a:pt x="108" y="260"/>
                    <a:pt x="108" y="260"/>
                  </a:cubicBezTo>
                  <a:cubicBezTo>
                    <a:pt x="108" y="260"/>
                    <a:pt x="111" y="257"/>
                    <a:pt x="113" y="255"/>
                  </a:cubicBezTo>
                  <a:cubicBezTo>
                    <a:pt x="116" y="254"/>
                    <a:pt x="121" y="255"/>
                    <a:pt x="121" y="255"/>
                  </a:cubicBezTo>
                  <a:cubicBezTo>
                    <a:pt x="121" y="255"/>
                    <a:pt x="125" y="248"/>
                    <a:pt x="129" y="248"/>
                  </a:cubicBezTo>
                  <a:cubicBezTo>
                    <a:pt x="134" y="248"/>
                    <a:pt x="144" y="251"/>
                    <a:pt x="144" y="251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56" y="251"/>
                    <a:pt x="156" y="251"/>
                    <a:pt x="156" y="251"/>
                  </a:cubicBezTo>
                  <a:cubicBezTo>
                    <a:pt x="153" y="245"/>
                    <a:pt x="153" y="245"/>
                    <a:pt x="153" y="245"/>
                  </a:cubicBezTo>
                  <a:cubicBezTo>
                    <a:pt x="155" y="243"/>
                    <a:pt x="155" y="243"/>
                    <a:pt x="155" y="243"/>
                  </a:cubicBezTo>
                  <a:cubicBezTo>
                    <a:pt x="162" y="247"/>
                    <a:pt x="162" y="247"/>
                    <a:pt x="162" y="247"/>
                  </a:cubicBezTo>
                  <a:cubicBezTo>
                    <a:pt x="161" y="252"/>
                    <a:pt x="161" y="252"/>
                    <a:pt x="161" y="252"/>
                  </a:cubicBezTo>
                  <a:cubicBezTo>
                    <a:pt x="164" y="252"/>
                    <a:pt x="164" y="252"/>
                    <a:pt x="164" y="252"/>
                  </a:cubicBezTo>
                  <a:cubicBezTo>
                    <a:pt x="171" y="245"/>
                    <a:pt x="171" y="245"/>
                    <a:pt x="171" y="245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177" y="254"/>
                    <a:pt x="192" y="253"/>
                    <a:pt x="197" y="255"/>
                  </a:cubicBezTo>
                  <a:cubicBezTo>
                    <a:pt x="203" y="257"/>
                    <a:pt x="191" y="262"/>
                    <a:pt x="191" y="262"/>
                  </a:cubicBezTo>
                  <a:cubicBezTo>
                    <a:pt x="187" y="262"/>
                    <a:pt x="187" y="262"/>
                    <a:pt x="187" y="262"/>
                  </a:cubicBezTo>
                  <a:cubicBezTo>
                    <a:pt x="182" y="268"/>
                    <a:pt x="182" y="268"/>
                    <a:pt x="182" y="268"/>
                  </a:cubicBezTo>
                  <a:cubicBezTo>
                    <a:pt x="186" y="270"/>
                    <a:pt x="186" y="270"/>
                    <a:pt x="186" y="270"/>
                  </a:cubicBezTo>
                  <a:cubicBezTo>
                    <a:pt x="184" y="273"/>
                    <a:pt x="184" y="273"/>
                    <a:pt x="184" y="273"/>
                  </a:cubicBezTo>
                  <a:cubicBezTo>
                    <a:pt x="184" y="273"/>
                    <a:pt x="172" y="263"/>
                    <a:pt x="167" y="263"/>
                  </a:cubicBezTo>
                  <a:cubicBezTo>
                    <a:pt x="162" y="262"/>
                    <a:pt x="146" y="260"/>
                    <a:pt x="146" y="260"/>
                  </a:cubicBezTo>
                  <a:cubicBezTo>
                    <a:pt x="146" y="260"/>
                    <a:pt x="136" y="255"/>
                    <a:pt x="129" y="255"/>
                  </a:cubicBezTo>
                  <a:cubicBezTo>
                    <a:pt x="122" y="254"/>
                    <a:pt x="116" y="267"/>
                    <a:pt x="116" y="267"/>
                  </a:cubicBezTo>
                  <a:cubicBezTo>
                    <a:pt x="102" y="267"/>
                    <a:pt x="102" y="267"/>
                    <a:pt x="102" y="267"/>
                  </a:cubicBezTo>
                  <a:cubicBezTo>
                    <a:pt x="100" y="279"/>
                    <a:pt x="100" y="279"/>
                    <a:pt x="100" y="279"/>
                  </a:cubicBezTo>
                  <a:cubicBezTo>
                    <a:pt x="100" y="279"/>
                    <a:pt x="91" y="284"/>
                    <a:pt x="91" y="290"/>
                  </a:cubicBezTo>
                  <a:cubicBezTo>
                    <a:pt x="91" y="296"/>
                    <a:pt x="100" y="294"/>
                    <a:pt x="100" y="294"/>
                  </a:cubicBezTo>
                  <a:cubicBezTo>
                    <a:pt x="104" y="303"/>
                    <a:pt x="104" y="303"/>
                    <a:pt x="104" y="303"/>
                  </a:cubicBezTo>
                  <a:cubicBezTo>
                    <a:pt x="104" y="303"/>
                    <a:pt x="114" y="304"/>
                    <a:pt x="122" y="311"/>
                  </a:cubicBezTo>
                  <a:cubicBezTo>
                    <a:pt x="130" y="319"/>
                    <a:pt x="122" y="326"/>
                    <a:pt x="120" y="334"/>
                  </a:cubicBezTo>
                  <a:cubicBezTo>
                    <a:pt x="119" y="340"/>
                    <a:pt x="129" y="346"/>
                    <a:pt x="129" y="346"/>
                  </a:cubicBezTo>
                  <a:cubicBezTo>
                    <a:pt x="129" y="350"/>
                    <a:pt x="129" y="350"/>
                    <a:pt x="129" y="350"/>
                  </a:cubicBezTo>
                  <a:cubicBezTo>
                    <a:pt x="140" y="356"/>
                    <a:pt x="140" y="356"/>
                    <a:pt x="140" y="356"/>
                  </a:cubicBezTo>
                  <a:cubicBezTo>
                    <a:pt x="144" y="353"/>
                    <a:pt x="144" y="353"/>
                    <a:pt x="144" y="353"/>
                  </a:cubicBezTo>
                  <a:cubicBezTo>
                    <a:pt x="144" y="353"/>
                    <a:pt x="141" y="349"/>
                    <a:pt x="144" y="341"/>
                  </a:cubicBezTo>
                  <a:cubicBezTo>
                    <a:pt x="146" y="333"/>
                    <a:pt x="155" y="339"/>
                    <a:pt x="155" y="339"/>
                  </a:cubicBezTo>
                  <a:cubicBezTo>
                    <a:pt x="155" y="345"/>
                    <a:pt x="155" y="345"/>
                    <a:pt x="155" y="345"/>
                  </a:cubicBezTo>
                  <a:cubicBezTo>
                    <a:pt x="155" y="345"/>
                    <a:pt x="160" y="347"/>
                    <a:pt x="165" y="353"/>
                  </a:cubicBezTo>
                  <a:cubicBezTo>
                    <a:pt x="171" y="358"/>
                    <a:pt x="168" y="369"/>
                    <a:pt x="168" y="369"/>
                  </a:cubicBezTo>
                  <a:cubicBezTo>
                    <a:pt x="176" y="374"/>
                    <a:pt x="176" y="374"/>
                    <a:pt x="176" y="374"/>
                  </a:cubicBezTo>
                  <a:cubicBezTo>
                    <a:pt x="176" y="374"/>
                    <a:pt x="173" y="353"/>
                    <a:pt x="181" y="347"/>
                  </a:cubicBezTo>
                  <a:cubicBezTo>
                    <a:pt x="190" y="340"/>
                    <a:pt x="191" y="353"/>
                    <a:pt x="191" y="353"/>
                  </a:cubicBezTo>
                  <a:cubicBezTo>
                    <a:pt x="210" y="368"/>
                    <a:pt x="210" y="368"/>
                    <a:pt x="210" y="368"/>
                  </a:cubicBezTo>
                  <a:cubicBezTo>
                    <a:pt x="213" y="366"/>
                    <a:pt x="213" y="366"/>
                    <a:pt x="213" y="366"/>
                  </a:cubicBezTo>
                  <a:cubicBezTo>
                    <a:pt x="205" y="353"/>
                    <a:pt x="205" y="353"/>
                    <a:pt x="205" y="353"/>
                  </a:cubicBezTo>
                  <a:cubicBezTo>
                    <a:pt x="205" y="346"/>
                    <a:pt x="205" y="346"/>
                    <a:pt x="205" y="346"/>
                  </a:cubicBezTo>
                  <a:cubicBezTo>
                    <a:pt x="192" y="325"/>
                    <a:pt x="192" y="325"/>
                    <a:pt x="192" y="325"/>
                  </a:cubicBezTo>
                  <a:cubicBezTo>
                    <a:pt x="191" y="317"/>
                    <a:pt x="191" y="317"/>
                    <a:pt x="191" y="317"/>
                  </a:cubicBezTo>
                  <a:cubicBezTo>
                    <a:pt x="179" y="299"/>
                    <a:pt x="179" y="299"/>
                    <a:pt x="179" y="299"/>
                  </a:cubicBezTo>
                  <a:cubicBezTo>
                    <a:pt x="200" y="303"/>
                    <a:pt x="200" y="303"/>
                    <a:pt x="200" y="303"/>
                  </a:cubicBezTo>
                  <a:cubicBezTo>
                    <a:pt x="197" y="309"/>
                    <a:pt x="197" y="309"/>
                    <a:pt x="197" y="309"/>
                  </a:cubicBezTo>
                  <a:cubicBezTo>
                    <a:pt x="206" y="311"/>
                    <a:pt x="206" y="311"/>
                    <a:pt x="206" y="311"/>
                  </a:cubicBezTo>
                  <a:cubicBezTo>
                    <a:pt x="211" y="303"/>
                    <a:pt x="211" y="303"/>
                    <a:pt x="211" y="303"/>
                  </a:cubicBezTo>
                  <a:cubicBezTo>
                    <a:pt x="216" y="304"/>
                    <a:pt x="216" y="304"/>
                    <a:pt x="216" y="304"/>
                  </a:cubicBezTo>
                  <a:cubicBezTo>
                    <a:pt x="221" y="296"/>
                    <a:pt x="221" y="296"/>
                    <a:pt x="221" y="296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1" y="287"/>
                    <a:pt x="211" y="287"/>
                    <a:pt x="211" y="287"/>
                  </a:cubicBezTo>
                  <a:cubicBezTo>
                    <a:pt x="211" y="287"/>
                    <a:pt x="205" y="291"/>
                    <a:pt x="202" y="289"/>
                  </a:cubicBezTo>
                  <a:cubicBezTo>
                    <a:pt x="197" y="286"/>
                    <a:pt x="202" y="284"/>
                    <a:pt x="202" y="280"/>
                  </a:cubicBezTo>
                  <a:cubicBezTo>
                    <a:pt x="202" y="276"/>
                    <a:pt x="194" y="277"/>
                    <a:pt x="192" y="275"/>
                  </a:cubicBezTo>
                  <a:cubicBezTo>
                    <a:pt x="190" y="274"/>
                    <a:pt x="196" y="272"/>
                    <a:pt x="196" y="272"/>
                  </a:cubicBezTo>
                  <a:cubicBezTo>
                    <a:pt x="208" y="267"/>
                    <a:pt x="208" y="267"/>
                    <a:pt x="208" y="267"/>
                  </a:cubicBezTo>
                  <a:cubicBezTo>
                    <a:pt x="219" y="260"/>
                    <a:pt x="219" y="260"/>
                    <a:pt x="219" y="260"/>
                  </a:cubicBezTo>
                  <a:cubicBezTo>
                    <a:pt x="220" y="265"/>
                    <a:pt x="220" y="265"/>
                    <a:pt x="220" y="265"/>
                  </a:cubicBezTo>
                  <a:cubicBezTo>
                    <a:pt x="226" y="265"/>
                    <a:pt x="226" y="265"/>
                    <a:pt x="226" y="265"/>
                  </a:cubicBezTo>
                  <a:cubicBezTo>
                    <a:pt x="226" y="265"/>
                    <a:pt x="239" y="279"/>
                    <a:pt x="245" y="282"/>
                  </a:cubicBezTo>
                  <a:cubicBezTo>
                    <a:pt x="251" y="284"/>
                    <a:pt x="253" y="275"/>
                    <a:pt x="253" y="275"/>
                  </a:cubicBezTo>
                  <a:close/>
                  <a:moveTo>
                    <a:pt x="247" y="72"/>
                  </a:moveTo>
                  <a:cubicBezTo>
                    <a:pt x="234" y="72"/>
                    <a:pt x="238" y="86"/>
                    <a:pt x="247" y="87"/>
                  </a:cubicBezTo>
                  <a:cubicBezTo>
                    <a:pt x="258" y="88"/>
                    <a:pt x="262" y="72"/>
                    <a:pt x="247" y="72"/>
                  </a:cubicBezTo>
                  <a:close/>
                  <a:moveTo>
                    <a:pt x="288" y="89"/>
                  </a:moveTo>
                  <a:cubicBezTo>
                    <a:pt x="288" y="89"/>
                    <a:pt x="293" y="91"/>
                    <a:pt x="296" y="94"/>
                  </a:cubicBezTo>
                  <a:cubicBezTo>
                    <a:pt x="300" y="96"/>
                    <a:pt x="303" y="89"/>
                    <a:pt x="298" y="84"/>
                  </a:cubicBezTo>
                  <a:cubicBezTo>
                    <a:pt x="292" y="79"/>
                    <a:pt x="288" y="89"/>
                    <a:pt x="288" y="89"/>
                  </a:cubicBezTo>
                  <a:close/>
                  <a:moveTo>
                    <a:pt x="274" y="125"/>
                  </a:moveTo>
                  <a:cubicBezTo>
                    <a:pt x="276" y="133"/>
                    <a:pt x="276" y="133"/>
                    <a:pt x="276" y="133"/>
                  </a:cubicBezTo>
                  <a:cubicBezTo>
                    <a:pt x="285" y="134"/>
                    <a:pt x="285" y="134"/>
                    <a:pt x="285" y="134"/>
                  </a:cubicBezTo>
                  <a:cubicBezTo>
                    <a:pt x="285" y="129"/>
                    <a:pt x="285" y="129"/>
                    <a:pt x="285" y="129"/>
                  </a:cubicBezTo>
                  <a:cubicBezTo>
                    <a:pt x="285" y="129"/>
                    <a:pt x="288" y="134"/>
                    <a:pt x="291" y="134"/>
                  </a:cubicBezTo>
                  <a:cubicBezTo>
                    <a:pt x="294" y="135"/>
                    <a:pt x="290" y="127"/>
                    <a:pt x="290" y="127"/>
                  </a:cubicBezTo>
                  <a:cubicBezTo>
                    <a:pt x="293" y="116"/>
                    <a:pt x="293" y="116"/>
                    <a:pt x="293" y="116"/>
                  </a:cubicBezTo>
                  <a:cubicBezTo>
                    <a:pt x="291" y="116"/>
                    <a:pt x="291" y="116"/>
                    <a:pt x="291" y="116"/>
                  </a:cubicBezTo>
                  <a:cubicBezTo>
                    <a:pt x="287" y="122"/>
                    <a:pt x="287" y="122"/>
                    <a:pt x="287" y="122"/>
                  </a:cubicBezTo>
                  <a:cubicBezTo>
                    <a:pt x="287" y="122"/>
                    <a:pt x="278" y="118"/>
                    <a:pt x="274" y="125"/>
                  </a:cubicBezTo>
                  <a:close/>
                  <a:moveTo>
                    <a:pt x="322" y="160"/>
                  </a:moveTo>
                  <a:cubicBezTo>
                    <a:pt x="322" y="168"/>
                    <a:pt x="322" y="168"/>
                    <a:pt x="322" y="168"/>
                  </a:cubicBezTo>
                  <a:cubicBezTo>
                    <a:pt x="334" y="173"/>
                    <a:pt x="334" y="173"/>
                    <a:pt x="334" y="173"/>
                  </a:cubicBezTo>
                  <a:cubicBezTo>
                    <a:pt x="339" y="168"/>
                    <a:pt x="339" y="168"/>
                    <a:pt x="339" y="168"/>
                  </a:cubicBezTo>
                  <a:cubicBezTo>
                    <a:pt x="337" y="172"/>
                    <a:pt x="337" y="172"/>
                    <a:pt x="337" y="172"/>
                  </a:cubicBezTo>
                  <a:cubicBezTo>
                    <a:pt x="340" y="177"/>
                    <a:pt x="340" y="177"/>
                    <a:pt x="340" y="177"/>
                  </a:cubicBezTo>
                  <a:cubicBezTo>
                    <a:pt x="353" y="176"/>
                    <a:pt x="353" y="176"/>
                    <a:pt x="353" y="176"/>
                  </a:cubicBezTo>
                  <a:cubicBezTo>
                    <a:pt x="353" y="176"/>
                    <a:pt x="361" y="172"/>
                    <a:pt x="361" y="166"/>
                  </a:cubicBezTo>
                  <a:cubicBezTo>
                    <a:pt x="361" y="161"/>
                    <a:pt x="350" y="157"/>
                    <a:pt x="350" y="157"/>
                  </a:cubicBezTo>
                  <a:cubicBezTo>
                    <a:pt x="350" y="157"/>
                    <a:pt x="348" y="150"/>
                    <a:pt x="343" y="151"/>
                  </a:cubicBezTo>
                  <a:cubicBezTo>
                    <a:pt x="338" y="152"/>
                    <a:pt x="336" y="157"/>
                    <a:pt x="336" y="157"/>
                  </a:cubicBezTo>
                  <a:lnTo>
                    <a:pt x="322" y="160"/>
                  </a:lnTo>
                  <a:close/>
                  <a:moveTo>
                    <a:pt x="274" y="154"/>
                  </a:moveTo>
                  <a:cubicBezTo>
                    <a:pt x="274" y="162"/>
                    <a:pt x="277" y="161"/>
                    <a:pt x="279" y="156"/>
                  </a:cubicBezTo>
                  <a:cubicBezTo>
                    <a:pt x="280" y="149"/>
                    <a:pt x="275" y="149"/>
                    <a:pt x="274" y="154"/>
                  </a:cubicBezTo>
                  <a:close/>
                  <a:moveTo>
                    <a:pt x="214" y="193"/>
                  </a:moveTo>
                  <a:cubicBezTo>
                    <a:pt x="221" y="191"/>
                    <a:pt x="221" y="191"/>
                    <a:pt x="221" y="191"/>
                  </a:cubicBezTo>
                  <a:cubicBezTo>
                    <a:pt x="208" y="184"/>
                    <a:pt x="208" y="184"/>
                    <a:pt x="208" y="184"/>
                  </a:cubicBezTo>
                  <a:lnTo>
                    <a:pt x="214" y="193"/>
                  </a:lnTo>
                  <a:close/>
                  <a:moveTo>
                    <a:pt x="202" y="191"/>
                  </a:moveTo>
                  <a:cubicBezTo>
                    <a:pt x="206" y="188"/>
                    <a:pt x="206" y="188"/>
                    <a:pt x="206" y="188"/>
                  </a:cubicBezTo>
                  <a:cubicBezTo>
                    <a:pt x="202" y="185"/>
                    <a:pt x="202" y="185"/>
                    <a:pt x="202" y="185"/>
                  </a:cubicBezTo>
                  <a:cubicBezTo>
                    <a:pt x="197" y="190"/>
                    <a:pt x="197" y="190"/>
                    <a:pt x="197" y="190"/>
                  </a:cubicBezTo>
                  <a:lnTo>
                    <a:pt x="202" y="191"/>
                  </a:lnTo>
                  <a:close/>
                  <a:moveTo>
                    <a:pt x="222" y="185"/>
                  </a:moveTo>
                  <a:cubicBezTo>
                    <a:pt x="225" y="186"/>
                    <a:pt x="225" y="186"/>
                    <a:pt x="225" y="186"/>
                  </a:cubicBezTo>
                  <a:cubicBezTo>
                    <a:pt x="228" y="180"/>
                    <a:pt x="228" y="180"/>
                    <a:pt x="228" y="180"/>
                  </a:cubicBezTo>
                  <a:cubicBezTo>
                    <a:pt x="224" y="179"/>
                    <a:pt x="224" y="179"/>
                    <a:pt x="224" y="179"/>
                  </a:cubicBezTo>
                  <a:lnTo>
                    <a:pt x="222" y="185"/>
                  </a:lnTo>
                  <a:close/>
                  <a:moveTo>
                    <a:pt x="236" y="193"/>
                  </a:moveTo>
                  <a:cubicBezTo>
                    <a:pt x="240" y="195"/>
                    <a:pt x="240" y="189"/>
                    <a:pt x="236" y="189"/>
                  </a:cubicBezTo>
                  <a:cubicBezTo>
                    <a:pt x="231" y="189"/>
                    <a:pt x="230" y="192"/>
                    <a:pt x="236" y="193"/>
                  </a:cubicBezTo>
                  <a:close/>
                  <a:moveTo>
                    <a:pt x="268" y="198"/>
                  </a:moveTo>
                  <a:cubicBezTo>
                    <a:pt x="262" y="200"/>
                    <a:pt x="262" y="200"/>
                    <a:pt x="262" y="200"/>
                  </a:cubicBezTo>
                  <a:cubicBezTo>
                    <a:pt x="255" y="191"/>
                    <a:pt x="255" y="191"/>
                    <a:pt x="255" y="191"/>
                  </a:cubicBezTo>
                  <a:cubicBezTo>
                    <a:pt x="252" y="198"/>
                    <a:pt x="252" y="198"/>
                    <a:pt x="252" y="198"/>
                  </a:cubicBezTo>
                  <a:cubicBezTo>
                    <a:pt x="260" y="206"/>
                    <a:pt x="260" y="206"/>
                    <a:pt x="260" y="206"/>
                  </a:cubicBezTo>
                  <a:lnTo>
                    <a:pt x="268" y="198"/>
                  </a:lnTo>
                  <a:close/>
                  <a:moveTo>
                    <a:pt x="350" y="220"/>
                  </a:moveTo>
                  <a:cubicBezTo>
                    <a:pt x="350" y="213"/>
                    <a:pt x="343" y="203"/>
                    <a:pt x="343" y="203"/>
                  </a:cubicBezTo>
                  <a:cubicBezTo>
                    <a:pt x="329" y="208"/>
                    <a:pt x="329" y="208"/>
                    <a:pt x="329" y="208"/>
                  </a:cubicBezTo>
                  <a:cubicBezTo>
                    <a:pt x="333" y="213"/>
                    <a:pt x="333" y="213"/>
                    <a:pt x="333" y="213"/>
                  </a:cubicBezTo>
                  <a:cubicBezTo>
                    <a:pt x="333" y="213"/>
                    <a:pt x="337" y="216"/>
                    <a:pt x="339" y="220"/>
                  </a:cubicBezTo>
                  <a:cubicBezTo>
                    <a:pt x="341" y="222"/>
                    <a:pt x="334" y="227"/>
                    <a:pt x="334" y="227"/>
                  </a:cubicBezTo>
                  <a:cubicBezTo>
                    <a:pt x="343" y="233"/>
                    <a:pt x="343" y="233"/>
                    <a:pt x="343" y="233"/>
                  </a:cubicBezTo>
                  <a:cubicBezTo>
                    <a:pt x="343" y="233"/>
                    <a:pt x="350" y="225"/>
                    <a:pt x="350" y="220"/>
                  </a:cubicBezTo>
                  <a:close/>
                  <a:moveTo>
                    <a:pt x="318" y="206"/>
                  </a:moveTo>
                  <a:cubicBezTo>
                    <a:pt x="315" y="207"/>
                    <a:pt x="315" y="207"/>
                    <a:pt x="315" y="207"/>
                  </a:cubicBezTo>
                  <a:cubicBezTo>
                    <a:pt x="317" y="213"/>
                    <a:pt x="317" y="213"/>
                    <a:pt x="317" y="213"/>
                  </a:cubicBezTo>
                  <a:cubicBezTo>
                    <a:pt x="319" y="211"/>
                    <a:pt x="319" y="211"/>
                    <a:pt x="319" y="211"/>
                  </a:cubicBezTo>
                  <a:lnTo>
                    <a:pt x="318" y="206"/>
                  </a:lnTo>
                  <a:close/>
                  <a:moveTo>
                    <a:pt x="355" y="207"/>
                  </a:moveTo>
                  <a:cubicBezTo>
                    <a:pt x="348" y="205"/>
                    <a:pt x="348" y="205"/>
                    <a:pt x="348" y="205"/>
                  </a:cubicBezTo>
                  <a:cubicBezTo>
                    <a:pt x="350" y="208"/>
                    <a:pt x="350" y="208"/>
                    <a:pt x="350" y="208"/>
                  </a:cubicBezTo>
                  <a:lnTo>
                    <a:pt x="355" y="207"/>
                  </a:lnTo>
                  <a:close/>
                  <a:moveTo>
                    <a:pt x="295" y="267"/>
                  </a:moveTo>
                  <a:cubicBezTo>
                    <a:pt x="292" y="263"/>
                    <a:pt x="292" y="263"/>
                    <a:pt x="292" y="263"/>
                  </a:cubicBezTo>
                  <a:cubicBezTo>
                    <a:pt x="294" y="262"/>
                    <a:pt x="294" y="262"/>
                    <a:pt x="294" y="262"/>
                  </a:cubicBezTo>
                  <a:cubicBezTo>
                    <a:pt x="290" y="255"/>
                    <a:pt x="290" y="255"/>
                    <a:pt x="290" y="255"/>
                  </a:cubicBezTo>
                  <a:cubicBezTo>
                    <a:pt x="286" y="255"/>
                    <a:pt x="286" y="255"/>
                    <a:pt x="286" y="255"/>
                  </a:cubicBezTo>
                  <a:cubicBezTo>
                    <a:pt x="282" y="249"/>
                    <a:pt x="282" y="249"/>
                    <a:pt x="282" y="249"/>
                  </a:cubicBezTo>
                  <a:cubicBezTo>
                    <a:pt x="276" y="257"/>
                    <a:pt x="276" y="257"/>
                    <a:pt x="276" y="257"/>
                  </a:cubicBezTo>
                  <a:cubicBezTo>
                    <a:pt x="292" y="271"/>
                    <a:pt x="292" y="271"/>
                    <a:pt x="292" y="271"/>
                  </a:cubicBezTo>
                  <a:lnTo>
                    <a:pt x="295" y="267"/>
                  </a:lnTo>
                  <a:close/>
                  <a:moveTo>
                    <a:pt x="295" y="273"/>
                  </a:moveTo>
                  <a:cubicBezTo>
                    <a:pt x="301" y="276"/>
                    <a:pt x="301" y="276"/>
                    <a:pt x="301" y="276"/>
                  </a:cubicBezTo>
                  <a:cubicBezTo>
                    <a:pt x="302" y="278"/>
                    <a:pt x="302" y="278"/>
                    <a:pt x="302" y="278"/>
                  </a:cubicBezTo>
                  <a:cubicBezTo>
                    <a:pt x="309" y="275"/>
                    <a:pt x="309" y="275"/>
                    <a:pt x="309" y="275"/>
                  </a:cubicBezTo>
                  <a:cubicBezTo>
                    <a:pt x="308" y="271"/>
                    <a:pt x="308" y="271"/>
                    <a:pt x="308" y="271"/>
                  </a:cubicBezTo>
                  <a:cubicBezTo>
                    <a:pt x="296" y="271"/>
                    <a:pt x="296" y="271"/>
                    <a:pt x="296" y="271"/>
                  </a:cubicBezTo>
                  <a:lnTo>
                    <a:pt x="295" y="273"/>
                  </a:lnTo>
                  <a:close/>
                  <a:moveTo>
                    <a:pt x="298" y="288"/>
                  </a:moveTo>
                  <a:cubicBezTo>
                    <a:pt x="293" y="282"/>
                    <a:pt x="293" y="282"/>
                    <a:pt x="293" y="282"/>
                  </a:cubicBezTo>
                  <a:cubicBezTo>
                    <a:pt x="291" y="282"/>
                    <a:pt x="291" y="282"/>
                    <a:pt x="291" y="282"/>
                  </a:cubicBezTo>
                  <a:cubicBezTo>
                    <a:pt x="291" y="290"/>
                    <a:pt x="291" y="290"/>
                    <a:pt x="291" y="290"/>
                  </a:cubicBezTo>
                  <a:lnTo>
                    <a:pt x="298" y="288"/>
                  </a:lnTo>
                  <a:close/>
                  <a:moveTo>
                    <a:pt x="284" y="273"/>
                  </a:moveTo>
                  <a:cubicBezTo>
                    <a:pt x="278" y="278"/>
                    <a:pt x="278" y="278"/>
                    <a:pt x="278" y="278"/>
                  </a:cubicBezTo>
                  <a:cubicBezTo>
                    <a:pt x="285" y="279"/>
                    <a:pt x="285" y="279"/>
                    <a:pt x="285" y="279"/>
                  </a:cubicBezTo>
                  <a:lnTo>
                    <a:pt x="284" y="273"/>
                  </a:lnTo>
                  <a:close/>
                  <a:moveTo>
                    <a:pt x="315" y="278"/>
                  </a:moveTo>
                  <a:cubicBezTo>
                    <a:pt x="311" y="283"/>
                    <a:pt x="311" y="283"/>
                    <a:pt x="311" y="283"/>
                  </a:cubicBezTo>
                  <a:cubicBezTo>
                    <a:pt x="316" y="283"/>
                    <a:pt x="316" y="283"/>
                    <a:pt x="316" y="283"/>
                  </a:cubicBezTo>
                  <a:cubicBezTo>
                    <a:pt x="322" y="278"/>
                    <a:pt x="322" y="278"/>
                    <a:pt x="322" y="278"/>
                  </a:cubicBezTo>
                  <a:lnTo>
                    <a:pt x="315" y="278"/>
                  </a:lnTo>
                  <a:close/>
                  <a:moveTo>
                    <a:pt x="322" y="310"/>
                  </a:moveTo>
                  <a:cubicBezTo>
                    <a:pt x="324" y="314"/>
                    <a:pt x="327" y="316"/>
                    <a:pt x="327" y="316"/>
                  </a:cubicBezTo>
                  <a:cubicBezTo>
                    <a:pt x="333" y="307"/>
                    <a:pt x="333" y="307"/>
                    <a:pt x="333" y="307"/>
                  </a:cubicBezTo>
                  <a:cubicBezTo>
                    <a:pt x="335" y="300"/>
                    <a:pt x="335" y="300"/>
                    <a:pt x="335" y="300"/>
                  </a:cubicBezTo>
                  <a:cubicBezTo>
                    <a:pt x="326" y="295"/>
                    <a:pt x="326" y="295"/>
                    <a:pt x="326" y="295"/>
                  </a:cubicBezTo>
                  <a:cubicBezTo>
                    <a:pt x="320" y="305"/>
                    <a:pt x="320" y="305"/>
                    <a:pt x="320" y="305"/>
                  </a:cubicBezTo>
                  <a:cubicBezTo>
                    <a:pt x="320" y="305"/>
                    <a:pt x="319" y="307"/>
                    <a:pt x="322" y="310"/>
                  </a:cubicBezTo>
                  <a:close/>
                  <a:moveTo>
                    <a:pt x="310" y="303"/>
                  </a:moveTo>
                  <a:cubicBezTo>
                    <a:pt x="310" y="303"/>
                    <a:pt x="308" y="305"/>
                    <a:pt x="308" y="307"/>
                  </a:cubicBezTo>
                  <a:cubicBezTo>
                    <a:pt x="307" y="310"/>
                    <a:pt x="310" y="316"/>
                    <a:pt x="312" y="314"/>
                  </a:cubicBezTo>
                  <a:cubicBezTo>
                    <a:pt x="316" y="310"/>
                    <a:pt x="317" y="303"/>
                    <a:pt x="317" y="303"/>
                  </a:cubicBezTo>
                  <a:lnTo>
                    <a:pt x="310" y="303"/>
                  </a:lnTo>
                  <a:close/>
                  <a:moveTo>
                    <a:pt x="306" y="309"/>
                  </a:moveTo>
                  <a:cubicBezTo>
                    <a:pt x="302" y="315"/>
                    <a:pt x="302" y="315"/>
                    <a:pt x="302" y="315"/>
                  </a:cubicBezTo>
                  <a:cubicBezTo>
                    <a:pt x="307" y="316"/>
                    <a:pt x="307" y="316"/>
                    <a:pt x="307" y="316"/>
                  </a:cubicBezTo>
                  <a:lnTo>
                    <a:pt x="306" y="309"/>
                  </a:lnTo>
                  <a:close/>
                  <a:moveTo>
                    <a:pt x="290" y="320"/>
                  </a:moveTo>
                  <a:cubicBezTo>
                    <a:pt x="290" y="320"/>
                    <a:pt x="290" y="318"/>
                    <a:pt x="288" y="316"/>
                  </a:cubicBezTo>
                  <a:cubicBezTo>
                    <a:pt x="285" y="314"/>
                    <a:pt x="283" y="316"/>
                    <a:pt x="283" y="316"/>
                  </a:cubicBezTo>
                  <a:cubicBezTo>
                    <a:pt x="288" y="323"/>
                    <a:pt x="288" y="323"/>
                    <a:pt x="288" y="323"/>
                  </a:cubicBezTo>
                  <a:lnTo>
                    <a:pt x="290" y="320"/>
                  </a:lnTo>
                  <a:close/>
                  <a:moveTo>
                    <a:pt x="271" y="311"/>
                  </a:moveTo>
                  <a:cubicBezTo>
                    <a:pt x="274" y="311"/>
                    <a:pt x="274" y="311"/>
                    <a:pt x="274" y="311"/>
                  </a:cubicBezTo>
                  <a:cubicBezTo>
                    <a:pt x="277" y="307"/>
                    <a:pt x="277" y="307"/>
                    <a:pt x="277" y="307"/>
                  </a:cubicBezTo>
                  <a:cubicBezTo>
                    <a:pt x="275" y="304"/>
                    <a:pt x="275" y="304"/>
                    <a:pt x="275" y="304"/>
                  </a:cubicBezTo>
                  <a:cubicBezTo>
                    <a:pt x="272" y="306"/>
                    <a:pt x="272" y="306"/>
                    <a:pt x="272" y="306"/>
                  </a:cubicBezTo>
                  <a:lnTo>
                    <a:pt x="271" y="311"/>
                  </a:lnTo>
                  <a:close/>
                  <a:moveTo>
                    <a:pt x="270" y="294"/>
                  </a:moveTo>
                  <a:cubicBezTo>
                    <a:pt x="271" y="290"/>
                    <a:pt x="270" y="288"/>
                    <a:pt x="270" y="288"/>
                  </a:cubicBezTo>
                  <a:cubicBezTo>
                    <a:pt x="266" y="290"/>
                    <a:pt x="266" y="290"/>
                    <a:pt x="266" y="290"/>
                  </a:cubicBezTo>
                  <a:cubicBezTo>
                    <a:pt x="266" y="296"/>
                    <a:pt x="266" y="296"/>
                    <a:pt x="266" y="296"/>
                  </a:cubicBezTo>
                  <a:cubicBezTo>
                    <a:pt x="267" y="301"/>
                    <a:pt x="267" y="301"/>
                    <a:pt x="267" y="301"/>
                  </a:cubicBezTo>
                  <a:cubicBezTo>
                    <a:pt x="267" y="301"/>
                    <a:pt x="270" y="300"/>
                    <a:pt x="270" y="294"/>
                  </a:cubicBezTo>
                  <a:close/>
                  <a:moveTo>
                    <a:pt x="260" y="275"/>
                  </a:moveTo>
                  <a:cubicBezTo>
                    <a:pt x="259" y="287"/>
                    <a:pt x="259" y="287"/>
                    <a:pt x="259" y="287"/>
                  </a:cubicBezTo>
                  <a:cubicBezTo>
                    <a:pt x="267" y="276"/>
                    <a:pt x="267" y="276"/>
                    <a:pt x="267" y="276"/>
                  </a:cubicBezTo>
                  <a:lnTo>
                    <a:pt x="260" y="275"/>
                  </a:lnTo>
                  <a:close/>
                  <a:moveTo>
                    <a:pt x="366" y="261"/>
                  </a:moveTo>
                  <a:cubicBezTo>
                    <a:pt x="367" y="258"/>
                    <a:pt x="367" y="258"/>
                    <a:pt x="367" y="258"/>
                  </a:cubicBezTo>
                  <a:cubicBezTo>
                    <a:pt x="359" y="262"/>
                    <a:pt x="359" y="262"/>
                    <a:pt x="359" y="262"/>
                  </a:cubicBezTo>
                  <a:cubicBezTo>
                    <a:pt x="359" y="262"/>
                    <a:pt x="356" y="257"/>
                    <a:pt x="352" y="262"/>
                  </a:cubicBezTo>
                  <a:cubicBezTo>
                    <a:pt x="348" y="269"/>
                    <a:pt x="351" y="274"/>
                    <a:pt x="351" y="274"/>
                  </a:cubicBezTo>
                  <a:cubicBezTo>
                    <a:pt x="358" y="269"/>
                    <a:pt x="358" y="269"/>
                    <a:pt x="358" y="269"/>
                  </a:cubicBezTo>
                  <a:cubicBezTo>
                    <a:pt x="362" y="269"/>
                    <a:pt x="362" y="269"/>
                    <a:pt x="362" y="269"/>
                  </a:cubicBezTo>
                  <a:lnTo>
                    <a:pt x="366" y="261"/>
                  </a:lnTo>
                  <a:close/>
                  <a:moveTo>
                    <a:pt x="381" y="255"/>
                  </a:moveTo>
                  <a:cubicBezTo>
                    <a:pt x="384" y="253"/>
                    <a:pt x="384" y="253"/>
                    <a:pt x="384" y="253"/>
                  </a:cubicBezTo>
                  <a:cubicBezTo>
                    <a:pt x="384" y="253"/>
                    <a:pt x="390" y="258"/>
                    <a:pt x="393" y="257"/>
                  </a:cubicBezTo>
                  <a:cubicBezTo>
                    <a:pt x="396" y="256"/>
                    <a:pt x="401" y="249"/>
                    <a:pt x="401" y="249"/>
                  </a:cubicBezTo>
                  <a:cubicBezTo>
                    <a:pt x="402" y="244"/>
                    <a:pt x="402" y="244"/>
                    <a:pt x="402" y="244"/>
                  </a:cubicBezTo>
                  <a:cubicBezTo>
                    <a:pt x="398" y="244"/>
                    <a:pt x="398" y="244"/>
                    <a:pt x="398" y="244"/>
                  </a:cubicBezTo>
                  <a:cubicBezTo>
                    <a:pt x="398" y="246"/>
                    <a:pt x="398" y="246"/>
                    <a:pt x="398" y="246"/>
                  </a:cubicBezTo>
                  <a:cubicBezTo>
                    <a:pt x="398" y="246"/>
                    <a:pt x="393" y="242"/>
                    <a:pt x="387" y="245"/>
                  </a:cubicBezTo>
                  <a:cubicBezTo>
                    <a:pt x="381" y="248"/>
                    <a:pt x="376" y="252"/>
                    <a:pt x="376" y="252"/>
                  </a:cubicBezTo>
                  <a:cubicBezTo>
                    <a:pt x="377" y="257"/>
                    <a:pt x="377" y="257"/>
                    <a:pt x="377" y="257"/>
                  </a:cubicBezTo>
                  <a:lnTo>
                    <a:pt x="381" y="255"/>
                  </a:lnTo>
                  <a:close/>
                  <a:moveTo>
                    <a:pt x="373" y="258"/>
                  </a:moveTo>
                  <a:cubicBezTo>
                    <a:pt x="370" y="263"/>
                    <a:pt x="370" y="263"/>
                    <a:pt x="370" y="263"/>
                  </a:cubicBezTo>
                  <a:cubicBezTo>
                    <a:pt x="376" y="264"/>
                    <a:pt x="376" y="264"/>
                    <a:pt x="376" y="264"/>
                  </a:cubicBezTo>
                  <a:lnTo>
                    <a:pt x="373" y="258"/>
                  </a:lnTo>
                  <a:close/>
                  <a:moveTo>
                    <a:pt x="377" y="276"/>
                  </a:moveTo>
                  <a:cubicBezTo>
                    <a:pt x="382" y="284"/>
                    <a:pt x="382" y="284"/>
                    <a:pt x="382" y="284"/>
                  </a:cubicBezTo>
                  <a:cubicBezTo>
                    <a:pt x="382" y="274"/>
                    <a:pt x="382" y="274"/>
                    <a:pt x="382" y="274"/>
                  </a:cubicBezTo>
                  <a:lnTo>
                    <a:pt x="377" y="276"/>
                  </a:lnTo>
                  <a:close/>
                  <a:moveTo>
                    <a:pt x="398" y="264"/>
                  </a:moveTo>
                  <a:cubicBezTo>
                    <a:pt x="402" y="269"/>
                    <a:pt x="402" y="269"/>
                    <a:pt x="402" y="269"/>
                  </a:cubicBezTo>
                  <a:cubicBezTo>
                    <a:pt x="405" y="267"/>
                    <a:pt x="405" y="267"/>
                    <a:pt x="405" y="267"/>
                  </a:cubicBezTo>
                  <a:lnTo>
                    <a:pt x="398" y="264"/>
                  </a:lnTo>
                  <a:close/>
                  <a:moveTo>
                    <a:pt x="387" y="278"/>
                  </a:moveTo>
                  <a:cubicBezTo>
                    <a:pt x="393" y="278"/>
                    <a:pt x="393" y="278"/>
                    <a:pt x="393" y="278"/>
                  </a:cubicBezTo>
                  <a:cubicBezTo>
                    <a:pt x="396" y="276"/>
                    <a:pt x="396" y="276"/>
                    <a:pt x="396" y="276"/>
                  </a:cubicBezTo>
                  <a:cubicBezTo>
                    <a:pt x="387" y="276"/>
                    <a:pt x="387" y="276"/>
                    <a:pt x="387" y="276"/>
                  </a:cubicBezTo>
                  <a:lnTo>
                    <a:pt x="387" y="278"/>
                  </a:lnTo>
                  <a:close/>
                  <a:moveTo>
                    <a:pt x="393" y="285"/>
                  </a:moveTo>
                  <a:cubicBezTo>
                    <a:pt x="398" y="290"/>
                    <a:pt x="398" y="290"/>
                    <a:pt x="398" y="290"/>
                  </a:cubicBezTo>
                  <a:cubicBezTo>
                    <a:pt x="402" y="289"/>
                    <a:pt x="402" y="289"/>
                    <a:pt x="402" y="289"/>
                  </a:cubicBezTo>
                  <a:cubicBezTo>
                    <a:pt x="398" y="284"/>
                    <a:pt x="398" y="284"/>
                    <a:pt x="398" y="284"/>
                  </a:cubicBezTo>
                  <a:lnTo>
                    <a:pt x="393" y="285"/>
                  </a:lnTo>
                  <a:close/>
                  <a:moveTo>
                    <a:pt x="410" y="292"/>
                  </a:moveTo>
                  <a:cubicBezTo>
                    <a:pt x="403" y="292"/>
                    <a:pt x="403" y="292"/>
                    <a:pt x="403" y="292"/>
                  </a:cubicBezTo>
                  <a:cubicBezTo>
                    <a:pt x="405" y="300"/>
                    <a:pt x="405" y="300"/>
                    <a:pt x="405" y="300"/>
                  </a:cubicBezTo>
                  <a:cubicBezTo>
                    <a:pt x="413" y="299"/>
                    <a:pt x="413" y="299"/>
                    <a:pt x="413" y="299"/>
                  </a:cubicBezTo>
                  <a:lnTo>
                    <a:pt x="410" y="292"/>
                  </a:lnTo>
                  <a:close/>
                  <a:moveTo>
                    <a:pt x="430" y="301"/>
                  </a:moveTo>
                  <a:cubicBezTo>
                    <a:pt x="421" y="296"/>
                    <a:pt x="421" y="296"/>
                    <a:pt x="421" y="296"/>
                  </a:cubicBezTo>
                  <a:cubicBezTo>
                    <a:pt x="406" y="314"/>
                    <a:pt x="406" y="314"/>
                    <a:pt x="406" y="314"/>
                  </a:cubicBezTo>
                  <a:cubicBezTo>
                    <a:pt x="409" y="317"/>
                    <a:pt x="409" y="317"/>
                    <a:pt x="409" y="317"/>
                  </a:cubicBezTo>
                  <a:cubicBezTo>
                    <a:pt x="411" y="312"/>
                    <a:pt x="411" y="312"/>
                    <a:pt x="411" y="312"/>
                  </a:cubicBezTo>
                  <a:cubicBezTo>
                    <a:pt x="418" y="311"/>
                    <a:pt x="418" y="311"/>
                    <a:pt x="418" y="311"/>
                  </a:cubicBezTo>
                  <a:cubicBezTo>
                    <a:pt x="421" y="306"/>
                    <a:pt x="421" y="306"/>
                    <a:pt x="421" y="306"/>
                  </a:cubicBezTo>
                  <a:lnTo>
                    <a:pt x="430" y="301"/>
                  </a:lnTo>
                  <a:close/>
                  <a:moveTo>
                    <a:pt x="328" y="330"/>
                  </a:moveTo>
                  <a:cubicBezTo>
                    <a:pt x="319" y="322"/>
                    <a:pt x="319" y="322"/>
                    <a:pt x="319" y="322"/>
                  </a:cubicBezTo>
                  <a:cubicBezTo>
                    <a:pt x="319" y="329"/>
                    <a:pt x="319" y="329"/>
                    <a:pt x="319" y="329"/>
                  </a:cubicBezTo>
                  <a:cubicBezTo>
                    <a:pt x="326" y="333"/>
                    <a:pt x="326" y="333"/>
                    <a:pt x="326" y="333"/>
                  </a:cubicBezTo>
                  <a:lnTo>
                    <a:pt x="328" y="330"/>
                  </a:lnTo>
                  <a:close/>
                  <a:moveTo>
                    <a:pt x="354" y="306"/>
                  </a:moveTo>
                  <a:cubicBezTo>
                    <a:pt x="344" y="321"/>
                    <a:pt x="344" y="321"/>
                    <a:pt x="344" y="321"/>
                  </a:cubicBezTo>
                  <a:cubicBezTo>
                    <a:pt x="352" y="319"/>
                    <a:pt x="352" y="319"/>
                    <a:pt x="352" y="319"/>
                  </a:cubicBezTo>
                  <a:cubicBezTo>
                    <a:pt x="355" y="311"/>
                    <a:pt x="355" y="311"/>
                    <a:pt x="355" y="311"/>
                  </a:cubicBezTo>
                  <a:cubicBezTo>
                    <a:pt x="360" y="308"/>
                    <a:pt x="360" y="308"/>
                    <a:pt x="360" y="308"/>
                  </a:cubicBezTo>
                  <a:lnTo>
                    <a:pt x="354" y="306"/>
                  </a:lnTo>
                  <a:close/>
                  <a:moveTo>
                    <a:pt x="378" y="333"/>
                  </a:moveTo>
                  <a:cubicBezTo>
                    <a:pt x="386" y="323"/>
                    <a:pt x="386" y="323"/>
                    <a:pt x="386" y="323"/>
                  </a:cubicBezTo>
                  <a:cubicBezTo>
                    <a:pt x="383" y="321"/>
                    <a:pt x="383" y="321"/>
                    <a:pt x="383" y="321"/>
                  </a:cubicBezTo>
                  <a:cubicBezTo>
                    <a:pt x="375" y="326"/>
                    <a:pt x="375" y="326"/>
                    <a:pt x="375" y="326"/>
                  </a:cubicBezTo>
                  <a:lnTo>
                    <a:pt x="378" y="333"/>
                  </a:lnTo>
                  <a:close/>
                  <a:moveTo>
                    <a:pt x="231" y="176"/>
                  </a:moveTo>
                  <a:cubicBezTo>
                    <a:pt x="233" y="170"/>
                    <a:pt x="233" y="170"/>
                    <a:pt x="233" y="170"/>
                  </a:cubicBezTo>
                  <a:cubicBezTo>
                    <a:pt x="228" y="175"/>
                    <a:pt x="228" y="175"/>
                    <a:pt x="228" y="175"/>
                  </a:cubicBezTo>
                  <a:lnTo>
                    <a:pt x="231" y="176"/>
                  </a:lnTo>
                  <a:close/>
                  <a:moveTo>
                    <a:pt x="211" y="268"/>
                  </a:moveTo>
                  <a:cubicBezTo>
                    <a:pt x="213" y="272"/>
                    <a:pt x="213" y="272"/>
                    <a:pt x="213" y="272"/>
                  </a:cubicBezTo>
                  <a:cubicBezTo>
                    <a:pt x="218" y="269"/>
                    <a:pt x="218" y="269"/>
                    <a:pt x="218" y="269"/>
                  </a:cubicBezTo>
                  <a:cubicBezTo>
                    <a:pt x="216" y="263"/>
                    <a:pt x="216" y="263"/>
                    <a:pt x="216" y="263"/>
                  </a:cubicBezTo>
                  <a:lnTo>
                    <a:pt x="211" y="268"/>
                  </a:lnTo>
                  <a:close/>
                  <a:moveTo>
                    <a:pt x="222" y="278"/>
                  </a:moveTo>
                  <a:cubicBezTo>
                    <a:pt x="213" y="278"/>
                    <a:pt x="213" y="278"/>
                    <a:pt x="213" y="278"/>
                  </a:cubicBezTo>
                  <a:cubicBezTo>
                    <a:pt x="217" y="286"/>
                    <a:pt x="217" y="286"/>
                    <a:pt x="217" y="286"/>
                  </a:cubicBezTo>
                  <a:lnTo>
                    <a:pt x="222" y="278"/>
                  </a:lnTo>
                  <a:close/>
                  <a:moveTo>
                    <a:pt x="200" y="382"/>
                  </a:moveTo>
                  <a:cubicBezTo>
                    <a:pt x="209" y="386"/>
                    <a:pt x="209" y="386"/>
                    <a:pt x="209" y="386"/>
                  </a:cubicBezTo>
                  <a:cubicBezTo>
                    <a:pt x="210" y="379"/>
                    <a:pt x="210" y="379"/>
                    <a:pt x="210" y="379"/>
                  </a:cubicBezTo>
                  <a:cubicBezTo>
                    <a:pt x="201" y="372"/>
                    <a:pt x="201" y="372"/>
                    <a:pt x="201" y="372"/>
                  </a:cubicBezTo>
                  <a:lnTo>
                    <a:pt x="200" y="382"/>
                  </a:lnTo>
                  <a:close/>
                  <a:moveTo>
                    <a:pt x="283" y="333"/>
                  </a:moveTo>
                  <a:cubicBezTo>
                    <a:pt x="276" y="332"/>
                    <a:pt x="276" y="332"/>
                    <a:pt x="276" y="332"/>
                  </a:cubicBezTo>
                  <a:cubicBezTo>
                    <a:pt x="276" y="337"/>
                    <a:pt x="276" y="337"/>
                    <a:pt x="276" y="337"/>
                  </a:cubicBezTo>
                  <a:cubicBezTo>
                    <a:pt x="273" y="334"/>
                    <a:pt x="273" y="334"/>
                    <a:pt x="273" y="334"/>
                  </a:cubicBezTo>
                  <a:cubicBezTo>
                    <a:pt x="270" y="335"/>
                    <a:pt x="270" y="335"/>
                    <a:pt x="270" y="335"/>
                  </a:cubicBezTo>
                  <a:cubicBezTo>
                    <a:pt x="269" y="345"/>
                    <a:pt x="269" y="345"/>
                    <a:pt x="269" y="345"/>
                  </a:cubicBezTo>
                  <a:cubicBezTo>
                    <a:pt x="283" y="341"/>
                    <a:pt x="283" y="341"/>
                    <a:pt x="283" y="341"/>
                  </a:cubicBezTo>
                  <a:lnTo>
                    <a:pt x="283" y="333"/>
                  </a:lnTo>
                  <a:close/>
                  <a:moveTo>
                    <a:pt x="263" y="327"/>
                  </a:moveTo>
                  <a:cubicBezTo>
                    <a:pt x="259" y="331"/>
                    <a:pt x="259" y="331"/>
                    <a:pt x="259" y="331"/>
                  </a:cubicBezTo>
                  <a:cubicBezTo>
                    <a:pt x="266" y="335"/>
                    <a:pt x="266" y="335"/>
                    <a:pt x="266" y="335"/>
                  </a:cubicBezTo>
                  <a:lnTo>
                    <a:pt x="263" y="327"/>
                  </a:lnTo>
                  <a:close/>
                  <a:moveTo>
                    <a:pt x="311" y="327"/>
                  </a:moveTo>
                  <a:cubicBezTo>
                    <a:pt x="305" y="337"/>
                    <a:pt x="305" y="337"/>
                    <a:pt x="305" y="337"/>
                  </a:cubicBezTo>
                  <a:cubicBezTo>
                    <a:pt x="316" y="332"/>
                    <a:pt x="316" y="332"/>
                    <a:pt x="316" y="332"/>
                  </a:cubicBezTo>
                  <a:lnTo>
                    <a:pt x="311" y="327"/>
                  </a:lnTo>
                  <a:close/>
                  <a:moveTo>
                    <a:pt x="337" y="350"/>
                  </a:moveTo>
                  <a:cubicBezTo>
                    <a:pt x="331" y="340"/>
                    <a:pt x="331" y="340"/>
                    <a:pt x="331" y="340"/>
                  </a:cubicBezTo>
                  <a:cubicBezTo>
                    <a:pt x="325" y="343"/>
                    <a:pt x="325" y="343"/>
                    <a:pt x="325" y="343"/>
                  </a:cubicBezTo>
                  <a:cubicBezTo>
                    <a:pt x="329" y="352"/>
                    <a:pt x="329" y="352"/>
                    <a:pt x="329" y="352"/>
                  </a:cubicBezTo>
                  <a:lnTo>
                    <a:pt x="337" y="350"/>
                  </a:lnTo>
                  <a:close/>
                  <a:moveTo>
                    <a:pt x="349" y="349"/>
                  </a:moveTo>
                  <a:cubicBezTo>
                    <a:pt x="356" y="346"/>
                    <a:pt x="356" y="346"/>
                    <a:pt x="356" y="346"/>
                  </a:cubicBezTo>
                  <a:cubicBezTo>
                    <a:pt x="351" y="341"/>
                    <a:pt x="351" y="341"/>
                    <a:pt x="351" y="341"/>
                  </a:cubicBezTo>
                  <a:lnTo>
                    <a:pt x="349" y="349"/>
                  </a:lnTo>
                  <a:close/>
                  <a:moveTo>
                    <a:pt x="304" y="339"/>
                  </a:moveTo>
                  <a:cubicBezTo>
                    <a:pt x="298" y="335"/>
                    <a:pt x="298" y="335"/>
                    <a:pt x="298" y="335"/>
                  </a:cubicBezTo>
                  <a:cubicBezTo>
                    <a:pt x="296" y="337"/>
                    <a:pt x="296" y="337"/>
                    <a:pt x="296" y="337"/>
                  </a:cubicBezTo>
                  <a:cubicBezTo>
                    <a:pt x="303" y="342"/>
                    <a:pt x="303" y="342"/>
                    <a:pt x="303" y="342"/>
                  </a:cubicBezTo>
                  <a:lnTo>
                    <a:pt x="304" y="339"/>
                  </a:lnTo>
                  <a:close/>
                  <a:moveTo>
                    <a:pt x="63" y="291"/>
                  </a:moveTo>
                  <a:cubicBezTo>
                    <a:pt x="67" y="300"/>
                    <a:pt x="67" y="300"/>
                    <a:pt x="67" y="300"/>
                  </a:cubicBezTo>
                  <a:cubicBezTo>
                    <a:pt x="80" y="306"/>
                    <a:pt x="80" y="306"/>
                    <a:pt x="80" y="306"/>
                  </a:cubicBezTo>
                  <a:cubicBezTo>
                    <a:pt x="80" y="300"/>
                    <a:pt x="80" y="300"/>
                    <a:pt x="80" y="300"/>
                  </a:cubicBezTo>
                  <a:cubicBezTo>
                    <a:pt x="86" y="296"/>
                    <a:pt x="86" y="296"/>
                    <a:pt x="86" y="296"/>
                  </a:cubicBezTo>
                  <a:cubicBezTo>
                    <a:pt x="69" y="287"/>
                    <a:pt x="69" y="287"/>
                    <a:pt x="69" y="287"/>
                  </a:cubicBezTo>
                  <a:lnTo>
                    <a:pt x="63" y="291"/>
                  </a:lnTo>
                  <a:close/>
                  <a:moveTo>
                    <a:pt x="43" y="268"/>
                  </a:moveTo>
                  <a:cubicBezTo>
                    <a:pt x="44" y="273"/>
                    <a:pt x="44" y="273"/>
                    <a:pt x="44" y="273"/>
                  </a:cubicBezTo>
                  <a:cubicBezTo>
                    <a:pt x="47" y="274"/>
                    <a:pt x="47" y="274"/>
                    <a:pt x="47" y="274"/>
                  </a:cubicBezTo>
                  <a:cubicBezTo>
                    <a:pt x="48" y="263"/>
                    <a:pt x="48" y="263"/>
                    <a:pt x="48" y="263"/>
                  </a:cubicBezTo>
                  <a:cubicBezTo>
                    <a:pt x="47" y="260"/>
                    <a:pt x="47" y="260"/>
                    <a:pt x="47" y="260"/>
                  </a:cubicBezTo>
                  <a:lnTo>
                    <a:pt x="43" y="268"/>
                  </a:lnTo>
                  <a:close/>
                  <a:moveTo>
                    <a:pt x="69" y="279"/>
                  </a:moveTo>
                  <a:cubicBezTo>
                    <a:pt x="72" y="277"/>
                    <a:pt x="71" y="272"/>
                    <a:pt x="66" y="267"/>
                  </a:cubicBezTo>
                  <a:cubicBezTo>
                    <a:pt x="62" y="261"/>
                    <a:pt x="57" y="254"/>
                    <a:pt x="57" y="254"/>
                  </a:cubicBezTo>
                  <a:cubicBezTo>
                    <a:pt x="55" y="255"/>
                    <a:pt x="55" y="255"/>
                    <a:pt x="55" y="255"/>
                  </a:cubicBezTo>
                  <a:cubicBezTo>
                    <a:pt x="55" y="260"/>
                    <a:pt x="55" y="260"/>
                    <a:pt x="55" y="260"/>
                  </a:cubicBezTo>
                  <a:cubicBezTo>
                    <a:pt x="51" y="262"/>
                    <a:pt x="51" y="262"/>
                    <a:pt x="51" y="262"/>
                  </a:cubicBezTo>
                  <a:cubicBezTo>
                    <a:pt x="51" y="262"/>
                    <a:pt x="49" y="277"/>
                    <a:pt x="55" y="277"/>
                  </a:cubicBezTo>
                  <a:cubicBezTo>
                    <a:pt x="59" y="277"/>
                    <a:pt x="64" y="276"/>
                    <a:pt x="64" y="276"/>
                  </a:cubicBezTo>
                  <a:cubicBezTo>
                    <a:pt x="64" y="276"/>
                    <a:pt x="64" y="280"/>
                    <a:pt x="69" y="279"/>
                  </a:cubicBezTo>
                  <a:close/>
                  <a:moveTo>
                    <a:pt x="67" y="263"/>
                  </a:moveTo>
                  <a:cubicBezTo>
                    <a:pt x="71" y="264"/>
                    <a:pt x="74" y="267"/>
                    <a:pt x="74" y="267"/>
                  </a:cubicBezTo>
                  <a:cubicBezTo>
                    <a:pt x="74" y="267"/>
                    <a:pt x="76" y="264"/>
                    <a:pt x="72" y="260"/>
                  </a:cubicBezTo>
                  <a:cubicBezTo>
                    <a:pt x="69" y="257"/>
                    <a:pt x="66" y="251"/>
                    <a:pt x="66" y="251"/>
                  </a:cubicBezTo>
                  <a:cubicBezTo>
                    <a:pt x="62" y="252"/>
                    <a:pt x="62" y="252"/>
                    <a:pt x="62" y="252"/>
                  </a:cubicBezTo>
                  <a:cubicBezTo>
                    <a:pt x="62" y="252"/>
                    <a:pt x="64" y="261"/>
                    <a:pt x="67" y="263"/>
                  </a:cubicBezTo>
                  <a:close/>
                  <a:moveTo>
                    <a:pt x="18" y="190"/>
                  </a:moveTo>
                  <a:cubicBezTo>
                    <a:pt x="16" y="185"/>
                    <a:pt x="18" y="183"/>
                    <a:pt x="18" y="183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2" y="179"/>
                    <a:pt x="16" y="180"/>
                    <a:pt x="16" y="177"/>
                  </a:cubicBezTo>
                  <a:cubicBezTo>
                    <a:pt x="16" y="173"/>
                    <a:pt x="12" y="169"/>
                    <a:pt x="6" y="173"/>
                  </a:cubicBezTo>
                  <a:cubicBezTo>
                    <a:pt x="0" y="176"/>
                    <a:pt x="0" y="181"/>
                    <a:pt x="5" y="183"/>
                  </a:cubicBezTo>
                  <a:cubicBezTo>
                    <a:pt x="8" y="185"/>
                    <a:pt x="12" y="189"/>
                    <a:pt x="12" y="189"/>
                  </a:cubicBezTo>
                  <a:cubicBezTo>
                    <a:pt x="12" y="189"/>
                    <a:pt x="10" y="193"/>
                    <a:pt x="14" y="195"/>
                  </a:cubicBezTo>
                  <a:cubicBezTo>
                    <a:pt x="29" y="199"/>
                    <a:pt x="29" y="199"/>
                    <a:pt x="29" y="199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1" y="194"/>
                    <a:pt x="18" y="190"/>
                  </a:cubicBezTo>
                  <a:close/>
                  <a:moveTo>
                    <a:pt x="392" y="415"/>
                  </a:moveTo>
                  <a:cubicBezTo>
                    <a:pt x="392" y="415"/>
                    <a:pt x="393" y="410"/>
                    <a:pt x="392" y="409"/>
                  </a:cubicBezTo>
                  <a:cubicBezTo>
                    <a:pt x="390" y="409"/>
                    <a:pt x="385" y="418"/>
                    <a:pt x="385" y="418"/>
                  </a:cubicBezTo>
                  <a:cubicBezTo>
                    <a:pt x="385" y="418"/>
                    <a:pt x="383" y="416"/>
                    <a:pt x="382" y="416"/>
                  </a:cubicBezTo>
                  <a:cubicBezTo>
                    <a:pt x="380" y="416"/>
                    <a:pt x="372" y="421"/>
                    <a:pt x="372" y="421"/>
                  </a:cubicBezTo>
                  <a:cubicBezTo>
                    <a:pt x="370" y="422"/>
                    <a:pt x="370" y="422"/>
                    <a:pt x="370" y="422"/>
                  </a:cubicBezTo>
                  <a:cubicBezTo>
                    <a:pt x="370" y="422"/>
                    <a:pt x="369" y="426"/>
                    <a:pt x="366" y="426"/>
                  </a:cubicBezTo>
                  <a:cubicBezTo>
                    <a:pt x="362" y="427"/>
                    <a:pt x="362" y="418"/>
                    <a:pt x="362" y="418"/>
                  </a:cubicBezTo>
                  <a:cubicBezTo>
                    <a:pt x="362" y="418"/>
                    <a:pt x="367" y="413"/>
                    <a:pt x="360" y="413"/>
                  </a:cubicBezTo>
                  <a:cubicBezTo>
                    <a:pt x="353" y="413"/>
                    <a:pt x="349" y="418"/>
                    <a:pt x="347" y="418"/>
                  </a:cubicBezTo>
                  <a:cubicBezTo>
                    <a:pt x="345" y="419"/>
                    <a:pt x="345" y="416"/>
                    <a:pt x="342" y="416"/>
                  </a:cubicBezTo>
                  <a:cubicBezTo>
                    <a:pt x="338" y="416"/>
                    <a:pt x="324" y="420"/>
                    <a:pt x="324" y="420"/>
                  </a:cubicBezTo>
                  <a:cubicBezTo>
                    <a:pt x="321" y="414"/>
                    <a:pt x="321" y="414"/>
                    <a:pt x="321" y="414"/>
                  </a:cubicBezTo>
                  <a:cubicBezTo>
                    <a:pt x="318" y="414"/>
                    <a:pt x="318" y="414"/>
                    <a:pt x="318" y="414"/>
                  </a:cubicBezTo>
                  <a:cubicBezTo>
                    <a:pt x="317" y="416"/>
                    <a:pt x="317" y="416"/>
                    <a:pt x="317" y="416"/>
                  </a:cubicBezTo>
                  <a:cubicBezTo>
                    <a:pt x="317" y="416"/>
                    <a:pt x="309" y="415"/>
                    <a:pt x="305" y="417"/>
                  </a:cubicBezTo>
                  <a:cubicBezTo>
                    <a:pt x="301" y="418"/>
                    <a:pt x="296" y="421"/>
                    <a:pt x="294" y="424"/>
                  </a:cubicBezTo>
                  <a:cubicBezTo>
                    <a:pt x="292" y="425"/>
                    <a:pt x="282" y="424"/>
                    <a:pt x="282" y="424"/>
                  </a:cubicBezTo>
                  <a:cubicBezTo>
                    <a:pt x="284" y="421"/>
                    <a:pt x="284" y="421"/>
                    <a:pt x="284" y="421"/>
                  </a:cubicBezTo>
                  <a:cubicBezTo>
                    <a:pt x="280" y="418"/>
                    <a:pt x="280" y="418"/>
                    <a:pt x="280" y="418"/>
                  </a:cubicBezTo>
                  <a:cubicBezTo>
                    <a:pt x="277" y="421"/>
                    <a:pt x="277" y="421"/>
                    <a:pt x="277" y="421"/>
                  </a:cubicBezTo>
                  <a:cubicBezTo>
                    <a:pt x="277" y="421"/>
                    <a:pt x="272" y="422"/>
                    <a:pt x="272" y="419"/>
                  </a:cubicBezTo>
                  <a:cubicBezTo>
                    <a:pt x="272" y="415"/>
                    <a:pt x="283" y="422"/>
                    <a:pt x="276" y="414"/>
                  </a:cubicBezTo>
                  <a:cubicBezTo>
                    <a:pt x="271" y="405"/>
                    <a:pt x="268" y="417"/>
                    <a:pt x="268" y="417"/>
                  </a:cubicBezTo>
                  <a:cubicBezTo>
                    <a:pt x="268" y="417"/>
                    <a:pt x="263" y="417"/>
                    <a:pt x="260" y="418"/>
                  </a:cubicBezTo>
                  <a:cubicBezTo>
                    <a:pt x="258" y="419"/>
                    <a:pt x="254" y="418"/>
                    <a:pt x="254" y="418"/>
                  </a:cubicBezTo>
                  <a:cubicBezTo>
                    <a:pt x="254" y="418"/>
                    <a:pt x="253" y="408"/>
                    <a:pt x="250" y="409"/>
                  </a:cubicBezTo>
                  <a:cubicBezTo>
                    <a:pt x="245" y="411"/>
                    <a:pt x="252" y="420"/>
                    <a:pt x="247" y="421"/>
                  </a:cubicBezTo>
                  <a:cubicBezTo>
                    <a:pt x="244" y="422"/>
                    <a:pt x="244" y="414"/>
                    <a:pt x="244" y="414"/>
                  </a:cubicBezTo>
                  <a:cubicBezTo>
                    <a:pt x="242" y="413"/>
                    <a:pt x="242" y="413"/>
                    <a:pt x="242" y="413"/>
                  </a:cubicBezTo>
                  <a:cubicBezTo>
                    <a:pt x="242" y="413"/>
                    <a:pt x="241" y="425"/>
                    <a:pt x="240" y="428"/>
                  </a:cubicBezTo>
                  <a:cubicBezTo>
                    <a:pt x="238" y="432"/>
                    <a:pt x="240" y="435"/>
                    <a:pt x="243" y="440"/>
                  </a:cubicBezTo>
                  <a:cubicBezTo>
                    <a:pt x="246" y="443"/>
                    <a:pt x="258" y="437"/>
                    <a:pt x="260" y="437"/>
                  </a:cubicBezTo>
                  <a:cubicBezTo>
                    <a:pt x="263" y="437"/>
                    <a:pt x="269" y="440"/>
                    <a:pt x="273" y="440"/>
                  </a:cubicBezTo>
                  <a:cubicBezTo>
                    <a:pt x="277" y="440"/>
                    <a:pt x="287" y="436"/>
                    <a:pt x="287" y="436"/>
                  </a:cubicBezTo>
                  <a:cubicBezTo>
                    <a:pt x="298" y="438"/>
                    <a:pt x="298" y="438"/>
                    <a:pt x="298" y="438"/>
                  </a:cubicBezTo>
                  <a:cubicBezTo>
                    <a:pt x="298" y="438"/>
                    <a:pt x="303" y="436"/>
                    <a:pt x="309" y="441"/>
                  </a:cubicBezTo>
                  <a:cubicBezTo>
                    <a:pt x="316" y="444"/>
                    <a:pt x="309" y="450"/>
                    <a:pt x="309" y="450"/>
                  </a:cubicBezTo>
                  <a:cubicBezTo>
                    <a:pt x="310" y="452"/>
                    <a:pt x="310" y="452"/>
                    <a:pt x="310" y="452"/>
                  </a:cubicBezTo>
                  <a:cubicBezTo>
                    <a:pt x="310" y="452"/>
                    <a:pt x="318" y="448"/>
                    <a:pt x="323" y="447"/>
                  </a:cubicBezTo>
                  <a:cubicBezTo>
                    <a:pt x="328" y="446"/>
                    <a:pt x="340" y="442"/>
                    <a:pt x="344" y="440"/>
                  </a:cubicBezTo>
                  <a:cubicBezTo>
                    <a:pt x="348" y="437"/>
                    <a:pt x="360" y="435"/>
                    <a:pt x="360" y="435"/>
                  </a:cubicBezTo>
                  <a:cubicBezTo>
                    <a:pt x="367" y="436"/>
                    <a:pt x="367" y="436"/>
                    <a:pt x="367" y="436"/>
                  </a:cubicBezTo>
                  <a:cubicBezTo>
                    <a:pt x="373" y="431"/>
                    <a:pt x="373" y="431"/>
                    <a:pt x="373" y="431"/>
                  </a:cubicBezTo>
                  <a:cubicBezTo>
                    <a:pt x="373" y="431"/>
                    <a:pt x="384" y="431"/>
                    <a:pt x="389" y="429"/>
                  </a:cubicBezTo>
                  <a:cubicBezTo>
                    <a:pt x="394" y="428"/>
                    <a:pt x="394" y="416"/>
                    <a:pt x="394" y="416"/>
                  </a:cubicBezTo>
                  <a:lnTo>
                    <a:pt x="392" y="415"/>
                  </a:lnTo>
                  <a:close/>
                  <a:moveTo>
                    <a:pt x="482" y="322"/>
                  </a:moveTo>
                  <a:cubicBezTo>
                    <a:pt x="482" y="319"/>
                    <a:pt x="480" y="317"/>
                    <a:pt x="480" y="317"/>
                  </a:cubicBezTo>
                  <a:cubicBezTo>
                    <a:pt x="480" y="317"/>
                    <a:pt x="472" y="320"/>
                    <a:pt x="469" y="323"/>
                  </a:cubicBezTo>
                  <a:cubicBezTo>
                    <a:pt x="465" y="326"/>
                    <a:pt x="463" y="332"/>
                    <a:pt x="463" y="332"/>
                  </a:cubicBezTo>
                  <a:cubicBezTo>
                    <a:pt x="463" y="332"/>
                    <a:pt x="458" y="334"/>
                    <a:pt x="458" y="335"/>
                  </a:cubicBezTo>
                  <a:cubicBezTo>
                    <a:pt x="458" y="338"/>
                    <a:pt x="458" y="338"/>
                    <a:pt x="458" y="338"/>
                  </a:cubicBezTo>
                  <a:cubicBezTo>
                    <a:pt x="458" y="338"/>
                    <a:pt x="453" y="340"/>
                    <a:pt x="455" y="342"/>
                  </a:cubicBezTo>
                  <a:cubicBezTo>
                    <a:pt x="457" y="343"/>
                    <a:pt x="459" y="346"/>
                    <a:pt x="459" y="346"/>
                  </a:cubicBezTo>
                  <a:cubicBezTo>
                    <a:pt x="459" y="352"/>
                    <a:pt x="459" y="352"/>
                    <a:pt x="459" y="352"/>
                  </a:cubicBezTo>
                  <a:cubicBezTo>
                    <a:pt x="459" y="354"/>
                    <a:pt x="462" y="358"/>
                    <a:pt x="462" y="358"/>
                  </a:cubicBezTo>
                  <a:cubicBezTo>
                    <a:pt x="465" y="358"/>
                    <a:pt x="469" y="351"/>
                    <a:pt x="470" y="349"/>
                  </a:cubicBezTo>
                  <a:cubicBezTo>
                    <a:pt x="471" y="347"/>
                    <a:pt x="474" y="343"/>
                    <a:pt x="474" y="343"/>
                  </a:cubicBezTo>
                  <a:cubicBezTo>
                    <a:pt x="478" y="343"/>
                    <a:pt x="478" y="343"/>
                    <a:pt x="478" y="343"/>
                  </a:cubicBezTo>
                  <a:cubicBezTo>
                    <a:pt x="479" y="340"/>
                    <a:pt x="479" y="340"/>
                    <a:pt x="479" y="340"/>
                  </a:cubicBezTo>
                  <a:cubicBezTo>
                    <a:pt x="479" y="340"/>
                    <a:pt x="476" y="340"/>
                    <a:pt x="476" y="338"/>
                  </a:cubicBezTo>
                  <a:cubicBezTo>
                    <a:pt x="478" y="335"/>
                    <a:pt x="480" y="333"/>
                    <a:pt x="480" y="333"/>
                  </a:cubicBezTo>
                  <a:cubicBezTo>
                    <a:pt x="480" y="333"/>
                    <a:pt x="482" y="325"/>
                    <a:pt x="482" y="322"/>
                  </a:cubicBezTo>
                  <a:close/>
                  <a:moveTo>
                    <a:pt x="448" y="337"/>
                  </a:moveTo>
                  <a:cubicBezTo>
                    <a:pt x="442" y="339"/>
                    <a:pt x="444" y="341"/>
                    <a:pt x="448" y="340"/>
                  </a:cubicBezTo>
                  <a:cubicBezTo>
                    <a:pt x="452" y="340"/>
                    <a:pt x="452" y="335"/>
                    <a:pt x="448" y="337"/>
                  </a:cubicBezTo>
                  <a:close/>
                  <a:moveTo>
                    <a:pt x="459" y="310"/>
                  </a:moveTo>
                  <a:cubicBezTo>
                    <a:pt x="457" y="308"/>
                    <a:pt x="457" y="308"/>
                    <a:pt x="457" y="308"/>
                  </a:cubicBezTo>
                  <a:cubicBezTo>
                    <a:pt x="454" y="314"/>
                    <a:pt x="454" y="314"/>
                    <a:pt x="454" y="314"/>
                  </a:cubicBezTo>
                  <a:cubicBezTo>
                    <a:pt x="460" y="317"/>
                    <a:pt x="460" y="317"/>
                    <a:pt x="460" y="317"/>
                  </a:cubicBezTo>
                  <a:lnTo>
                    <a:pt x="459" y="310"/>
                  </a:lnTo>
                  <a:close/>
                  <a:moveTo>
                    <a:pt x="432" y="325"/>
                  </a:moveTo>
                  <a:cubicBezTo>
                    <a:pt x="433" y="329"/>
                    <a:pt x="433" y="329"/>
                    <a:pt x="433" y="329"/>
                  </a:cubicBezTo>
                  <a:cubicBezTo>
                    <a:pt x="441" y="332"/>
                    <a:pt x="441" y="332"/>
                    <a:pt x="441" y="332"/>
                  </a:cubicBezTo>
                  <a:cubicBezTo>
                    <a:pt x="440" y="329"/>
                    <a:pt x="440" y="329"/>
                    <a:pt x="440" y="329"/>
                  </a:cubicBezTo>
                  <a:lnTo>
                    <a:pt x="432" y="325"/>
                  </a:lnTo>
                  <a:close/>
                  <a:moveTo>
                    <a:pt x="422" y="322"/>
                  </a:moveTo>
                  <a:cubicBezTo>
                    <a:pt x="427" y="320"/>
                    <a:pt x="426" y="316"/>
                    <a:pt x="422" y="318"/>
                  </a:cubicBezTo>
                  <a:cubicBezTo>
                    <a:pt x="417" y="320"/>
                    <a:pt x="420" y="323"/>
                    <a:pt x="422" y="322"/>
                  </a:cubicBezTo>
                  <a:close/>
                  <a:moveTo>
                    <a:pt x="435" y="364"/>
                  </a:moveTo>
                  <a:cubicBezTo>
                    <a:pt x="432" y="366"/>
                    <a:pt x="432" y="366"/>
                    <a:pt x="432" y="366"/>
                  </a:cubicBezTo>
                  <a:cubicBezTo>
                    <a:pt x="430" y="380"/>
                    <a:pt x="430" y="380"/>
                    <a:pt x="430" y="380"/>
                  </a:cubicBezTo>
                  <a:cubicBezTo>
                    <a:pt x="427" y="380"/>
                    <a:pt x="427" y="380"/>
                    <a:pt x="427" y="380"/>
                  </a:cubicBezTo>
                  <a:cubicBezTo>
                    <a:pt x="429" y="384"/>
                    <a:pt x="429" y="384"/>
                    <a:pt x="429" y="384"/>
                  </a:cubicBezTo>
                  <a:cubicBezTo>
                    <a:pt x="432" y="386"/>
                    <a:pt x="432" y="386"/>
                    <a:pt x="432" y="386"/>
                  </a:cubicBezTo>
                  <a:cubicBezTo>
                    <a:pt x="433" y="392"/>
                    <a:pt x="433" y="392"/>
                    <a:pt x="433" y="392"/>
                  </a:cubicBezTo>
                  <a:cubicBezTo>
                    <a:pt x="437" y="394"/>
                    <a:pt x="437" y="394"/>
                    <a:pt x="437" y="394"/>
                  </a:cubicBezTo>
                  <a:cubicBezTo>
                    <a:pt x="437" y="390"/>
                    <a:pt x="437" y="390"/>
                    <a:pt x="437" y="390"/>
                  </a:cubicBezTo>
                  <a:cubicBezTo>
                    <a:pt x="439" y="388"/>
                    <a:pt x="439" y="388"/>
                    <a:pt x="439" y="388"/>
                  </a:cubicBezTo>
                  <a:cubicBezTo>
                    <a:pt x="439" y="385"/>
                    <a:pt x="439" y="385"/>
                    <a:pt x="439" y="385"/>
                  </a:cubicBezTo>
                  <a:cubicBezTo>
                    <a:pt x="436" y="382"/>
                    <a:pt x="436" y="382"/>
                    <a:pt x="436" y="382"/>
                  </a:cubicBezTo>
                  <a:lnTo>
                    <a:pt x="435" y="364"/>
                  </a:lnTo>
                  <a:close/>
                  <a:moveTo>
                    <a:pt x="434" y="362"/>
                  </a:moveTo>
                  <a:cubicBezTo>
                    <a:pt x="436" y="358"/>
                    <a:pt x="435" y="353"/>
                    <a:pt x="433" y="357"/>
                  </a:cubicBezTo>
                  <a:cubicBezTo>
                    <a:pt x="431" y="363"/>
                    <a:pt x="431" y="366"/>
                    <a:pt x="434" y="362"/>
                  </a:cubicBezTo>
                  <a:close/>
                  <a:moveTo>
                    <a:pt x="420" y="398"/>
                  </a:moveTo>
                  <a:cubicBezTo>
                    <a:pt x="419" y="402"/>
                    <a:pt x="422" y="400"/>
                    <a:pt x="424" y="399"/>
                  </a:cubicBezTo>
                  <a:cubicBezTo>
                    <a:pt x="430" y="396"/>
                    <a:pt x="429" y="394"/>
                    <a:pt x="429" y="394"/>
                  </a:cubicBezTo>
                  <a:cubicBezTo>
                    <a:pt x="429" y="394"/>
                    <a:pt x="420" y="393"/>
                    <a:pt x="420" y="39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" name="Schweiz" descr="© INSCALE GmbH, 05.05.2010&#10;http://www.presentationload.com/"/>
            <p:cNvSpPr>
              <a:spLocks/>
            </p:cNvSpPr>
            <p:nvPr/>
          </p:nvSpPr>
          <p:spPr bwMode="gray">
            <a:xfrm>
              <a:off x="6012728" y="4108126"/>
              <a:ext cx="502455" cy="312156"/>
            </a:xfrm>
            <a:custGeom>
              <a:avLst/>
              <a:gdLst/>
              <a:ahLst/>
              <a:cxnLst>
                <a:cxn ang="0">
                  <a:pos x="208" y="59"/>
                </a:cxn>
                <a:cxn ang="0">
                  <a:pos x="194" y="63"/>
                </a:cxn>
                <a:cxn ang="0">
                  <a:pos x="179" y="59"/>
                </a:cxn>
                <a:cxn ang="0">
                  <a:pos x="164" y="49"/>
                </a:cxn>
                <a:cxn ang="0">
                  <a:pos x="162" y="39"/>
                </a:cxn>
                <a:cxn ang="0">
                  <a:pos x="172" y="18"/>
                </a:cxn>
                <a:cxn ang="0">
                  <a:pos x="148" y="9"/>
                </a:cxn>
                <a:cxn ang="0">
                  <a:pos x="135" y="4"/>
                </a:cxn>
                <a:cxn ang="0">
                  <a:pos x="128" y="2"/>
                </a:cxn>
                <a:cxn ang="0">
                  <a:pos x="118" y="8"/>
                </a:cxn>
                <a:cxn ang="0">
                  <a:pos x="125" y="14"/>
                </a:cxn>
                <a:cxn ang="0">
                  <a:pos x="112" y="13"/>
                </a:cxn>
                <a:cxn ang="0">
                  <a:pos x="83" y="15"/>
                </a:cxn>
                <a:cxn ang="0">
                  <a:pos x="81" y="13"/>
                </a:cxn>
                <a:cxn ang="0">
                  <a:pos x="73" y="16"/>
                </a:cxn>
                <a:cxn ang="0">
                  <a:pos x="61" y="24"/>
                </a:cxn>
                <a:cxn ang="0">
                  <a:pos x="46" y="27"/>
                </a:cxn>
                <a:cxn ang="0">
                  <a:pos x="35" y="47"/>
                </a:cxn>
                <a:cxn ang="0">
                  <a:pos x="24" y="64"/>
                </a:cxn>
                <a:cxn ang="0">
                  <a:pos x="9" y="90"/>
                </a:cxn>
                <a:cxn ang="0">
                  <a:pos x="0" y="97"/>
                </a:cxn>
                <a:cxn ang="0">
                  <a:pos x="8" y="103"/>
                </a:cxn>
                <a:cxn ang="0">
                  <a:pos x="12" y="93"/>
                </a:cxn>
                <a:cxn ang="0">
                  <a:pos x="40" y="87"/>
                </a:cxn>
                <a:cxn ang="0">
                  <a:pos x="41" y="98"/>
                </a:cxn>
                <a:cxn ang="0">
                  <a:pos x="41" y="107"/>
                </a:cxn>
                <a:cxn ang="0">
                  <a:pos x="48" y="120"/>
                </a:cxn>
                <a:cxn ang="0">
                  <a:pos x="52" y="124"/>
                </a:cxn>
                <a:cxn ang="0">
                  <a:pos x="64" y="121"/>
                </a:cxn>
                <a:cxn ang="0">
                  <a:pos x="82" y="122"/>
                </a:cxn>
                <a:cxn ang="0">
                  <a:pos x="92" y="116"/>
                </a:cxn>
                <a:cxn ang="0">
                  <a:pos x="100" y="107"/>
                </a:cxn>
                <a:cxn ang="0">
                  <a:pos x="99" y="96"/>
                </a:cxn>
                <a:cxn ang="0">
                  <a:pos x="107" y="93"/>
                </a:cxn>
                <a:cxn ang="0">
                  <a:pos x="112" y="88"/>
                </a:cxn>
                <a:cxn ang="0">
                  <a:pos x="112" y="99"/>
                </a:cxn>
                <a:cxn ang="0">
                  <a:pos x="121" y="110"/>
                </a:cxn>
                <a:cxn ang="0">
                  <a:pos x="132" y="114"/>
                </a:cxn>
                <a:cxn ang="0">
                  <a:pos x="131" y="119"/>
                </a:cxn>
                <a:cxn ang="0">
                  <a:pos x="139" y="129"/>
                </a:cxn>
                <a:cxn ang="0">
                  <a:pos x="138" y="122"/>
                </a:cxn>
                <a:cxn ang="0">
                  <a:pos x="141" y="114"/>
                </a:cxn>
                <a:cxn ang="0">
                  <a:pos x="150" y="102"/>
                </a:cxn>
                <a:cxn ang="0">
                  <a:pos x="150" y="91"/>
                </a:cxn>
                <a:cxn ang="0">
                  <a:pos x="157" y="88"/>
                </a:cxn>
                <a:cxn ang="0">
                  <a:pos x="164" y="99"/>
                </a:cxn>
                <a:cxn ang="0">
                  <a:pos x="182" y="95"/>
                </a:cxn>
                <a:cxn ang="0">
                  <a:pos x="187" y="103"/>
                </a:cxn>
                <a:cxn ang="0">
                  <a:pos x="190" y="105"/>
                </a:cxn>
                <a:cxn ang="0">
                  <a:pos x="193" y="93"/>
                </a:cxn>
                <a:cxn ang="0">
                  <a:pos x="188" y="92"/>
                </a:cxn>
                <a:cxn ang="0">
                  <a:pos x="196" y="77"/>
                </a:cxn>
                <a:cxn ang="0">
                  <a:pos x="207" y="86"/>
                </a:cxn>
                <a:cxn ang="0">
                  <a:pos x="204" y="79"/>
                </a:cxn>
              </a:cxnLst>
              <a:rect l="0" t="0" r="r" b="b"/>
              <a:pathLst>
                <a:path w="208" h="129">
                  <a:moveTo>
                    <a:pt x="204" y="79"/>
                  </a:moveTo>
                  <a:cubicBezTo>
                    <a:pt x="208" y="59"/>
                    <a:pt x="208" y="59"/>
                    <a:pt x="208" y="59"/>
                  </a:cubicBezTo>
                  <a:cubicBezTo>
                    <a:pt x="203" y="55"/>
                    <a:pt x="203" y="55"/>
                    <a:pt x="203" y="55"/>
                  </a:cubicBezTo>
                  <a:cubicBezTo>
                    <a:pt x="203" y="55"/>
                    <a:pt x="197" y="62"/>
                    <a:pt x="194" y="63"/>
                  </a:cubicBezTo>
                  <a:cubicBezTo>
                    <a:pt x="191" y="65"/>
                    <a:pt x="184" y="60"/>
                    <a:pt x="184" y="60"/>
                  </a:cubicBezTo>
                  <a:cubicBezTo>
                    <a:pt x="184" y="60"/>
                    <a:pt x="180" y="61"/>
                    <a:pt x="179" y="59"/>
                  </a:cubicBezTo>
                  <a:cubicBezTo>
                    <a:pt x="178" y="58"/>
                    <a:pt x="180" y="52"/>
                    <a:pt x="180" y="52"/>
                  </a:cubicBezTo>
                  <a:cubicBezTo>
                    <a:pt x="164" y="49"/>
                    <a:pt x="164" y="49"/>
                    <a:pt x="164" y="49"/>
                  </a:cubicBezTo>
                  <a:cubicBezTo>
                    <a:pt x="164" y="49"/>
                    <a:pt x="162" y="48"/>
                    <a:pt x="160" y="46"/>
                  </a:cubicBezTo>
                  <a:cubicBezTo>
                    <a:pt x="158" y="43"/>
                    <a:pt x="162" y="39"/>
                    <a:pt x="162" y="39"/>
                  </a:cubicBezTo>
                  <a:cubicBezTo>
                    <a:pt x="162" y="39"/>
                    <a:pt x="172" y="29"/>
                    <a:pt x="172" y="26"/>
                  </a:cubicBezTo>
                  <a:cubicBezTo>
                    <a:pt x="172" y="18"/>
                    <a:pt x="172" y="18"/>
                    <a:pt x="172" y="18"/>
                  </a:cubicBezTo>
                  <a:cubicBezTo>
                    <a:pt x="165" y="17"/>
                    <a:pt x="165" y="14"/>
                    <a:pt x="158" y="12"/>
                  </a:cubicBezTo>
                  <a:cubicBezTo>
                    <a:pt x="155" y="11"/>
                    <a:pt x="151" y="10"/>
                    <a:pt x="148" y="9"/>
                  </a:cubicBezTo>
                  <a:cubicBezTo>
                    <a:pt x="145" y="8"/>
                    <a:pt x="141" y="11"/>
                    <a:pt x="140" y="11"/>
                  </a:cubicBezTo>
                  <a:cubicBezTo>
                    <a:pt x="138" y="10"/>
                    <a:pt x="137" y="7"/>
                    <a:pt x="135" y="4"/>
                  </a:cubicBezTo>
                  <a:cubicBezTo>
                    <a:pt x="135" y="5"/>
                    <a:pt x="135" y="8"/>
                    <a:pt x="134" y="9"/>
                  </a:cubicBezTo>
                  <a:cubicBezTo>
                    <a:pt x="132" y="5"/>
                    <a:pt x="131" y="0"/>
                    <a:pt x="128" y="2"/>
                  </a:cubicBezTo>
                  <a:cubicBezTo>
                    <a:pt x="127" y="0"/>
                    <a:pt x="125" y="1"/>
                    <a:pt x="125" y="1"/>
                  </a:cubicBezTo>
                  <a:cubicBezTo>
                    <a:pt x="123" y="2"/>
                    <a:pt x="117" y="4"/>
                    <a:pt x="118" y="8"/>
                  </a:cubicBezTo>
                  <a:cubicBezTo>
                    <a:pt x="118" y="11"/>
                    <a:pt x="120" y="9"/>
                    <a:pt x="122" y="10"/>
                  </a:cubicBezTo>
                  <a:cubicBezTo>
                    <a:pt x="123" y="11"/>
                    <a:pt x="132" y="9"/>
                    <a:pt x="125" y="14"/>
                  </a:cubicBezTo>
                  <a:cubicBezTo>
                    <a:pt x="124" y="11"/>
                    <a:pt x="122" y="12"/>
                    <a:pt x="122" y="15"/>
                  </a:cubicBezTo>
                  <a:cubicBezTo>
                    <a:pt x="116" y="17"/>
                    <a:pt x="115" y="13"/>
                    <a:pt x="112" y="13"/>
                  </a:cubicBezTo>
                  <a:cubicBezTo>
                    <a:pt x="107" y="12"/>
                    <a:pt x="105" y="18"/>
                    <a:pt x="101" y="16"/>
                  </a:cubicBezTo>
                  <a:cubicBezTo>
                    <a:pt x="91" y="12"/>
                    <a:pt x="86" y="18"/>
                    <a:pt x="83" y="15"/>
                  </a:cubicBezTo>
                  <a:cubicBezTo>
                    <a:pt x="83" y="14"/>
                    <a:pt x="84" y="14"/>
                    <a:pt x="85" y="14"/>
                  </a:cubicBezTo>
                  <a:cubicBezTo>
                    <a:pt x="84" y="14"/>
                    <a:pt x="82" y="13"/>
                    <a:pt x="81" y="13"/>
                  </a:cubicBezTo>
                  <a:cubicBezTo>
                    <a:pt x="80" y="12"/>
                    <a:pt x="80" y="12"/>
                    <a:pt x="80" y="11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9"/>
                    <a:pt x="65" y="24"/>
                    <a:pt x="61" y="24"/>
                  </a:cubicBezTo>
                  <a:cubicBezTo>
                    <a:pt x="57" y="23"/>
                    <a:pt x="58" y="16"/>
                    <a:pt x="52" y="16"/>
                  </a:cubicBezTo>
                  <a:cubicBezTo>
                    <a:pt x="48" y="15"/>
                    <a:pt x="46" y="27"/>
                    <a:pt x="46" y="27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39" y="44"/>
                    <a:pt x="35" y="47"/>
                  </a:cubicBezTo>
                  <a:cubicBezTo>
                    <a:pt x="32" y="50"/>
                    <a:pt x="28" y="49"/>
                    <a:pt x="25" y="51"/>
                  </a:cubicBezTo>
                  <a:cubicBezTo>
                    <a:pt x="23" y="52"/>
                    <a:pt x="26" y="58"/>
                    <a:pt x="24" y="64"/>
                  </a:cubicBezTo>
                  <a:cubicBezTo>
                    <a:pt x="22" y="70"/>
                    <a:pt x="11" y="73"/>
                    <a:pt x="7" y="79"/>
                  </a:cubicBezTo>
                  <a:cubicBezTo>
                    <a:pt x="2" y="87"/>
                    <a:pt x="9" y="90"/>
                    <a:pt x="9" y="90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4" y="96"/>
                    <a:pt x="12" y="95"/>
                    <a:pt x="12" y="93"/>
                  </a:cubicBezTo>
                  <a:cubicBezTo>
                    <a:pt x="12" y="90"/>
                    <a:pt x="17" y="84"/>
                    <a:pt x="26" y="83"/>
                  </a:cubicBezTo>
                  <a:cubicBezTo>
                    <a:pt x="34" y="82"/>
                    <a:pt x="40" y="87"/>
                    <a:pt x="40" y="87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42" y="94"/>
                    <a:pt x="41" y="98"/>
                  </a:cubicBezTo>
                  <a:cubicBezTo>
                    <a:pt x="40" y="103"/>
                    <a:pt x="37" y="107"/>
                    <a:pt x="37" y="107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42" y="110"/>
                    <a:pt x="48" y="112"/>
                    <a:pt x="48" y="120"/>
                  </a:cubicBezTo>
                  <a:cubicBezTo>
                    <a:pt x="48" y="122"/>
                    <a:pt x="48" y="122"/>
                    <a:pt x="48" y="122"/>
                  </a:cubicBezTo>
                  <a:cubicBezTo>
                    <a:pt x="48" y="123"/>
                    <a:pt x="50" y="124"/>
                    <a:pt x="52" y="124"/>
                  </a:cubicBezTo>
                  <a:cubicBezTo>
                    <a:pt x="57" y="123"/>
                    <a:pt x="57" y="120"/>
                    <a:pt x="58" y="120"/>
                  </a:cubicBezTo>
                  <a:cubicBezTo>
                    <a:pt x="60" y="121"/>
                    <a:pt x="61" y="122"/>
                    <a:pt x="64" y="121"/>
                  </a:cubicBezTo>
                  <a:cubicBezTo>
                    <a:pt x="67" y="121"/>
                    <a:pt x="68" y="116"/>
                    <a:pt x="71" y="116"/>
                  </a:cubicBezTo>
                  <a:cubicBezTo>
                    <a:pt x="72" y="116"/>
                    <a:pt x="79" y="122"/>
                    <a:pt x="82" y="122"/>
                  </a:cubicBezTo>
                  <a:cubicBezTo>
                    <a:pt x="86" y="122"/>
                    <a:pt x="85" y="118"/>
                    <a:pt x="86" y="118"/>
                  </a:cubicBezTo>
                  <a:cubicBezTo>
                    <a:pt x="88" y="118"/>
                    <a:pt x="91" y="118"/>
                    <a:pt x="92" y="116"/>
                  </a:cubicBezTo>
                  <a:cubicBezTo>
                    <a:pt x="93" y="115"/>
                    <a:pt x="92" y="112"/>
                    <a:pt x="94" y="111"/>
                  </a:cubicBezTo>
                  <a:cubicBezTo>
                    <a:pt x="97" y="110"/>
                    <a:pt x="100" y="107"/>
                    <a:pt x="100" y="107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12" y="88"/>
                    <a:pt x="112" y="88"/>
                    <a:pt x="112" y="88"/>
                  </a:cubicBezTo>
                  <a:cubicBezTo>
                    <a:pt x="116" y="90"/>
                    <a:pt x="116" y="90"/>
                    <a:pt x="116" y="90"/>
                  </a:cubicBezTo>
                  <a:cubicBezTo>
                    <a:pt x="116" y="90"/>
                    <a:pt x="110" y="96"/>
                    <a:pt x="112" y="99"/>
                  </a:cubicBezTo>
                  <a:cubicBezTo>
                    <a:pt x="114" y="103"/>
                    <a:pt x="118" y="104"/>
                    <a:pt x="118" y="105"/>
                  </a:cubicBezTo>
                  <a:cubicBezTo>
                    <a:pt x="118" y="106"/>
                    <a:pt x="117" y="108"/>
                    <a:pt x="121" y="110"/>
                  </a:cubicBezTo>
                  <a:cubicBezTo>
                    <a:pt x="124" y="112"/>
                    <a:pt x="129" y="111"/>
                    <a:pt x="129" y="111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29" y="116"/>
                    <a:pt x="129" y="116"/>
                    <a:pt x="129" y="116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5" y="128"/>
                    <a:pt x="135" y="128"/>
                    <a:pt x="135" y="128"/>
                  </a:cubicBezTo>
                  <a:cubicBezTo>
                    <a:pt x="139" y="129"/>
                    <a:pt x="139" y="129"/>
                    <a:pt x="139" y="129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41" y="114"/>
                    <a:pt x="141" y="114"/>
                    <a:pt x="141" y="114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8" y="107"/>
                    <a:pt x="150" y="102"/>
                  </a:cubicBezTo>
                  <a:cubicBezTo>
                    <a:pt x="153" y="96"/>
                    <a:pt x="153" y="93"/>
                    <a:pt x="153" y="93"/>
                  </a:cubicBezTo>
                  <a:cubicBezTo>
                    <a:pt x="150" y="91"/>
                    <a:pt x="150" y="91"/>
                    <a:pt x="150" y="91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60" y="86"/>
                    <a:pt x="160" y="86"/>
                    <a:pt x="160" y="86"/>
                  </a:cubicBezTo>
                  <a:cubicBezTo>
                    <a:pt x="160" y="86"/>
                    <a:pt x="159" y="96"/>
                    <a:pt x="164" y="99"/>
                  </a:cubicBezTo>
                  <a:cubicBezTo>
                    <a:pt x="170" y="102"/>
                    <a:pt x="173" y="97"/>
                    <a:pt x="173" y="97"/>
                  </a:cubicBezTo>
                  <a:cubicBezTo>
                    <a:pt x="182" y="95"/>
                    <a:pt x="182" y="95"/>
                    <a:pt x="182" y="95"/>
                  </a:cubicBezTo>
                  <a:cubicBezTo>
                    <a:pt x="184" y="99"/>
                    <a:pt x="184" y="99"/>
                    <a:pt x="184" y="99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88" y="105"/>
                    <a:pt x="188" y="105"/>
                    <a:pt x="188" y="105"/>
                  </a:cubicBezTo>
                  <a:cubicBezTo>
                    <a:pt x="190" y="105"/>
                    <a:pt x="190" y="105"/>
                    <a:pt x="190" y="105"/>
                  </a:cubicBezTo>
                  <a:cubicBezTo>
                    <a:pt x="190" y="98"/>
                    <a:pt x="190" y="98"/>
                    <a:pt x="190" y="98"/>
                  </a:cubicBezTo>
                  <a:cubicBezTo>
                    <a:pt x="193" y="93"/>
                    <a:pt x="193" y="93"/>
                    <a:pt x="193" y="93"/>
                  </a:cubicBezTo>
                  <a:cubicBezTo>
                    <a:pt x="191" y="92"/>
                    <a:pt x="191" y="92"/>
                    <a:pt x="191" y="92"/>
                  </a:cubicBezTo>
                  <a:cubicBezTo>
                    <a:pt x="188" y="92"/>
                    <a:pt x="188" y="92"/>
                    <a:pt x="188" y="92"/>
                  </a:cubicBezTo>
                  <a:cubicBezTo>
                    <a:pt x="188" y="92"/>
                    <a:pt x="182" y="88"/>
                    <a:pt x="188" y="82"/>
                  </a:cubicBezTo>
                  <a:cubicBezTo>
                    <a:pt x="194" y="76"/>
                    <a:pt x="196" y="77"/>
                    <a:pt x="196" y="77"/>
                  </a:cubicBezTo>
                  <a:cubicBezTo>
                    <a:pt x="197" y="83"/>
                    <a:pt x="197" y="83"/>
                    <a:pt x="197" y="83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79"/>
                    <a:pt x="207" y="79"/>
                    <a:pt x="207" y="79"/>
                  </a:cubicBezTo>
                  <a:lnTo>
                    <a:pt x="204" y="7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5" name="Niederlande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5804067" y="3201701"/>
              <a:ext cx="405638" cy="425670"/>
            </a:xfrm>
            <a:custGeom>
              <a:avLst/>
              <a:gdLst/>
              <a:ahLst/>
              <a:cxnLst>
                <a:cxn ang="0">
                  <a:pos x="154" y="5"/>
                </a:cxn>
                <a:cxn ang="0">
                  <a:pos x="131" y="10"/>
                </a:cxn>
                <a:cxn ang="0">
                  <a:pos x="96" y="34"/>
                </a:cxn>
                <a:cxn ang="0">
                  <a:pos x="105" y="45"/>
                </a:cxn>
                <a:cxn ang="0">
                  <a:pos x="104" y="55"/>
                </a:cxn>
                <a:cxn ang="0">
                  <a:pos x="101" y="57"/>
                </a:cxn>
                <a:cxn ang="0">
                  <a:pos x="83" y="73"/>
                </a:cxn>
                <a:cxn ang="0">
                  <a:pos x="99" y="72"/>
                </a:cxn>
                <a:cxn ang="0">
                  <a:pos x="109" y="72"/>
                </a:cxn>
                <a:cxn ang="0">
                  <a:pos x="76" y="71"/>
                </a:cxn>
                <a:cxn ang="0">
                  <a:pos x="82" y="64"/>
                </a:cxn>
                <a:cxn ang="0">
                  <a:pos x="84" y="44"/>
                </a:cxn>
                <a:cxn ang="0">
                  <a:pos x="67" y="32"/>
                </a:cxn>
                <a:cxn ang="0">
                  <a:pos x="47" y="101"/>
                </a:cxn>
                <a:cxn ang="0">
                  <a:pos x="33" y="94"/>
                </a:cxn>
                <a:cxn ang="0">
                  <a:pos x="61" y="109"/>
                </a:cxn>
                <a:cxn ang="0">
                  <a:pos x="48" y="113"/>
                </a:cxn>
                <a:cxn ang="0">
                  <a:pos x="40" y="119"/>
                </a:cxn>
                <a:cxn ang="0">
                  <a:pos x="32" y="119"/>
                </a:cxn>
                <a:cxn ang="0">
                  <a:pos x="40" y="126"/>
                </a:cxn>
                <a:cxn ang="0">
                  <a:pos x="19" y="121"/>
                </a:cxn>
                <a:cxn ang="0">
                  <a:pos x="10" y="124"/>
                </a:cxn>
                <a:cxn ang="0">
                  <a:pos x="26" y="127"/>
                </a:cxn>
                <a:cxn ang="0">
                  <a:pos x="33" y="135"/>
                </a:cxn>
                <a:cxn ang="0">
                  <a:pos x="23" y="133"/>
                </a:cxn>
                <a:cxn ang="0">
                  <a:pos x="2" y="129"/>
                </a:cxn>
                <a:cxn ang="0">
                  <a:pos x="7" y="139"/>
                </a:cxn>
                <a:cxn ang="0">
                  <a:pos x="22" y="143"/>
                </a:cxn>
                <a:cxn ang="0">
                  <a:pos x="46" y="135"/>
                </a:cxn>
                <a:cxn ang="0">
                  <a:pos x="54" y="131"/>
                </a:cxn>
                <a:cxn ang="0">
                  <a:pos x="67" y="134"/>
                </a:cxn>
                <a:cxn ang="0">
                  <a:pos x="76" y="138"/>
                </a:cxn>
                <a:cxn ang="0">
                  <a:pos x="92" y="145"/>
                </a:cxn>
                <a:cxn ang="0">
                  <a:pos x="99" y="159"/>
                </a:cxn>
                <a:cxn ang="0">
                  <a:pos x="93" y="170"/>
                </a:cxn>
                <a:cxn ang="0">
                  <a:pos x="110" y="175"/>
                </a:cxn>
                <a:cxn ang="0">
                  <a:pos x="106" y="161"/>
                </a:cxn>
                <a:cxn ang="0">
                  <a:pos x="118" y="149"/>
                </a:cxn>
                <a:cxn ang="0">
                  <a:pos x="119" y="124"/>
                </a:cxn>
                <a:cxn ang="0">
                  <a:pos x="120" y="106"/>
                </a:cxn>
                <a:cxn ang="0">
                  <a:pos x="131" y="104"/>
                </a:cxn>
                <a:cxn ang="0">
                  <a:pos x="150" y="88"/>
                </a:cxn>
                <a:cxn ang="0">
                  <a:pos x="147" y="58"/>
                </a:cxn>
                <a:cxn ang="0">
                  <a:pos x="166" y="29"/>
                </a:cxn>
                <a:cxn ang="0">
                  <a:pos x="76" y="17"/>
                </a:cxn>
                <a:cxn ang="0">
                  <a:pos x="70" y="29"/>
                </a:cxn>
                <a:cxn ang="0">
                  <a:pos x="27" y="115"/>
                </a:cxn>
                <a:cxn ang="0">
                  <a:pos x="31" y="112"/>
                </a:cxn>
                <a:cxn ang="0">
                  <a:pos x="22" y="110"/>
                </a:cxn>
                <a:cxn ang="0">
                  <a:pos x="24" y="116"/>
                </a:cxn>
                <a:cxn ang="0">
                  <a:pos x="18" y="118"/>
                </a:cxn>
                <a:cxn ang="0">
                  <a:pos x="32" y="106"/>
                </a:cxn>
                <a:cxn ang="0">
                  <a:pos x="45" y="112"/>
                </a:cxn>
                <a:cxn ang="0">
                  <a:pos x="27" y="105"/>
                </a:cxn>
                <a:cxn ang="0">
                  <a:pos x="82" y="13"/>
                </a:cxn>
                <a:cxn ang="0">
                  <a:pos x="99" y="7"/>
                </a:cxn>
                <a:cxn ang="0">
                  <a:pos x="98" y="3"/>
                </a:cxn>
                <a:cxn ang="0">
                  <a:pos x="90" y="9"/>
                </a:cxn>
                <a:cxn ang="0">
                  <a:pos x="109" y="3"/>
                </a:cxn>
                <a:cxn ang="0">
                  <a:pos x="135" y="0"/>
                </a:cxn>
                <a:cxn ang="0">
                  <a:pos x="136" y="2"/>
                </a:cxn>
              </a:cxnLst>
              <a:rect l="0" t="0" r="r" b="b"/>
              <a:pathLst>
                <a:path w="168" h="177">
                  <a:moveTo>
                    <a:pt x="168" y="18"/>
                  </a:moveTo>
                  <a:cubicBezTo>
                    <a:pt x="164" y="17"/>
                    <a:pt x="160" y="15"/>
                    <a:pt x="159" y="14"/>
                  </a:cubicBezTo>
                  <a:cubicBezTo>
                    <a:pt x="155" y="12"/>
                    <a:pt x="155" y="7"/>
                    <a:pt x="154" y="5"/>
                  </a:cubicBezTo>
                  <a:cubicBezTo>
                    <a:pt x="153" y="3"/>
                    <a:pt x="149" y="7"/>
                    <a:pt x="149" y="7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1" y="10"/>
                    <a:pt x="128" y="10"/>
                    <a:pt x="127" y="8"/>
                  </a:cubicBezTo>
                  <a:cubicBezTo>
                    <a:pt x="125" y="6"/>
                    <a:pt x="108" y="11"/>
                    <a:pt x="102" y="14"/>
                  </a:cubicBezTo>
                  <a:cubicBezTo>
                    <a:pt x="96" y="16"/>
                    <a:pt x="95" y="29"/>
                    <a:pt x="96" y="34"/>
                  </a:cubicBezTo>
                  <a:cubicBezTo>
                    <a:pt x="96" y="40"/>
                    <a:pt x="95" y="39"/>
                    <a:pt x="95" y="39"/>
                  </a:cubicBezTo>
                  <a:cubicBezTo>
                    <a:pt x="95" y="39"/>
                    <a:pt x="96" y="40"/>
                    <a:pt x="99" y="41"/>
                  </a:cubicBezTo>
                  <a:cubicBezTo>
                    <a:pt x="102" y="43"/>
                    <a:pt x="105" y="45"/>
                    <a:pt x="105" y="45"/>
                  </a:cubicBezTo>
                  <a:cubicBezTo>
                    <a:pt x="105" y="45"/>
                    <a:pt x="101" y="47"/>
                    <a:pt x="101" y="48"/>
                  </a:cubicBezTo>
                  <a:cubicBezTo>
                    <a:pt x="101" y="50"/>
                    <a:pt x="104" y="50"/>
                    <a:pt x="104" y="50"/>
                  </a:cubicBezTo>
                  <a:cubicBezTo>
                    <a:pt x="104" y="50"/>
                    <a:pt x="101" y="54"/>
                    <a:pt x="104" y="55"/>
                  </a:cubicBezTo>
                  <a:cubicBezTo>
                    <a:pt x="109" y="56"/>
                    <a:pt x="113" y="57"/>
                    <a:pt x="113" y="57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2" y="59"/>
                    <a:pt x="105" y="57"/>
                    <a:pt x="101" y="57"/>
                  </a:cubicBezTo>
                  <a:cubicBezTo>
                    <a:pt x="98" y="57"/>
                    <a:pt x="94" y="62"/>
                    <a:pt x="90" y="64"/>
                  </a:cubicBezTo>
                  <a:cubicBezTo>
                    <a:pt x="87" y="66"/>
                    <a:pt x="79" y="70"/>
                    <a:pt x="79" y="70"/>
                  </a:cubicBezTo>
                  <a:cubicBezTo>
                    <a:pt x="79" y="70"/>
                    <a:pt x="81" y="73"/>
                    <a:pt x="83" y="73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73"/>
                    <a:pt x="94" y="77"/>
                    <a:pt x="96" y="76"/>
                  </a:cubicBezTo>
                  <a:cubicBezTo>
                    <a:pt x="99" y="74"/>
                    <a:pt x="99" y="72"/>
                    <a:pt x="99" y="72"/>
                  </a:cubicBezTo>
                  <a:cubicBezTo>
                    <a:pt x="99" y="72"/>
                    <a:pt x="106" y="69"/>
                    <a:pt x="108" y="66"/>
                  </a:cubicBezTo>
                  <a:cubicBezTo>
                    <a:pt x="109" y="65"/>
                    <a:pt x="111" y="65"/>
                    <a:pt x="112" y="65"/>
                  </a:cubicBezTo>
                  <a:cubicBezTo>
                    <a:pt x="113" y="66"/>
                    <a:pt x="109" y="72"/>
                    <a:pt x="109" y="72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86" y="77"/>
                    <a:pt x="86" y="77"/>
                    <a:pt x="86" y="77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4"/>
                    <a:pt x="79" y="55"/>
                    <a:pt x="79" y="53"/>
                  </a:cubicBezTo>
                  <a:cubicBezTo>
                    <a:pt x="78" y="50"/>
                    <a:pt x="85" y="54"/>
                    <a:pt x="88" y="50"/>
                  </a:cubicBezTo>
                  <a:cubicBezTo>
                    <a:pt x="90" y="48"/>
                    <a:pt x="87" y="45"/>
                    <a:pt x="84" y="44"/>
                  </a:cubicBezTo>
                  <a:cubicBezTo>
                    <a:pt x="80" y="43"/>
                    <a:pt x="82" y="33"/>
                    <a:pt x="78" y="33"/>
                  </a:cubicBezTo>
                  <a:cubicBezTo>
                    <a:pt x="74" y="32"/>
                    <a:pt x="77" y="35"/>
                    <a:pt x="73" y="34"/>
                  </a:cubicBezTo>
                  <a:cubicBezTo>
                    <a:pt x="71" y="33"/>
                    <a:pt x="69" y="30"/>
                    <a:pt x="67" y="32"/>
                  </a:cubicBezTo>
                  <a:cubicBezTo>
                    <a:pt x="65" y="33"/>
                    <a:pt x="60" y="63"/>
                    <a:pt x="56" y="70"/>
                  </a:cubicBezTo>
                  <a:cubicBezTo>
                    <a:pt x="53" y="76"/>
                    <a:pt x="37" y="91"/>
                    <a:pt x="37" y="9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7" y="104"/>
                    <a:pt x="40" y="97"/>
                    <a:pt x="39" y="97"/>
                  </a:cubicBezTo>
                  <a:cubicBezTo>
                    <a:pt x="37" y="96"/>
                    <a:pt x="35" y="94"/>
                    <a:pt x="33" y="94"/>
                  </a:cubicBezTo>
                  <a:cubicBezTo>
                    <a:pt x="32" y="94"/>
                    <a:pt x="34" y="101"/>
                    <a:pt x="34" y="101"/>
                  </a:cubicBezTo>
                  <a:cubicBezTo>
                    <a:pt x="34" y="101"/>
                    <a:pt x="50" y="112"/>
                    <a:pt x="51" y="112"/>
                  </a:cubicBezTo>
                  <a:cubicBezTo>
                    <a:pt x="53" y="112"/>
                    <a:pt x="56" y="110"/>
                    <a:pt x="61" y="109"/>
                  </a:cubicBezTo>
                  <a:cubicBezTo>
                    <a:pt x="65" y="109"/>
                    <a:pt x="64" y="112"/>
                    <a:pt x="62" y="112"/>
                  </a:cubicBezTo>
                  <a:cubicBezTo>
                    <a:pt x="60" y="112"/>
                    <a:pt x="52" y="115"/>
                    <a:pt x="52" y="115"/>
                  </a:cubicBezTo>
                  <a:cubicBezTo>
                    <a:pt x="52" y="115"/>
                    <a:pt x="50" y="113"/>
                    <a:pt x="48" y="113"/>
                  </a:cubicBezTo>
                  <a:cubicBezTo>
                    <a:pt x="45" y="113"/>
                    <a:pt x="43" y="116"/>
                    <a:pt x="43" y="116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40" y="119"/>
                    <a:pt x="40" y="119"/>
                    <a:pt x="40" y="119"/>
                  </a:cubicBezTo>
                  <a:cubicBezTo>
                    <a:pt x="40" y="119"/>
                    <a:pt x="35" y="117"/>
                    <a:pt x="34" y="117"/>
                  </a:cubicBezTo>
                  <a:cubicBezTo>
                    <a:pt x="32" y="116"/>
                    <a:pt x="29" y="119"/>
                    <a:pt x="29" y="119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33" y="120"/>
                    <a:pt x="33" y="120"/>
                    <a:pt x="33" y="120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5" y="126"/>
                    <a:pt x="31" y="122"/>
                    <a:pt x="27" y="121"/>
                  </a:cubicBezTo>
                  <a:cubicBezTo>
                    <a:pt x="19" y="121"/>
                    <a:pt x="19" y="121"/>
                    <a:pt x="19" y="121"/>
                  </a:cubicBezTo>
                  <a:cubicBezTo>
                    <a:pt x="19" y="121"/>
                    <a:pt x="17" y="120"/>
                    <a:pt x="15" y="118"/>
                  </a:cubicBezTo>
                  <a:cubicBezTo>
                    <a:pt x="14" y="117"/>
                    <a:pt x="7" y="119"/>
                    <a:pt x="7" y="119"/>
                  </a:cubicBezTo>
                  <a:cubicBezTo>
                    <a:pt x="7" y="119"/>
                    <a:pt x="7" y="122"/>
                    <a:pt x="10" y="124"/>
                  </a:cubicBezTo>
                  <a:cubicBezTo>
                    <a:pt x="13" y="126"/>
                    <a:pt x="17" y="125"/>
                    <a:pt x="17" y="125"/>
                  </a:cubicBezTo>
                  <a:cubicBezTo>
                    <a:pt x="17" y="125"/>
                    <a:pt x="17" y="128"/>
                    <a:pt x="19" y="129"/>
                  </a:cubicBezTo>
                  <a:cubicBezTo>
                    <a:pt x="22" y="131"/>
                    <a:pt x="26" y="127"/>
                    <a:pt x="26" y="127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29" y="127"/>
                    <a:pt x="35" y="131"/>
                    <a:pt x="38" y="132"/>
                  </a:cubicBezTo>
                  <a:cubicBezTo>
                    <a:pt x="41" y="132"/>
                    <a:pt x="33" y="135"/>
                    <a:pt x="33" y="135"/>
                  </a:cubicBezTo>
                  <a:cubicBezTo>
                    <a:pt x="31" y="134"/>
                    <a:pt x="31" y="134"/>
                    <a:pt x="31" y="134"/>
                  </a:cubicBezTo>
                  <a:cubicBezTo>
                    <a:pt x="31" y="134"/>
                    <a:pt x="30" y="131"/>
                    <a:pt x="28" y="131"/>
                  </a:cubicBezTo>
                  <a:cubicBezTo>
                    <a:pt x="26" y="129"/>
                    <a:pt x="23" y="133"/>
                    <a:pt x="23" y="133"/>
                  </a:cubicBezTo>
                  <a:cubicBezTo>
                    <a:pt x="23" y="133"/>
                    <a:pt x="19" y="133"/>
                    <a:pt x="16" y="132"/>
                  </a:cubicBezTo>
                  <a:cubicBezTo>
                    <a:pt x="14" y="132"/>
                    <a:pt x="11" y="127"/>
                    <a:pt x="8" y="127"/>
                  </a:cubicBezTo>
                  <a:cubicBezTo>
                    <a:pt x="7" y="127"/>
                    <a:pt x="2" y="129"/>
                    <a:pt x="2" y="129"/>
                  </a:cubicBezTo>
                  <a:cubicBezTo>
                    <a:pt x="2" y="129"/>
                    <a:pt x="1" y="133"/>
                    <a:pt x="0" y="134"/>
                  </a:cubicBezTo>
                  <a:cubicBezTo>
                    <a:pt x="0" y="135"/>
                    <a:pt x="1" y="138"/>
                    <a:pt x="1" y="138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8" y="138"/>
                    <a:pt x="15" y="143"/>
                    <a:pt x="22" y="143"/>
                  </a:cubicBezTo>
                  <a:cubicBezTo>
                    <a:pt x="29" y="144"/>
                    <a:pt x="39" y="134"/>
                    <a:pt x="39" y="134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6" y="135"/>
                    <a:pt x="46" y="135"/>
                    <a:pt x="46" y="135"/>
                  </a:cubicBezTo>
                  <a:cubicBezTo>
                    <a:pt x="46" y="135"/>
                    <a:pt x="44" y="129"/>
                    <a:pt x="48" y="128"/>
                  </a:cubicBezTo>
                  <a:cubicBezTo>
                    <a:pt x="51" y="126"/>
                    <a:pt x="51" y="131"/>
                    <a:pt x="51" y="131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54" y="131"/>
                    <a:pt x="59" y="127"/>
                    <a:pt x="63" y="127"/>
                  </a:cubicBezTo>
                  <a:cubicBezTo>
                    <a:pt x="66" y="127"/>
                    <a:pt x="62" y="134"/>
                    <a:pt x="62" y="134"/>
                  </a:cubicBezTo>
                  <a:cubicBezTo>
                    <a:pt x="67" y="134"/>
                    <a:pt x="67" y="134"/>
                    <a:pt x="67" y="134"/>
                  </a:cubicBezTo>
                  <a:cubicBezTo>
                    <a:pt x="67" y="134"/>
                    <a:pt x="69" y="128"/>
                    <a:pt x="72" y="129"/>
                  </a:cubicBezTo>
                  <a:cubicBezTo>
                    <a:pt x="74" y="131"/>
                    <a:pt x="71" y="136"/>
                    <a:pt x="71" y="136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8"/>
                    <a:pt x="77" y="143"/>
                    <a:pt x="80" y="143"/>
                  </a:cubicBezTo>
                  <a:cubicBezTo>
                    <a:pt x="83" y="144"/>
                    <a:pt x="86" y="141"/>
                    <a:pt x="89" y="142"/>
                  </a:cubicBezTo>
                  <a:cubicBezTo>
                    <a:pt x="93" y="142"/>
                    <a:pt x="92" y="145"/>
                    <a:pt x="92" y="145"/>
                  </a:cubicBezTo>
                  <a:cubicBezTo>
                    <a:pt x="96" y="150"/>
                    <a:pt x="96" y="150"/>
                    <a:pt x="96" y="150"/>
                  </a:cubicBezTo>
                  <a:cubicBezTo>
                    <a:pt x="96" y="150"/>
                    <a:pt x="99" y="150"/>
                    <a:pt x="102" y="153"/>
                  </a:cubicBezTo>
                  <a:cubicBezTo>
                    <a:pt x="104" y="155"/>
                    <a:pt x="101" y="157"/>
                    <a:pt x="99" y="159"/>
                  </a:cubicBezTo>
                  <a:cubicBezTo>
                    <a:pt x="98" y="160"/>
                    <a:pt x="99" y="163"/>
                    <a:pt x="99" y="163"/>
                  </a:cubicBezTo>
                  <a:cubicBezTo>
                    <a:pt x="98" y="168"/>
                    <a:pt x="98" y="168"/>
                    <a:pt x="98" y="168"/>
                  </a:cubicBezTo>
                  <a:cubicBezTo>
                    <a:pt x="98" y="168"/>
                    <a:pt x="94" y="168"/>
                    <a:pt x="93" y="170"/>
                  </a:cubicBezTo>
                  <a:cubicBezTo>
                    <a:pt x="90" y="173"/>
                    <a:pt x="94" y="174"/>
                    <a:pt x="94" y="174"/>
                  </a:cubicBezTo>
                  <a:cubicBezTo>
                    <a:pt x="94" y="174"/>
                    <a:pt x="98" y="176"/>
                    <a:pt x="102" y="176"/>
                  </a:cubicBezTo>
                  <a:cubicBezTo>
                    <a:pt x="105" y="177"/>
                    <a:pt x="109" y="175"/>
                    <a:pt x="110" y="175"/>
                  </a:cubicBezTo>
                  <a:cubicBezTo>
                    <a:pt x="110" y="174"/>
                    <a:pt x="109" y="173"/>
                    <a:pt x="109" y="173"/>
                  </a:cubicBezTo>
                  <a:cubicBezTo>
                    <a:pt x="111" y="171"/>
                    <a:pt x="112" y="170"/>
                    <a:pt x="114" y="170"/>
                  </a:cubicBezTo>
                  <a:cubicBezTo>
                    <a:pt x="113" y="166"/>
                    <a:pt x="113" y="159"/>
                    <a:pt x="106" y="161"/>
                  </a:cubicBezTo>
                  <a:cubicBezTo>
                    <a:pt x="105" y="159"/>
                    <a:pt x="105" y="156"/>
                    <a:pt x="108" y="155"/>
                  </a:cubicBezTo>
                  <a:cubicBezTo>
                    <a:pt x="109" y="156"/>
                    <a:pt x="109" y="157"/>
                    <a:pt x="110" y="158"/>
                  </a:cubicBezTo>
                  <a:cubicBezTo>
                    <a:pt x="111" y="153"/>
                    <a:pt x="117" y="154"/>
                    <a:pt x="118" y="149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3" y="142"/>
                    <a:pt x="121" y="141"/>
                    <a:pt x="121" y="136"/>
                  </a:cubicBezTo>
                  <a:cubicBezTo>
                    <a:pt x="121" y="132"/>
                    <a:pt x="121" y="127"/>
                    <a:pt x="119" y="124"/>
                  </a:cubicBezTo>
                  <a:cubicBezTo>
                    <a:pt x="117" y="121"/>
                    <a:pt x="115" y="117"/>
                    <a:pt x="115" y="113"/>
                  </a:cubicBezTo>
                  <a:cubicBezTo>
                    <a:pt x="115" y="115"/>
                    <a:pt x="112" y="105"/>
                    <a:pt x="112" y="105"/>
                  </a:cubicBezTo>
                  <a:cubicBezTo>
                    <a:pt x="115" y="105"/>
                    <a:pt x="117" y="104"/>
                    <a:pt x="120" y="106"/>
                  </a:cubicBezTo>
                  <a:cubicBezTo>
                    <a:pt x="119" y="105"/>
                    <a:pt x="119" y="103"/>
                    <a:pt x="118" y="102"/>
                  </a:cubicBezTo>
                  <a:cubicBezTo>
                    <a:pt x="122" y="102"/>
                    <a:pt x="128" y="104"/>
                    <a:pt x="131" y="106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5" y="105"/>
                    <a:pt x="139" y="98"/>
                    <a:pt x="144" y="102"/>
                  </a:cubicBezTo>
                  <a:cubicBezTo>
                    <a:pt x="146" y="103"/>
                    <a:pt x="150" y="93"/>
                    <a:pt x="142" y="93"/>
                  </a:cubicBezTo>
                  <a:cubicBezTo>
                    <a:pt x="144" y="90"/>
                    <a:pt x="146" y="88"/>
                    <a:pt x="150" y="88"/>
                  </a:cubicBezTo>
                  <a:cubicBezTo>
                    <a:pt x="150" y="88"/>
                    <a:pt x="157" y="81"/>
                    <a:pt x="159" y="80"/>
                  </a:cubicBezTo>
                  <a:cubicBezTo>
                    <a:pt x="154" y="77"/>
                    <a:pt x="161" y="71"/>
                    <a:pt x="155" y="65"/>
                  </a:cubicBezTo>
                  <a:cubicBezTo>
                    <a:pt x="152" y="72"/>
                    <a:pt x="138" y="62"/>
                    <a:pt x="147" y="58"/>
                  </a:cubicBezTo>
                  <a:cubicBezTo>
                    <a:pt x="142" y="49"/>
                    <a:pt x="154" y="56"/>
                    <a:pt x="157" y="55"/>
                  </a:cubicBezTo>
                  <a:cubicBezTo>
                    <a:pt x="162" y="53"/>
                    <a:pt x="159" y="45"/>
                    <a:pt x="162" y="41"/>
                  </a:cubicBezTo>
                  <a:cubicBezTo>
                    <a:pt x="164" y="38"/>
                    <a:pt x="167" y="33"/>
                    <a:pt x="166" y="29"/>
                  </a:cubicBezTo>
                  <a:cubicBezTo>
                    <a:pt x="166" y="26"/>
                    <a:pt x="168" y="22"/>
                    <a:pt x="168" y="18"/>
                  </a:cubicBezTo>
                  <a:close/>
                  <a:moveTo>
                    <a:pt x="77" y="26"/>
                  </a:moveTo>
                  <a:cubicBezTo>
                    <a:pt x="81" y="19"/>
                    <a:pt x="77" y="18"/>
                    <a:pt x="76" y="17"/>
                  </a:cubicBezTo>
                  <a:cubicBezTo>
                    <a:pt x="74" y="16"/>
                    <a:pt x="72" y="18"/>
                    <a:pt x="72" y="18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9"/>
                    <a:pt x="73" y="30"/>
                    <a:pt x="77" y="26"/>
                  </a:cubicBezTo>
                  <a:close/>
                  <a:moveTo>
                    <a:pt x="22" y="110"/>
                  </a:moveTo>
                  <a:cubicBezTo>
                    <a:pt x="24" y="111"/>
                    <a:pt x="27" y="115"/>
                    <a:pt x="27" y="115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1" y="112"/>
                    <a:pt x="31" y="112"/>
                    <a:pt x="31" y="112"/>
                  </a:cubicBezTo>
                  <a:cubicBezTo>
                    <a:pt x="31" y="112"/>
                    <a:pt x="31" y="108"/>
                    <a:pt x="27" y="108"/>
                  </a:cubicBezTo>
                  <a:cubicBezTo>
                    <a:pt x="22" y="107"/>
                    <a:pt x="18" y="107"/>
                    <a:pt x="18" y="108"/>
                  </a:cubicBezTo>
                  <a:cubicBezTo>
                    <a:pt x="18" y="110"/>
                    <a:pt x="22" y="110"/>
                    <a:pt x="22" y="110"/>
                  </a:cubicBezTo>
                  <a:close/>
                  <a:moveTo>
                    <a:pt x="23" y="119"/>
                  </a:moveTo>
                  <a:cubicBezTo>
                    <a:pt x="27" y="119"/>
                    <a:pt x="27" y="119"/>
                    <a:pt x="27" y="119"/>
                  </a:cubicBezTo>
                  <a:cubicBezTo>
                    <a:pt x="28" y="119"/>
                    <a:pt x="24" y="116"/>
                    <a:pt x="24" y="116"/>
                  </a:cubicBezTo>
                  <a:cubicBezTo>
                    <a:pt x="21" y="117"/>
                    <a:pt x="21" y="117"/>
                    <a:pt x="21" y="117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9" y="115"/>
                    <a:pt x="16" y="116"/>
                    <a:pt x="18" y="118"/>
                  </a:cubicBezTo>
                  <a:cubicBezTo>
                    <a:pt x="21" y="120"/>
                    <a:pt x="22" y="119"/>
                    <a:pt x="23" y="119"/>
                  </a:cubicBezTo>
                  <a:close/>
                  <a:moveTo>
                    <a:pt x="27" y="105"/>
                  </a:moveTo>
                  <a:cubicBezTo>
                    <a:pt x="29" y="106"/>
                    <a:pt x="32" y="106"/>
                    <a:pt x="32" y="106"/>
                  </a:cubicBezTo>
                  <a:cubicBezTo>
                    <a:pt x="32" y="106"/>
                    <a:pt x="32" y="108"/>
                    <a:pt x="36" y="110"/>
                  </a:cubicBezTo>
                  <a:cubicBezTo>
                    <a:pt x="39" y="112"/>
                    <a:pt x="40" y="113"/>
                    <a:pt x="43" y="113"/>
                  </a:cubicBezTo>
                  <a:cubicBezTo>
                    <a:pt x="45" y="113"/>
                    <a:pt x="45" y="112"/>
                    <a:pt x="45" y="112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7" y="103"/>
                    <a:pt x="26" y="105"/>
                    <a:pt x="27" y="105"/>
                  </a:cubicBezTo>
                  <a:close/>
                  <a:moveTo>
                    <a:pt x="82" y="13"/>
                  </a:moveTo>
                  <a:cubicBezTo>
                    <a:pt x="87" y="10"/>
                    <a:pt x="86" y="7"/>
                    <a:pt x="81" y="11"/>
                  </a:cubicBezTo>
                  <a:cubicBezTo>
                    <a:pt x="77" y="14"/>
                    <a:pt x="82" y="13"/>
                    <a:pt x="82" y="13"/>
                  </a:cubicBezTo>
                  <a:close/>
                  <a:moveTo>
                    <a:pt x="90" y="9"/>
                  </a:moveTo>
                  <a:cubicBezTo>
                    <a:pt x="93" y="7"/>
                    <a:pt x="93" y="7"/>
                    <a:pt x="93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3"/>
                    <a:pt x="89" y="5"/>
                    <a:pt x="88" y="7"/>
                  </a:cubicBezTo>
                  <a:cubicBezTo>
                    <a:pt x="87" y="9"/>
                    <a:pt x="90" y="9"/>
                    <a:pt x="90" y="9"/>
                  </a:cubicBezTo>
                  <a:close/>
                  <a:moveTo>
                    <a:pt x="115" y="5"/>
                  </a:moveTo>
                  <a:cubicBezTo>
                    <a:pt x="118" y="5"/>
                    <a:pt x="126" y="2"/>
                    <a:pt x="118" y="2"/>
                  </a:cubicBezTo>
                  <a:cubicBezTo>
                    <a:pt x="112" y="2"/>
                    <a:pt x="109" y="3"/>
                    <a:pt x="109" y="3"/>
                  </a:cubicBezTo>
                  <a:cubicBezTo>
                    <a:pt x="109" y="6"/>
                    <a:pt x="112" y="5"/>
                    <a:pt x="115" y="5"/>
                  </a:cubicBezTo>
                  <a:close/>
                  <a:moveTo>
                    <a:pt x="136" y="2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9" y="5"/>
                    <a:pt x="129" y="5"/>
                    <a:pt x="129" y="5"/>
                  </a:cubicBezTo>
                  <a:lnTo>
                    <a:pt x="136" y="2"/>
                  </a:lnTo>
                  <a:close/>
                </a:path>
              </a:pathLst>
            </a:custGeom>
            <a:solidFill>
              <a:srgbClr val="003478"/>
            </a:solidFill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6" name="Belgien" descr="© INSCALE GmbH, 05.05.2010&#10;http://www.presentationload.com/"/>
            <p:cNvSpPr>
              <a:spLocks/>
            </p:cNvSpPr>
            <p:nvPr/>
          </p:nvSpPr>
          <p:spPr bwMode="gray">
            <a:xfrm>
              <a:off x="5722272" y="3505513"/>
              <a:ext cx="388945" cy="320504"/>
            </a:xfrm>
            <a:custGeom>
              <a:avLst/>
              <a:gdLst/>
              <a:ahLst/>
              <a:cxnLst>
                <a:cxn ang="0">
                  <a:pos x="150" y="64"/>
                </a:cxn>
                <a:cxn ang="0">
                  <a:pos x="144" y="49"/>
                </a:cxn>
                <a:cxn ang="0">
                  <a:pos x="128" y="48"/>
                </a:cxn>
                <a:cxn ang="0">
                  <a:pos x="132" y="42"/>
                </a:cxn>
                <a:cxn ang="0">
                  <a:pos x="133" y="33"/>
                </a:cxn>
                <a:cxn ang="0">
                  <a:pos x="130" y="24"/>
                </a:cxn>
                <a:cxn ang="0">
                  <a:pos x="123" y="16"/>
                </a:cxn>
                <a:cxn ang="0">
                  <a:pos x="110" y="12"/>
                </a:cxn>
                <a:cxn ang="0">
                  <a:pos x="106" y="3"/>
                </a:cxn>
                <a:cxn ang="0">
                  <a:pos x="96" y="8"/>
                </a:cxn>
                <a:cxn ang="0">
                  <a:pos x="88" y="5"/>
                </a:cxn>
                <a:cxn ang="0">
                  <a:pos x="82" y="2"/>
                </a:cxn>
                <a:cxn ang="0">
                  <a:pos x="77" y="9"/>
                </a:cxn>
                <a:cxn ang="0">
                  <a:pos x="56" y="17"/>
                </a:cxn>
                <a:cxn ang="0">
                  <a:pos x="42" y="9"/>
                </a:cxn>
                <a:cxn ang="0">
                  <a:pos x="35" y="12"/>
                </a:cxn>
                <a:cxn ang="0">
                  <a:pos x="36" y="5"/>
                </a:cxn>
                <a:cxn ang="0">
                  <a:pos x="11" y="15"/>
                </a:cxn>
                <a:cxn ang="0">
                  <a:pos x="1" y="25"/>
                </a:cxn>
                <a:cxn ang="0">
                  <a:pos x="2" y="29"/>
                </a:cxn>
                <a:cxn ang="0">
                  <a:pos x="0" y="37"/>
                </a:cxn>
                <a:cxn ang="0">
                  <a:pos x="8" y="44"/>
                </a:cxn>
                <a:cxn ang="0">
                  <a:pos x="15" y="41"/>
                </a:cxn>
                <a:cxn ang="0">
                  <a:pos x="25" y="48"/>
                </a:cxn>
                <a:cxn ang="0">
                  <a:pos x="28" y="62"/>
                </a:cxn>
                <a:cxn ang="0">
                  <a:pos x="41" y="64"/>
                </a:cxn>
                <a:cxn ang="0">
                  <a:pos x="49" y="72"/>
                </a:cxn>
                <a:cxn ang="0">
                  <a:pos x="58" y="87"/>
                </a:cxn>
                <a:cxn ang="0">
                  <a:pos x="60" y="100"/>
                </a:cxn>
                <a:cxn ang="0">
                  <a:pos x="73" y="103"/>
                </a:cxn>
                <a:cxn ang="0">
                  <a:pos x="80" y="98"/>
                </a:cxn>
                <a:cxn ang="0">
                  <a:pos x="86" y="100"/>
                </a:cxn>
                <a:cxn ang="0">
                  <a:pos x="86" y="110"/>
                </a:cxn>
                <a:cxn ang="0">
                  <a:pos x="95" y="112"/>
                </a:cxn>
                <a:cxn ang="0">
                  <a:pos x="107" y="124"/>
                </a:cxn>
                <a:cxn ang="0">
                  <a:pos x="129" y="132"/>
                </a:cxn>
                <a:cxn ang="0">
                  <a:pos x="128" y="105"/>
                </a:cxn>
                <a:cxn ang="0">
                  <a:pos x="138" y="90"/>
                </a:cxn>
                <a:cxn ang="0">
                  <a:pos x="150" y="85"/>
                </a:cxn>
                <a:cxn ang="0">
                  <a:pos x="156" y="69"/>
                </a:cxn>
              </a:cxnLst>
              <a:rect l="0" t="0" r="r" b="b"/>
              <a:pathLst>
                <a:path w="160" h="133">
                  <a:moveTo>
                    <a:pt x="156" y="69"/>
                  </a:moveTo>
                  <a:cubicBezTo>
                    <a:pt x="154" y="66"/>
                    <a:pt x="150" y="70"/>
                    <a:pt x="150" y="64"/>
                  </a:cubicBezTo>
                  <a:cubicBezTo>
                    <a:pt x="150" y="63"/>
                    <a:pt x="153" y="61"/>
                    <a:pt x="154" y="60"/>
                  </a:cubicBezTo>
                  <a:cubicBezTo>
                    <a:pt x="150" y="59"/>
                    <a:pt x="146" y="54"/>
                    <a:pt x="144" y="49"/>
                  </a:cubicBezTo>
                  <a:cubicBezTo>
                    <a:pt x="143" y="49"/>
                    <a:pt x="139" y="51"/>
                    <a:pt x="136" y="50"/>
                  </a:cubicBezTo>
                  <a:cubicBezTo>
                    <a:pt x="132" y="50"/>
                    <a:pt x="128" y="48"/>
                    <a:pt x="128" y="48"/>
                  </a:cubicBezTo>
                  <a:cubicBezTo>
                    <a:pt x="128" y="48"/>
                    <a:pt x="124" y="47"/>
                    <a:pt x="127" y="44"/>
                  </a:cubicBezTo>
                  <a:cubicBezTo>
                    <a:pt x="128" y="42"/>
                    <a:pt x="132" y="42"/>
                    <a:pt x="132" y="42"/>
                  </a:cubicBezTo>
                  <a:cubicBezTo>
                    <a:pt x="133" y="37"/>
                    <a:pt x="133" y="37"/>
                    <a:pt x="133" y="37"/>
                  </a:cubicBezTo>
                  <a:cubicBezTo>
                    <a:pt x="133" y="37"/>
                    <a:pt x="132" y="34"/>
                    <a:pt x="133" y="33"/>
                  </a:cubicBezTo>
                  <a:cubicBezTo>
                    <a:pt x="135" y="31"/>
                    <a:pt x="138" y="29"/>
                    <a:pt x="136" y="27"/>
                  </a:cubicBezTo>
                  <a:cubicBezTo>
                    <a:pt x="133" y="24"/>
                    <a:pt x="130" y="24"/>
                    <a:pt x="130" y="24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26" y="19"/>
                    <a:pt x="127" y="16"/>
                    <a:pt x="123" y="16"/>
                  </a:cubicBezTo>
                  <a:cubicBezTo>
                    <a:pt x="120" y="15"/>
                    <a:pt x="117" y="18"/>
                    <a:pt x="114" y="17"/>
                  </a:cubicBezTo>
                  <a:cubicBezTo>
                    <a:pt x="111" y="17"/>
                    <a:pt x="110" y="12"/>
                    <a:pt x="110" y="12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5" y="10"/>
                    <a:pt x="108" y="5"/>
                    <a:pt x="106" y="3"/>
                  </a:cubicBezTo>
                  <a:cubicBezTo>
                    <a:pt x="103" y="2"/>
                    <a:pt x="101" y="8"/>
                    <a:pt x="101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100" y="1"/>
                    <a:pt x="97" y="1"/>
                  </a:cubicBezTo>
                  <a:cubicBezTo>
                    <a:pt x="93" y="1"/>
                    <a:pt x="88" y="5"/>
                    <a:pt x="88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0"/>
                    <a:pt x="82" y="2"/>
                  </a:cubicBezTo>
                  <a:cubicBezTo>
                    <a:pt x="78" y="3"/>
                    <a:pt x="80" y="9"/>
                    <a:pt x="80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63" y="18"/>
                    <a:pt x="56" y="17"/>
                  </a:cubicBezTo>
                  <a:cubicBezTo>
                    <a:pt x="49" y="17"/>
                    <a:pt x="52" y="12"/>
                    <a:pt x="52" y="12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4" y="9"/>
                    <a:pt x="34" y="8"/>
                  </a:cubicBezTo>
                  <a:cubicBezTo>
                    <a:pt x="35" y="7"/>
                    <a:pt x="35" y="6"/>
                    <a:pt x="36" y="5"/>
                  </a:cubicBezTo>
                  <a:cubicBezTo>
                    <a:pt x="34" y="5"/>
                    <a:pt x="31" y="5"/>
                    <a:pt x="24" y="7"/>
                  </a:cubicBezTo>
                  <a:cubicBezTo>
                    <a:pt x="16" y="11"/>
                    <a:pt x="14" y="13"/>
                    <a:pt x="11" y="15"/>
                  </a:cubicBezTo>
                  <a:cubicBezTo>
                    <a:pt x="7" y="16"/>
                    <a:pt x="1" y="18"/>
                    <a:pt x="1" y="18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1" y="35"/>
                    <a:pt x="3" y="37"/>
                  </a:cubicBezTo>
                  <a:cubicBezTo>
                    <a:pt x="6" y="38"/>
                    <a:pt x="8" y="44"/>
                    <a:pt x="8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3" y="41"/>
                    <a:pt x="15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38" y="77"/>
                    <a:pt x="40" y="76"/>
                  </a:cubicBezTo>
                  <a:cubicBezTo>
                    <a:pt x="44" y="76"/>
                    <a:pt x="44" y="71"/>
                    <a:pt x="49" y="72"/>
                  </a:cubicBezTo>
                  <a:cubicBezTo>
                    <a:pt x="53" y="73"/>
                    <a:pt x="61" y="74"/>
                    <a:pt x="61" y="78"/>
                  </a:cubicBezTo>
                  <a:cubicBezTo>
                    <a:pt x="61" y="84"/>
                    <a:pt x="58" y="87"/>
                    <a:pt x="58" y="87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2" y="91"/>
                    <a:pt x="53" y="97"/>
                    <a:pt x="60" y="100"/>
                  </a:cubicBezTo>
                  <a:cubicBezTo>
                    <a:pt x="65" y="102"/>
                    <a:pt x="70" y="100"/>
                    <a:pt x="70" y="100"/>
                  </a:cubicBezTo>
                  <a:cubicBezTo>
                    <a:pt x="73" y="103"/>
                    <a:pt x="73" y="103"/>
                    <a:pt x="73" y="103"/>
                  </a:cubicBezTo>
                  <a:cubicBezTo>
                    <a:pt x="77" y="100"/>
                    <a:pt x="77" y="100"/>
                    <a:pt x="77" y="100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0" y="98"/>
                    <a:pt x="86" y="85"/>
                    <a:pt x="89" y="88"/>
                  </a:cubicBezTo>
                  <a:cubicBezTo>
                    <a:pt x="93" y="91"/>
                    <a:pt x="86" y="100"/>
                    <a:pt x="86" y="100"/>
                  </a:cubicBezTo>
                  <a:cubicBezTo>
                    <a:pt x="86" y="100"/>
                    <a:pt x="88" y="100"/>
                    <a:pt x="88" y="103"/>
                  </a:cubicBezTo>
                  <a:cubicBezTo>
                    <a:pt x="89" y="105"/>
                    <a:pt x="86" y="110"/>
                    <a:pt x="86" y="110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14" y="133"/>
                    <a:pt x="114" y="133"/>
                    <a:pt x="114" y="133"/>
                  </a:cubicBezTo>
                  <a:cubicBezTo>
                    <a:pt x="129" y="132"/>
                    <a:pt x="129" y="132"/>
                    <a:pt x="129" y="132"/>
                  </a:cubicBezTo>
                  <a:cubicBezTo>
                    <a:pt x="132" y="124"/>
                    <a:pt x="132" y="124"/>
                    <a:pt x="132" y="124"/>
                  </a:cubicBezTo>
                  <a:cubicBezTo>
                    <a:pt x="128" y="105"/>
                    <a:pt x="128" y="105"/>
                    <a:pt x="128" y="105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0"/>
                    <a:pt x="138" y="90"/>
                    <a:pt x="138" y="90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8" y="89"/>
                    <a:pt x="148" y="87"/>
                    <a:pt x="150" y="85"/>
                  </a:cubicBezTo>
                  <a:cubicBezTo>
                    <a:pt x="152" y="82"/>
                    <a:pt x="157" y="81"/>
                    <a:pt x="159" y="80"/>
                  </a:cubicBezTo>
                  <a:cubicBezTo>
                    <a:pt x="160" y="78"/>
                    <a:pt x="157" y="70"/>
                    <a:pt x="156" y="6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6" name="Luxemburg" descr="© INSCALE GmbH, 05.05.2010&#10;http://www.presentationload.com/"/>
            <p:cNvSpPr>
              <a:spLocks/>
            </p:cNvSpPr>
            <p:nvPr/>
          </p:nvSpPr>
          <p:spPr bwMode="gray">
            <a:xfrm>
              <a:off x="6032761" y="3724189"/>
              <a:ext cx="85134" cy="120188"/>
            </a:xfrm>
            <a:custGeom>
              <a:avLst/>
              <a:gdLst/>
              <a:ahLst/>
              <a:cxnLst>
                <a:cxn ang="0">
                  <a:pos x="34" y="30"/>
                </a:cxn>
                <a:cxn ang="0">
                  <a:pos x="28" y="21"/>
                </a:cxn>
                <a:cxn ang="0">
                  <a:pos x="19" y="5"/>
                </a:cxn>
                <a:cxn ang="0">
                  <a:pos x="19" y="2"/>
                </a:cxn>
                <a:cxn ang="0">
                  <a:pos x="10" y="0"/>
                </a:cxn>
                <a:cxn ang="0">
                  <a:pos x="3" y="14"/>
                </a:cxn>
                <a:cxn ang="0">
                  <a:pos x="0" y="15"/>
                </a:cxn>
                <a:cxn ang="0">
                  <a:pos x="4" y="34"/>
                </a:cxn>
                <a:cxn ang="0">
                  <a:pos x="1" y="42"/>
                </a:cxn>
                <a:cxn ang="0">
                  <a:pos x="0" y="42"/>
                </a:cxn>
                <a:cxn ang="0">
                  <a:pos x="5" y="44"/>
                </a:cxn>
                <a:cxn ang="0">
                  <a:pos x="10" y="49"/>
                </a:cxn>
                <a:cxn ang="0">
                  <a:pos x="18" y="45"/>
                </a:cxn>
                <a:cxn ang="0">
                  <a:pos x="23" y="47"/>
                </a:cxn>
                <a:cxn ang="0">
                  <a:pos x="27" y="46"/>
                </a:cxn>
                <a:cxn ang="0">
                  <a:pos x="26" y="43"/>
                </a:cxn>
                <a:cxn ang="0">
                  <a:pos x="27" y="37"/>
                </a:cxn>
                <a:cxn ang="0">
                  <a:pos x="34" y="30"/>
                </a:cxn>
              </a:cxnLst>
              <a:rect l="0" t="0" r="r" b="b"/>
              <a:pathLst>
                <a:path w="35" h="50">
                  <a:moveTo>
                    <a:pt x="34" y="30"/>
                  </a:moveTo>
                  <a:cubicBezTo>
                    <a:pt x="35" y="22"/>
                    <a:pt x="29" y="26"/>
                    <a:pt x="28" y="21"/>
                  </a:cubicBezTo>
                  <a:cubicBezTo>
                    <a:pt x="23" y="22"/>
                    <a:pt x="19" y="12"/>
                    <a:pt x="19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4"/>
                    <a:pt x="5" y="50"/>
                    <a:pt x="10" y="49"/>
                  </a:cubicBezTo>
                  <a:cubicBezTo>
                    <a:pt x="17" y="49"/>
                    <a:pt x="15" y="44"/>
                    <a:pt x="18" y="45"/>
                  </a:cubicBezTo>
                  <a:cubicBezTo>
                    <a:pt x="21" y="45"/>
                    <a:pt x="21" y="47"/>
                    <a:pt x="23" y="47"/>
                  </a:cubicBezTo>
                  <a:cubicBezTo>
                    <a:pt x="24" y="47"/>
                    <a:pt x="25" y="47"/>
                    <a:pt x="27" y="46"/>
                  </a:cubicBezTo>
                  <a:cubicBezTo>
                    <a:pt x="26" y="46"/>
                    <a:pt x="26" y="45"/>
                    <a:pt x="26" y="43"/>
                  </a:cubicBezTo>
                  <a:cubicBezTo>
                    <a:pt x="26" y="41"/>
                    <a:pt x="25" y="38"/>
                    <a:pt x="27" y="37"/>
                  </a:cubicBezTo>
                  <a:cubicBezTo>
                    <a:pt x="28" y="36"/>
                    <a:pt x="33" y="31"/>
                    <a:pt x="34" y="3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4" name="Dänemark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6309863" y="2540662"/>
              <a:ext cx="647684" cy="494110"/>
            </a:xfrm>
            <a:custGeom>
              <a:avLst/>
              <a:gdLst/>
              <a:ahLst/>
              <a:cxnLst>
                <a:cxn ang="0">
                  <a:pos x="148" y="197"/>
                </a:cxn>
                <a:cxn ang="0">
                  <a:pos x="162" y="174"/>
                </a:cxn>
                <a:cxn ang="0">
                  <a:pos x="155" y="185"/>
                </a:cxn>
                <a:cxn ang="0">
                  <a:pos x="81" y="186"/>
                </a:cxn>
                <a:cxn ang="0">
                  <a:pos x="98" y="185"/>
                </a:cxn>
                <a:cxn ang="0">
                  <a:pos x="97" y="176"/>
                </a:cxn>
                <a:cxn ang="0">
                  <a:pos x="84" y="179"/>
                </a:cxn>
                <a:cxn ang="0">
                  <a:pos x="65" y="179"/>
                </a:cxn>
                <a:cxn ang="0">
                  <a:pos x="68" y="176"/>
                </a:cxn>
                <a:cxn ang="0">
                  <a:pos x="99" y="173"/>
                </a:cxn>
                <a:cxn ang="0">
                  <a:pos x="94" y="137"/>
                </a:cxn>
                <a:cxn ang="0">
                  <a:pos x="84" y="138"/>
                </a:cxn>
                <a:cxn ang="0">
                  <a:pos x="63" y="150"/>
                </a:cxn>
                <a:cxn ang="0">
                  <a:pos x="75" y="165"/>
                </a:cxn>
                <a:cxn ang="0">
                  <a:pos x="93" y="113"/>
                </a:cxn>
                <a:cxn ang="0">
                  <a:pos x="127" y="188"/>
                </a:cxn>
                <a:cxn ang="0">
                  <a:pos x="108" y="187"/>
                </a:cxn>
                <a:cxn ang="0">
                  <a:pos x="132" y="200"/>
                </a:cxn>
                <a:cxn ang="0">
                  <a:pos x="17" y="66"/>
                </a:cxn>
                <a:cxn ang="0">
                  <a:pos x="35" y="48"/>
                </a:cxn>
                <a:cxn ang="0">
                  <a:pos x="66" y="43"/>
                </a:cxn>
                <a:cxn ang="0">
                  <a:pos x="89" y="13"/>
                </a:cxn>
                <a:cxn ang="0">
                  <a:pos x="63" y="28"/>
                </a:cxn>
                <a:cxn ang="0">
                  <a:pos x="10" y="63"/>
                </a:cxn>
                <a:cxn ang="0">
                  <a:pos x="20" y="67"/>
                </a:cxn>
                <a:cxn ang="0">
                  <a:pos x="20" y="64"/>
                </a:cxn>
                <a:cxn ang="0">
                  <a:pos x="120" y="123"/>
                </a:cxn>
                <a:cxn ang="0">
                  <a:pos x="107" y="29"/>
                </a:cxn>
                <a:cxn ang="0">
                  <a:pos x="15" y="163"/>
                </a:cxn>
                <a:cxn ang="0">
                  <a:pos x="50" y="175"/>
                </a:cxn>
                <a:cxn ang="0">
                  <a:pos x="59" y="159"/>
                </a:cxn>
                <a:cxn ang="0">
                  <a:pos x="59" y="133"/>
                </a:cxn>
                <a:cxn ang="0">
                  <a:pos x="73" y="120"/>
                </a:cxn>
                <a:cxn ang="0">
                  <a:pos x="89" y="95"/>
                </a:cxn>
                <a:cxn ang="0">
                  <a:pos x="96" y="99"/>
                </a:cxn>
                <a:cxn ang="0">
                  <a:pos x="106" y="86"/>
                </a:cxn>
                <a:cxn ang="0">
                  <a:pos x="82" y="78"/>
                </a:cxn>
                <a:cxn ang="0">
                  <a:pos x="84" y="54"/>
                </a:cxn>
                <a:cxn ang="0">
                  <a:pos x="57" y="48"/>
                </a:cxn>
                <a:cxn ang="0">
                  <a:pos x="48" y="76"/>
                </a:cxn>
                <a:cxn ang="0">
                  <a:pos x="39" y="76"/>
                </a:cxn>
                <a:cxn ang="0">
                  <a:pos x="24" y="75"/>
                </a:cxn>
                <a:cxn ang="0">
                  <a:pos x="5" y="70"/>
                </a:cxn>
                <a:cxn ang="0">
                  <a:pos x="5" y="95"/>
                </a:cxn>
                <a:cxn ang="0">
                  <a:pos x="8" y="107"/>
                </a:cxn>
                <a:cxn ang="0">
                  <a:pos x="2" y="132"/>
                </a:cxn>
                <a:cxn ang="0">
                  <a:pos x="17" y="147"/>
                </a:cxn>
                <a:cxn ang="0">
                  <a:pos x="39" y="185"/>
                </a:cxn>
                <a:cxn ang="0">
                  <a:pos x="61" y="188"/>
                </a:cxn>
                <a:cxn ang="0">
                  <a:pos x="157" y="104"/>
                </a:cxn>
                <a:cxn ang="0">
                  <a:pos x="151" y="133"/>
                </a:cxn>
                <a:cxn ang="0">
                  <a:pos x="145" y="122"/>
                </a:cxn>
                <a:cxn ang="0">
                  <a:pos x="133" y="125"/>
                </a:cxn>
                <a:cxn ang="0">
                  <a:pos x="130" y="117"/>
                </a:cxn>
                <a:cxn ang="0">
                  <a:pos x="108" y="131"/>
                </a:cxn>
                <a:cxn ang="0">
                  <a:pos x="114" y="144"/>
                </a:cxn>
                <a:cxn ang="0">
                  <a:pos x="137" y="166"/>
                </a:cxn>
                <a:cxn ang="0">
                  <a:pos x="142" y="177"/>
                </a:cxn>
                <a:cxn ang="0">
                  <a:pos x="165" y="158"/>
                </a:cxn>
                <a:cxn ang="0">
                  <a:pos x="169" y="142"/>
                </a:cxn>
                <a:cxn ang="0">
                  <a:pos x="12" y="151"/>
                </a:cxn>
                <a:cxn ang="0">
                  <a:pos x="249" y="169"/>
                </a:cxn>
                <a:cxn ang="0">
                  <a:pos x="174" y="134"/>
                </a:cxn>
              </a:cxnLst>
              <a:rect l="0" t="0" r="r" b="b"/>
              <a:pathLst>
                <a:path w="268" h="205">
                  <a:moveTo>
                    <a:pt x="143" y="181"/>
                  </a:moveTo>
                  <a:cubicBezTo>
                    <a:pt x="142" y="179"/>
                    <a:pt x="142" y="179"/>
                    <a:pt x="142" y="179"/>
                  </a:cubicBezTo>
                  <a:cubicBezTo>
                    <a:pt x="142" y="179"/>
                    <a:pt x="138" y="178"/>
                    <a:pt x="137" y="179"/>
                  </a:cubicBezTo>
                  <a:cubicBezTo>
                    <a:pt x="137" y="179"/>
                    <a:pt x="138" y="185"/>
                    <a:pt x="140" y="187"/>
                  </a:cubicBezTo>
                  <a:cubicBezTo>
                    <a:pt x="142" y="190"/>
                    <a:pt x="143" y="192"/>
                    <a:pt x="143" y="192"/>
                  </a:cubicBezTo>
                  <a:cubicBezTo>
                    <a:pt x="143" y="205"/>
                    <a:pt x="143" y="205"/>
                    <a:pt x="143" y="205"/>
                  </a:cubicBezTo>
                  <a:cubicBezTo>
                    <a:pt x="147" y="205"/>
                    <a:pt x="147" y="205"/>
                    <a:pt x="147" y="205"/>
                  </a:cubicBezTo>
                  <a:cubicBezTo>
                    <a:pt x="148" y="197"/>
                    <a:pt x="148" y="197"/>
                    <a:pt x="148" y="197"/>
                  </a:cubicBezTo>
                  <a:cubicBezTo>
                    <a:pt x="154" y="186"/>
                    <a:pt x="154" y="186"/>
                    <a:pt x="154" y="186"/>
                  </a:cubicBezTo>
                  <a:cubicBezTo>
                    <a:pt x="147" y="180"/>
                    <a:pt x="147" y="180"/>
                    <a:pt x="147" y="180"/>
                  </a:cubicBezTo>
                  <a:lnTo>
                    <a:pt x="143" y="181"/>
                  </a:lnTo>
                  <a:close/>
                  <a:moveTo>
                    <a:pt x="131" y="178"/>
                  </a:moveTo>
                  <a:cubicBezTo>
                    <a:pt x="131" y="176"/>
                    <a:pt x="129" y="177"/>
                    <a:pt x="129" y="178"/>
                  </a:cubicBezTo>
                  <a:cubicBezTo>
                    <a:pt x="130" y="180"/>
                    <a:pt x="131" y="178"/>
                    <a:pt x="131" y="178"/>
                  </a:cubicBezTo>
                  <a:close/>
                  <a:moveTo>
                    <a:pt x="166" y="175"/>
                  </a:moveTo>
                  <a:cubicBezTo>
                    <a:pt x="165" y="175"/>
                    <a:pt x="162" y="175"/>
                    <a:pt x="162" y="174"/>
                  </a:cubicBezTo>
                  <a:cubicBezTo>
                    <a:pt x="161" y="174"/>
                    <a:pt x="157" y="173"/>
                    <a:pt x="157" y="173"/>
                  </a:cubicBezTo>
                  <a:cubicBezTo>
                    <a:pt x="156" y="173"/>
                    <a:pt x="156" y="173"/>
                    <a:pt x="156" y="173"/>
                  </a:cubicBezTo>
                  <a:cubicBezTo>
                    <a:pt x="158" y="175"/>
                    <a:pt x="158" y="175"/>
                    <a:pt x="158" y="175"/>
                  </a:cubicBezTo>
                  <a:cubicBezTo>
                    <a:pt x="158" y="175"/>
                    <a:pt x="161" y="177"/>
                    <a:pt x="158" y="177"/>
                  </a:cubicBezTo>
                  <a:cubicBezTo>
                    <a:pt x="157" y="178"/>
                    <a:pt x="154" y="178"/>
                    <a:pt x="154" y="178"/>
                  </a:cubicBezTo>
                  <a:cubicBezTo>
                    <a:pt x="152" y="179"/>
                    <a:pt x="152" y="179"/>
                    <a:pt x="152" y="179"/>
                  </a:cubicBezTo>
                  <a:cubicBezTo>
                    <a:pt x="153" y="182"/>
                    <a:pt x="153" y="182"/>
                    <a:pt x="153" y="182"/>
                  </a:cubicBezTo>
                  <a:cubicBezTo>
                    <a:pt x="154" y="185"/>
                    <a:pt x="155" y="185"/>
                    <a:pt x="155" y="185"/>
                  </a:cubicBezTo>
                  <a:cubicBezTo>
                    <a:pt x="157" y="181"/>
                    <a:pt x="157" y="181"/>
                    <a:pt x="157" y="181"/>
                  </a:cubicBezTo>
                  <a:cubicBezTo>
                    <a:pt x="157" y="181"/>
                    <a:pt x="161" y="179"/>
                    <a:pt x="162" y="179"/>
                  </a:cubicBezTo>
                  <a:cubicBezTo>
                    <a:pt x="163" y="179"/>
                    <a:pt x="165" y="181"/>
                    <a:pt x="168" y="180"/>
                  </a:cubicBezTo>
                  <a:cubicBezTo>
                    <a:pt x="170" y="179"/>
                    <a:pt x="168" y="175"/>
                    <a:pt x="166" y="175"/>
                  </a:cubicBezTo>
                  <a:close/>
                  <a:moveTo>
                    <a:pt x="84" y="185"/>
                  </a:moveTo>
                  <a:cubicBezTo>
                    <a:pt x="84" y="185"/>
                    <a:pt x="84" y="183"/>
                    <a:pt x="82" y="181"/>
                  </a:cubicBezTo>
                  <a:cubicBezTo>
                    <a:pt x="81" y="180"/>
                    <a:pt x="79" y="179"/>
                    <a:pt x="79" y="179"/>
                  </a:cubicBezTo>
                  <a:cubicBezTo>
                    <a:pt x="79" y="179"/>
                    <a:pt x="80" y="185"/>
                    <a:pt x="81" y="186"/>
                  </a:cubicBezTo>
                  <a:cubicBezTo>
                    <a:pt x="83" y="187"/>
                    <a:pt x="84" y="189"/>
                    <a:pt x="84" y="189"/>
                  </a:cubicBezTo>
                  <a:cubicBezTo>
                    <a:pt x="90" y="188"/>
                    <a:pt x="90" y="188"/>
                    <a:pt x="90" y="188"/>
                  </a:cubicBezTo>
                  <a:cubicBezTo>
                    <a:pt x="86" y="185"/>
                    <a:pt x="86" y="185"/>
                    <a:pt x="86" y="185"/>
                  </a:cubicBezTo>
                  <a:lnTo>
                    <a:pt x="84" y="185"/>
                  </a:lnTo>
                  <a:close/>
                  <a:moveTo>
                    <a:pt x="106" y="167"/>
                  </a:moveTo>
                  <a:cubicBezTo>
                    <a:pt x="103" y="175"/>
                    <a:pt x="103" y="175"/>
                    <a:pt x="103" y="175"/>
                  </a:cubicBezTo>
                  <a:cubicBezTo>
                    <a:pt x="96" y="183"/>
                    <a:pt x="96" y="183"/>
                    <a:pt x="96" y="183"/>
                  </a:cubicBezTo>
                  <a:cubicBezTo>
                    <a:pt x="98" y="185"/>
                    <a:pt x="98" y="185"/>
                    <a:pt x="98" y="185"/>
                  </a:cubicBezTo>
                  <a:cubicBezTo>
                    <a:pt x="93" y="188"/>
                    <a:pt x="93" y="188"/>
                    <a:pt x="93" y="188"/>
                  </a:cubicBezTo>
                  <a:cubicBezTo>
                    <a:pt x="98" y="196"/>
                    <a:pt x="98" y="196"/>
                    <a:pt x="98" y="196"/>
                  </a:cubicBezTo>
                  <a:cubicBezTo>
                    <a:pt x="106" y="175"/>
                    <a:pt x="106" y="175"/>
                    <a:pt x="106" y="175"/>
                  </a:cubicBezTo>
                  <a:cubicBezTo>
                    <a:pt x="107" y="174"/>
                    <a:pt x="107" y="167"/>
                    <a:pt x="107" y="167"/>
                  </a:cubicBezTo>
                  <a:lnTo>
                    <a:pt x="106" y="167"/>
                  </a:lnTo>
                  <a:close/>
                  <a:moveTo>
                    <a:pt x="97" y="177"/>
                  </a:moveTo>
                  <a:cubicBezTo>
                    <a:pt x="94" y="177"/>
                    <a:pt x="94" y="177"/>
                    <a:pt x="94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6"/>
                    <a:pt x="96" y="175"/>
                    <a:pt x="94" y="175"/>
                  </a:cubicBezTo>
                  <a:cubicBezTo>
                    <a:pt x="90" y="177"/>
                    <a:pt x="90" y="177"/>
                    <a:pt x="90" y="177"/>
                  </a:cubicBezTo>
                  <a:cubicBezTo>
                    <a:pt x="91" y="181"/>
                    <a:pt x="91" y="181"/>
                    <a:pt x="91" y="181"/>
                  </a:cubicBezTo>
                  <a:cubicBezTo>
                    <a:pt x="91" y="181"/>
                    <a:pt x="96" y="180"/>
                    <a:pt x="97" y="180"/>
                  </a:cubicBezTo>
                  <a:cubicBezTo>
                    <a:pt x="98" y="179"/>
                    <a:pt x="97" y="177"/>
                    <a:pt x="97" y="177"/>
                  </a:cubicBezTo>
                  <a:close/>
                  <a:moveTo>
                    <a:pt x="87" y="180"/>
                  </a:moveTo>
                  <a:cubicBezTo>
                    <a:pt x="88" y="180"/>
                    <a:pt x="88" y="179"/>
                    <a:pt x="88" y="179"/>
                  </a:cubicBezTo>
                  <a:cubicBezTo>
                    <a:pt x="84" y="179"/>
                    <a:pt x="84" y="179"/>
                    <a:pt x="84" y="179"/>
                  </a:cubicBezTo>
                  <a:lnTo>
                    <a:pt x="87" y="180"/>
                  </a:lnTo>
                  <a:close/>
                  <a:moveTo>
                    <a:pt x="126" y="181"/>
                  </a:moveTo>
                  <a:cubicBezTo>
                    <a:pt x="129" y="180"/>
                    <a:pt x="129" y="179"/>
                    <a:pt x="125" y="179"/>
                  </a:cubicBezTo>
                  <a:cubicBezTo>
                    <a:pt x="125" y="179"/>
                    <a:pt x="123" y="179"/>
                    <a:pt x="123" y="180"/>
                  </a:cubicBezTo>
                  <a:cubicBezTo>
                    <a:pt x="123" y="181"/>
                    <a:pt x="124" y="182"/>
                    <a:pt x="126" y="181"/>
                  </a:cubicBezTo>
                  <a:close/>
                  <a:moveTo>
                    <a:pt x="61" y="172"/>
                  </a:moveTo>
                  <a:cubicBezTo>
                    <a:pt x="60" y="172"/>
                    <a:pt x="58" y="173"/>
                    <a:pt x="58" y="175"/>
                  </a:cubicBezTo>
                  <a:cubicBezTo>
                    <a:pt x="58" y="176"/>
                    <a:pt x="64" y="178"/>
                    <a:pt x="65" y="179"/>
                  </a:cubicBezTo>
                  <a:cubicBezTo>
                    <a:pt x="67" y="180"/>
                    <a:pt x="65" y="181"/>
                    <a:pt x="65" y="181"/>
                  </a:cubicBezTo>
                  <a:cubicBezTo>
                    <a:pt x="64" y="180"/>
                    <a:pt x="64" y="180"/>
                    <a:pt x="64" y="180"/>
                  </a:cubicBezTo>
                  <a:cubicBezTo>
                    <a:pt x="63" y="180"/>
                    <a:pt x="63" y="180"/>
                    <a:pt x="63" y="180"/>
                  </a:cubicBezTo>
                  <a:cubicBezTo>
                    <a:pt x="64" y="183"/>
                    <a:pt x="64" y="183"/>
                    <a:pt x="64" y="183"/>
                  </a:cubicBezTo>
                  <a:cubicBezTo>
                    <a:pt x="66" y="183"/>
                    <a:pt x="66" y="183"/>
                    <a:pt x="66" y="183"/>
                  </a:cubicBezTo>
                  <a:cubicBezTo>
                    <a:pt x="69" y="187"/>
                    <a:pt x="69" y="187"/>
                    <a:pt x="69" y="187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73" y="186"/>
                    <a:pt x="71" y="180"/>
                    <a:pt x="68" y="176"/>
                  </a:cubicBezTo>
                  <a:cubicBezTo>
                    <a:pt x="68" y="176"/>
                    <a:pt x="64" y="172"/>
                    <a:pt x="61" y="172"/>
                  </a:cubicBezTo>
                  <a:close/>
                  <a:moveTo>
                    <a:pt x="77" y="169"/>
                  </a:moveTo>
                  <a:cubicBezTo>
                    <a:pt x="74" y="171"/>
                    <a:pt x="74" y="171"/>
                    <a:pt x="74" y="171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80" y="172"/>
                    <a:pt x="80" y="172"/>
                    <a:pt x="80" y="172"/>
                  </a:cubicBezTo>
                  <a:cubicBezTo>
                    <a:pt x="80" y="172"/>
                    <a:pt x="81" y="174"/>
                    <a:pt x="86" y="175"/>
                  </a:cubicBezTo>
                  <a:cubicBezTo>
                    <a:pt x="91" y="176"/>
                    <a:pt x="92" y="172"/>
                    <a:pt x="92" y="172"/>
                  </a:cubicBezTo>
                  <a:cubicBezTo>
                    <a:pt x="92" y="172"/>
                    <a:pt x="98" y="175"/>
                    <a:pt x="99" y="173"/>
                  </a:cubicBezTo>
                  <a:cubicBezTo>
                    <a:pt x="101" y="170"/>
                    <a:pt x="103" y="163"/>
                    <a:pt x="103" y="163"/>
                  </a:cubicBezTo>
                  <a:cubicBezTo>
                    <a:pt x="103" y="163"/>
                    <a:pt x="100" y="161"/>
                    <a:pt x="101" y="159"/>
                  </a:cubicBezTo>
                  <a:cubicBezTo>
                    <a:pt x="101" y="158"/>
                    <a:pt x="102" y="158"/>
                    <a:pt x="102" y="158"/>
                  </a:cubicBezTo>
                  <a:cubicBezTo>
                    <a:pt x="99" y="149"/>
                    <a:pt x="99" y="149"/>
                    <a:pt x="99" y="149"/>
                  </a:cubicBezTo>
                  <a:cubicBezTo>
                    <a:pt x="92" y="149"/>
                    <a:pt x="92" y="149"/>
                    <a:pt x="92" y="149"/>
                  </a:cubicBezTo>
                  <a:cubicBezTo>
                    <a:pt x="94" y="148"/>
                    <a:pt x="97" y="148"/>
                    <a:pt x="98" y="147"/>
                  </a:cubicBezTo>
                  <a:cubicBezTo>
                    <a:pt x="99" y="145"/>
                    <a:pt x="100" y="145"/>
                    <a:pt x="99" y="143"/>
                  </a:cubicBezTo>
                  <a:cubicBezTo>
                    <a:pt x="97" y="141"/>
                    <a:pt x="94" y="137"/>
                    <a:pt x="94" y="137"/>
                  </a:cubicBezTo>
                  <a:cubicBezTo>
                    <a:pt x="93" y="138"/>
                    <a:pt x="93" y="138"/>
                    <a:pt x="93" y="138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93" y="143"/>
                    <a:pt x="93" y="143"/>
                    <a:pt x="93" y="143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89" y="149"/>
                    <a:pt x="89" y="149"/>
                    <a:pt x="89" y="149"/>
                  </a:cubicBezTo>
                  <a:cubicBezTo>
                    <a:pt x="88" y="147"/>
                    <a:pt x="88" y="147"/>
                    <a:pt x="88" y="147"/>
                  </a:cubicBezTo>
                  <a:cubicBezTo>
                    <a:pt x="91" y="144"/>
                    <a:pt x="91" y="144"/>
                    <a:pt x="91" y="144"/>
                  </a:cubicBezTo>
                  <a:cubicBezTo>
                    <a:pt x="84" y="138"/>
                    <a:pt x="84" y="138"/>
                    <a:pt x="84" y="138"/>
                  </a:cubicBezTo>
                  <a:cubicBezTo>
                    <a:pt x="83" y="140"/>
                    <a:pt x="83" y="140"/>
                    <a:pt x="83" y="140"/>
                  </a:cubicBezTo>
                  <a:cubicBezTo>
                    <a:pt x="81" y="138"/>
                    <a:pt x="81" y="138"/>
                    <a:pt x="81" y="138"/>
                  </a:cubicBezTo>
                  <a:cubicBezTo>
                    <a:pt x="67" y="144"/>
                    <a:pt x="67" y="144"/>
                    <a:pt x="67" y="144"/>
                  </a:cubicBezTo>
                  <a:cubicBezTo>
                    <a:pt x="65" y="142"/>
                    <a:pt x="65" y="142"/>
                    <a:pt x="65" y="142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61" y="147"/>
                    <a:pt x="61" y="147"/>
                    <a:pt x="61" y="147"/>
                  </a:cubicBezTo>
                  <a:cubicBezTo>
                    <a:pt x="63" y="150"/>
                    <a:pt x="63" y="150"/>
                    <a:pt x="63" y="150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7" y="155"/>
                    <a:pt x="67" y="155"/>
                    <a:pt x="67" y="155"/>
                  </a:cubicBezTo>
                  <a:cubicBezTo>
                    <a:pt x="67" y="155"/>
                    <a:pt x="66" y="161"/>
                    <a:pt x="68" y="162"/>
                  </a:cubicBezTo>
                  <a:cubicBezTo>
                    <a:pt x="70" y="163"/>
                    <a:pt x="71" y="170"/>
                    <a:pt x="71" y="170"/>
                  </a:cubicBezTo>
                  <a:cubicBezTo>
                    <a:pt x="72" y="170"/>
                    <a:pt x="72" y="170"/>
                    <a:pt x="72" y="170"/>
                  </a:cubicBezTo>
                  <a:cubicBezTo>
                    <a:pt x="72" y="165"/>
                    <a:pt x="72" y="165"/>
                    <a:pt x="72" y="165"/>
                  </a:cubicBezTo>
                  <a:cubicBezTo>
                    <a:pt x="75" y="165"/>
                    <a:pt x="75" y="165"/>
                    <a:pt x="75" y="165"/>
                  </a:cubicBezTo>
                  <a:lnTo>
                    <a:pt x="77" y="169"/>
                  </a:lnTo>
                  <a:close/>
                  <a:moveTo>
                    <a:pt x="91" y="123"/>
                  </a:moveTo>
                  <a:cubicBezTo>
                    <a:pt x="91" y="125"/>
                    <a:pt x="92" y="127"/>
                    <a:pt x="92" y="127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8" y="127"/>
                    <a:pt x="99" y="126"/>
                    <a:pt x="99" y="124"/>
                  </a:cubicBezTo>
                  <a:cubicBezTo>
                    <a:pt x="99" y="123"/>
                    <a:pt x="97" y="118"/>
                    <a:pt x="97" y="118"/>
                  </a:cubicBezTo>
                  <a:cubicBezTo>
                    <a:pt x="97" y="118"/>
                    <a:pt x="96" y="119"/>
                    <a:pt x="94" y="117"/>
                  </a:cubicBezTo>
                  <a:cubicBezTo>
                    <a:pt x="94" y="115"/>
                    <a:pt x="93" y="113"/>
                    <a:pt x="93" y="113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3" y="119"/>
                    <a:pt x="91" y="120"/>
                    <a:pt x="91" y="123"/>
                  </a:cubicBezTo>
                  <a:close/>
                  <a:moveTo>
                    <a:pt x="140" y="190"/>
                  </a:moveTo>
                  <a:cubicBezTo>
                    <a:pt x="139" y="188"/>
                    <a:pt x="135" y="182"/>
                    <a:pt x="135" y="182"/>
                  </a:cubicBezTo>
                  <a:cubicBezTo>
                    <a:pt x="133" y="182"/>
                    <a:pt x="133" y="182"/>
                    <a:pt x="133" y="182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27" y="188"/>
                    <a:pt x="127" y="188"/>
                    <a:pt x="127" y="188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25" y="185"/>
                    <a:pt x="125" y="185"/>
                    <a:pt x="125" y="185"/>
                  </a:cubicBezTo>
                  <a:cubicBezTo>
                    <a:pt x="125" y="185"/>
                    <a:pt x="124" y="180"/>
                    <a:pt x="118" y="180"/>
                  </a:cubicBezTo>
                  <a:cubicBezTo>
                    <a:pt x="112" y="179"/>
                    <a:pt x="109" y="183"/>
                    <a:pt x="109" y="183"/>
                  </a:cubicBezTo>
                  <a:cubicBezTo>
                    <a:pt x="114" y="188"/>
                    <a:pt x="114" y="188"/>
                    <a:pt x="114" y="188"/>
                  </a:cubicBezTo>
                  <a:cubicBezTo>
                    <a:pt x="110" y="190"/>
                    <a:pt x="110" y="190"/>
                    <a:pt x="110" y="190"/>
                  </a:cubicBezTo>
                  <a:cubicBezTo>
                    <a:pt x="108" y="189"/>
                    <a:pt x="108" y="189"/>
                    <a:pt x="108" y="189"/>
                  </a:cubicBezTo>
                  <a:cubicBezTo>
                    <a:pt x="108" y="187"/>
                    <a:pt x="108" y="187"/>
                    <a:pt x="108" y="187"/>
                  </a:cubicBezTo>
                  <a:cubicBezTo>
                    <a:pt x="107" y="188"/>
                    <a:pt x="107" y="188"/>
                    <a:pt x="107" y="188"/>
                  </a:cubicBezTo>
                  <a:cubicBezTo>
                    <a:pt x="107" y="192"/>
                    <a:pt x="107" y="192"/>
                    <a:pt x="107" y="192"/>
                  </a:cubicBezTo>
                  <a:cubicBezTo>
                    <a:pt x="121" y="196"/>
                    <a:pt x="121" y="196"/>
                    <a:pt x="121" y="196"/>
                  </a:cubicBezTo>
                  <a:cubicBezTo>
                    <a:pt x="121" y="196"/>
                    <a:pt x="122" y="198"/>
                    <a:pt x="123" y="200"/>
                  </a:cubicBezTo>
                  <a:cubicBezTo>
                    <a:pt x="123" y="202"/>
                    <a:pt x="126" y="204"/>
                    <a:pt x="126" y="204"/>
                  </a:cubicBezTo>
                  <a:cubicBezTo>
                    <a:pt x="129" y="203"/>
                    <a:pt x="129" y="203"/>
                    <a:pt x="129" y="203"/>
                  </a:cubicBezTo>
                  <a:cubicBezTo>
                    <a:pt x="129" y="201"/>
                    <a:pt x="129" y="201"/>
                    <a:pt x="129" y="201"/>
                  </a:cubicBezTo>
                  <a:cubicBezTo>
                    <a:pt x="129" y="201"/>
                    <a:pt x="130" y="200"/>
                    <a:pt x="132" y="200"/>
                  </a:cubicBezTo>
                  <a:cubicBezTo>
                    <a:pt x="134" y="200"/>
                    <a:pt x="140" y="198"/>
                    <a:pt x="140" y="198"/>
                  </a:cubicBezTo>
                  <a:cubicBezTo>
                    <a:pt x="141" y="196"/>
                    <a:pt x="141" y="196"/>
                    <a:pt x="141" y="196"/>
                  </a:cubicBezTo>
                  <a:cubicBezTo>
                    <a:pt x="140" y="194"/>
                    <a:pt x="140" y="194"/>
                    <a:pt x="140" y="194"/>
                  </a:cubicBezTo>
                  <a:cubicBezTo>
                    <a:pt x="140" y="194"/>
                    <a:pt x="141" y="192"/>
                    <a:pt x="140" y="190"/>
                  </a:cubicBezTo>
                  <a:close/>
                  <a:moveTo>
                    <a:pt x="10" y="63"/>
                  </a:moveTo>
                  <a:cubicBezTo>
                    <a:pt x="11" y="67"/>
                    <a:pt x="11" y="67"/>
                    <a:pt x="11" y="67"/>
                  </a:cubicBezTo>
                  <a:cubicBezTo>
                    <a:pt x="11" y="67"/>
                    <a:pt x="14" y="68"/>
                    <a:pt x="15" y="68"/>
                  </a:cubicBezTo>
                  <a:cubicBezTo>
                    <a:pt x="16" y="68"/>
                    <a:pt x="17" y="66"/>
                    <a:pt x="17" y="66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8" y="63"/>
                    <a:pt x="17" y="62"/>
                  </a:cubicBezTo>
                  <a:cubicBezTo>
                    <a:pt x="17" y="60"/>
                    <a:pt x="21" y="58"/>
                    <a:pt x="22" y="56"/>
                  </a:cubicBezTo>
                  <a:cubicBezTo>
                    <a:pt x="23" y="55"/>
                    <a:pt x="25" y="51"/>
                    <a:pt x="25" y="51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46"/>
                    <a:pt x="44" y="47"/>
                    <a:pt x="47" y="48"/>
                  </a:cubicBezTo>
                  <a:cubicBezTo>
                    <a:pt x="48" y="48"/>
                    <a:pt x="53" y="45"/>
                    <a:pt x="53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5"/>
                    <a:pt x="60" y="41"/>
                    <a:pt x="61" y="41"/>
                  </a:cubicBezTo>
                  <a:cubicBezTo>
                    <a:pt x="64" y="41"/>
                    <a:pt x="63" y="44"/>
                    <a:pt x="63" y="44"/>
                  </a:cubicBezTo>
                  <a:cubicBezTo>
                    <a:pt x="63" y="44"/>
                    <a:pt x="64" y="44"/>
                    <a:pt x="66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4" y="43"/>
                    <a:pt x="79" y="46"/>
                    <a:pt x="80" y="47"/>
                  </a:cubicBezTo>
                  <a:cubicBezTo>
                    <a:pt x="82" y="48"/>
                    <a:pt x="83" y="49"/>
                    <a:pt x="85" y="48"/>
                  </a:cubicBezTo>
                  <a:cubicBezTo>
                    <a:pt x="87" y="48"/>
                    <a:pt x="89" y="39"/>
                    <a:pt x="89" y="39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4" y="32"/>
                    <a:pt x="93" y="30"/>
                    <a:pt x="93" y="29"/>
                  </a:cubicBezTo>
                  <a:cubicBezTo>
                    <a:pt x="92" y="28"/>
                    <a:pt x="94" y="23"/>
                    <a:pt x="93" y="19"/>
                  </a:cubicBezTo>
                  <a:cubicBezTo>
                    <a:pt x="93" y="14"/>
                    <a:pt x="90" y="15"/>
                    <a:pt x="89" y="13"/>
                  </a:cubicBezTo>
                  <a:cubicBezTo>
                    <a:pt x="89" y="12"/>
                    <a:pt x="93" y="4"/>
                    <a:pt x="94" y="3"/>
                  </a:cubicBezTo>
                  <a:cubicBezTo>
                    <a:pt x="96" y="2"/>
                    <a:pt x="99" y="1"/>
                    <a:pt x="99" y="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91" y="3"/>
                    <a:pt x="90" y="4"/>
                  </a:cubicBezTo>
                  <a:cubicBezTo>
                    <a:pt x="88" y="6"/>
                    <a:pt x="83" y="11"/>
                    <a:pt x="83" y="11"/>
                  </a:cubicBezTo>
                  <a:cubicBezTo>
                    <a:pt x="83" y="11"/>
                    <a:pt x="73" y="11"/>
                    <a:pt x="72" y="12"/>
                  </a:cubicBezTo>
                  <a:cubicBezTo>
                    <a:pt x="70" y="12"/>
                    <a:pt x="64" y="24"/>
                    <a:pt x="63" y="28"/>
                  </a:cubicBezTo>
                  <a:cubicBezTo>
                    <a:pt x="61" y="30"/>
                    <a:pt x="55" y="37"/>
                    <a:pt x="50" y="38"/>
                  </a:cubicBezTo>
                  <a:cubicBezTo>
                    <a:pt x="43" y="39"/>
                    <a:pt x="40" y="37"/>
                    <a:pt x="38" y="37"/>
                  </a:cubicBezTo>
                  <a:cubicBezTo>
                    <a:pt x="35" y="37"/>
                    <a:pt x="34" y="39"/>
                    <a:pt x="34" y="39"/>
                  </a:cubicBezTo>
                  <a:cubicBezTo>
                    <a:pt x="34" y="39"/>
                    <a:pt x="28" y="40"/>
                    <a:pt x="27" y="40"/>
                  </a:cubicBezTo>
                  <a:cubicBezTo>
                    <a:pt x="27" y="40"/>
                    <a:pt x="26" y="38"/>
                    <a:pt x="23" y="38"/>
                  </a:cubicBezTo>
                  <a:cubicBezTo>
                    <a:pt x="21" y="39"/>
                    <a:pt x="16" y="48"/>
                    <a:pt x="12" y="52"/>
                  </a:cubicBezTo>
                  <a:cubicBezTo>
                    <a:pt x="9" y="56"/>
                    <a:pt x="8" y="63"/>
                    <a:pt x="8" y="63"/>
                  </a:cubicBezTo>
                  <a:lnTo>
                    <a:pt x="10" y="63"/>
                  </a:lnTo>
                  <a:close/>
                  <a:moveTo>
                    <a:pt x="20" y="67"/>
                  </a:moveTo>
                  <a:cubicBezTo>
                    <a:pt x="18" y="67"/>
                    <a:pt x="18" y="67"/>
                    <a:pt x="18" y="67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9"/>
                    <a:pt x="17" y="70"/>
                    <a:pt x="18" y="71"/>
                  </a:cubicBezTo>
                  <a:cubicBezTo>
                    <a:pt x="19" y="71"/>
                    <a:pt x="22" y="71"/>
                    <a:pt x="23" y="70"/>
                  </a:cubicBezTo>
                  <a:cubicBezTo>
                    <a:pt x="24" y="69"/>
                    <a:pt x="21" y="69"/>
                    <a:pt x="21" y="69"/>
                  </a:cubicBezTo>
                  <a:lnTo>
                    <a:pt x="20" y="67"/>
                  </a:lnTo>
                  <a:close/>
                  <a:moveTo>
                    <a:pt x="34" y="55"/>
                  </a:moveTo>
                  <a:cubicBezTo>
                    <a:pt x="36" y="55"/>
                    <a:pt x="35" y="51"/>
                    <a:pt x="35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0" y="64"/>
                    <a:pt x="22" y="65"/>
                    <a:pt x="22" y="66"/>
                  </a:cubicBezTo>
                  <a:cubicBezTo>
                    <a:pt x="23" y="66"/>
                    <a:pt x="24" y="67"/>
                    <a:pt x="24" y="67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65"/>
                    <a:pt x="33" y="61"/>
                    <a:pt x="33" y="60"/>
                  </a:cubicBezTo>
                  <a:cubicBezTo>
                    <a:pt x="33" y="60"/>
                    <a:pt x="31" y="56"/>
                    <a:pt x="32" y="55"/>
                  </a:cubicBezTo>
                  <a:cubicBezTo>
                    <a:pt x="33" y="54"/>
                    <a:pt x="33" y="56"/>
                    <a:pt x="34" y="55"/>
                  </a:cubicBezTo>
                  <a:close/>
                  <a:moveTo>
                    <a:pt x="116" y="120"/>
                  </a:moveTo>
                  <a:cubicBezTo>
                    <a:pt x="117" y="122"/>
                    <a:pt x="120" y="123"/>
                    <a:pt x="120" y="123"/>
                  </a:cubicBezTo>
                  <a:cubicBezTo>
                    <a:pt x="120" y="123"/>
                    <a:pt x="118" y="120"/>
                    <a:pt x="117" y="119"/>
                  </a:cubicBezTo>
                  <a:cubicBezTo>
                    <a:pt x="116" y="118"/>
                    <a:pt x="113" y="117"/>
                    <a:pt x="113" y="117"/>
                  </a:cubicBezTo>
                  <a:cubicBezTo>
                    <a:pt x="113" y="117"/>
                    <a:pt x="114" y="120"/>
                    <a:pt x="116" y="120"/>
                  </a:cubicBezTo>
                  <a:close/>
                  <a:moveTo>
                    <a:pt x="112" y="34"/>
                  </a:moveTo>
                  <a:cubicBezTo>
                    <a:pt x="113" y="34"/>
                    <a:pt x="112" y="33"/>
                    <a:pt x="113" y="31"/>
                  </a:cubicBezTo>
                  <a:cubicBezTo>
                    <a:pt x="115" y="30"/>
                    <a:pt x="117" y="30"/>
                    <a:pt x="117" y="30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5"/>
                    <a:pt x="109" y="27"/>
                    <a:pt x="107" y="29"/>
                  </a:cubicBezTo>
                  <a:cubicBezTo>
                    <a:pt x="106" y="30"/>
                    <a:pt x="105" y="32"/>
                    <a:pt x="105" y="32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3"/>
                    <a:pt x="109" y="35"/>
                    <a:pt x="112" y="34"/>
                  </a:cubicBezTo>
                  <a:close/>
                  <a:moveTo>
                    <a:pt x="41" y="58"/>
                  </a:moveTo>
                  <a:cubicBezTo>
                    <a:pt x="35" y="59"/>
                    <a:pt x="35" y="59"/>
                    <a:pt x="35" y="59"/>
                  </a:cubicBezTo>
                  <a:cubicBezTo>
                    <a:pt x="37" y="60"/>
                    <a:pt x="37" y="60"/>
                    <a:pt x="37" y="60"/>
                  </a:cubicBezTo>
                  <a:lnTo>
                    <a:pt x="41" y="58"/>
                  </a:lnTo>
                  <a:close/>
                  <a:moveTo>
                    <a:pt x="15" y="163"/>
                  </a:moveTo>
                  <a:cubicBezTo>
                    <a:pt x="15" y="163"/>
                    <a:pt x="12" y="164"/>
                    <a:pt x="12" y="167"/>
                  </a:cubicBezTo>
                  <a:cubicBezTo>
                    <a:pt x="12" y="170"/>
                    <a:pt x="15" y="172"/>
                    <a:pt x="16" y="172"/>
                  </a:cubicBezTo>
                  <a:cubicBezTo>
                    <a:pt x="17" y="172"/>
                    <a:pt x="16" y="167"/>
                    <a:pt x="16" y="167"/>
                  </a:cubicBezTo>
                  <a:cubicBezTo>
                    <a:pt x="16" y="167"/>
                    <a:pt x="18" y="163"/>
                    <a:pt x="15" y="163"/>
                  </a:cubicBezTo>
                  <a:close/>
                  <a:moveTo>
                    <a:pt x="61" y="183"/>
                  </a:moveTo>
                  <a:cubicBezTo>
                    <a:pt x="59" y="178"/>
                    <a:pt x="59" y="178"/>
                    <a:pt x="59" y="178"/>
                  </a:cubicBezTo>
                  <a:cubicBezTo>
                    <a:pt x="53" y="174"/>
                    <a:pt x="53" y="174"/>
                    <a:pt x="53" y="174"/>
                  </a:cubicBezTo>
                  <a:cubicBezTo>
                    <a:pt x="50" y="175"/>
                    <a:pt x="50" y="175"/>
                    <a:pt x="50" y="175"/>
                  </a:cubicBezTo>
                  <a:cubicBezTo>
                    <a:pt x="50" y="175"/>
                    <a:pt x="52" y="173"/>
                    <a:pt x="53" y="173"/>
                  </a:cubicBezTo>
                  <a:cubicBezTo>
                    <a:pt x="54" y="172"/>
                    <a:pt x="53" y="170"/>
                    <a:pt x="53" y="170"/>
                  </a:cubicBezTo>
                  <a:cubicBezTo>
                    <a:pt x="52" y="170"/>
                    <a:pt x="52" y="170"/>
                    <a:pt x="52" y="170"/>
                  </a:cubicBezTo>
                  <a:cubicBezTo>
                    <a:pt x="56" y="165"/>
                    <a:pt x="56" y="165"/>
                    <a:pt x="56" y="165"/>
                  </a:cubicBezTo>
                  <a:cubicBezTo>
                    <a:pt x="56" y="165"/>
                    <a:pt x="58" y="165"/>
                    <a:pt x="59" y="164"/>
                  </a:cubicBezTo>
                  <a:cubicBezTo>
                    <a:pt x="60" y="163"/>
                    <a:pt x="59" y="159"/>
                    <a:pt x="59" y="159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59" y="159"/>
                    <a:pt x="59" y="159"/>
                    <a:pt x="59" y="159"/>
                  </a:cubicBezTo>
                  <a:cubicBezTo>
                    <a:pt x="59" y="159"/>
                    <a:pt x="57" y="155"/>
                    <a:pt x="57" y="154"/>
                  </a:cubicBezTo>
                  <a:cubicBezTo>
                    <a:pt x="57" y="151"/>
                    <a:pt x="59" y="148"/>
                    <a:pt x="59" y="148"/>
                  </a:cubicBezTo>
                  <a:cubicBezTo>
                    <a:pt x="58" y="145"/>
                    <a:pt x="58" y="145"/>
                    <a:pt x="58" y="145"/>
                  </a:cubicBezTo>
                  <a:cubicBezTo>
                    <a:pt x="58" y="145"/>
                    <a:pt x="53" y="146"/>
                    <a:pt x="53" y="145"/>
                  </a:cubicBezTo>
                  <a:cubicBezTo>
                    <a:pt x="54" y="144"/>
                    <a:pt x="59" y="143"/>
                    <a:pt x="59" y="143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63" y="137"/>
                    <a:pt x="63" y="137"/>
                    <a:pt x="63" y="137"/>
                  </a:cubicBezTo>
                  <a:cubicBezTo>
                    <a:pt x="63" y="137"/>
                    <a:pt x="60" y="133"/>
                    <a:pt x="59" y="133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32"/>
                    <a:pt x="57" y="131"/>
                    <a:pt x="59" y="131"/>
                  </a:cubicBezTo>
                  <a:cubicBezTo>
                    <a:pt x="60" y="131"/>
                    <a:pt x="65" y="134"/>
                    <a:pt x="68" y="133"/>
                  </a:cubicBezTo>
                  <a:cubicBezTo>
                    <a:pt x="71" y="132"/>
                    <a:pt x="73" y="128"/>
                    <a:pt x="73" y="128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4"/>
                    <a:pt x="67" y="122"/>
                    <a:pt x="67" y="122"/>
                  </a:cubicBezTo>
                  <a:cubicBezTo>
                    <a:pt x="67" y="120"/>
                    <a:pt x="70" y="122"/>
                    <a:pt x="70" y="122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9" y="123"/>
                    <a:pt x="79" y="123"/>
                    <a:pt x="79" y="123"/>
                  </a:cubicBezTo>
                  <a:cubicBezTo>
                    <a:pt x="80" y="123"/>
                    <a:pt x="80" y="123"/>
                    <a:pt x="80" y="123"/>
                  </a:cubicBezTo>
                  <a:cubicBezTo>
                    <a:pt x="80" y="123"/>
                    <a:pt x="81" y="119"/>
                    <a:pt x="81" y="118"/>
                  </a:cubicBezTo>
                  <a:cubicBezTo>
                    <a:pt x="82" y="117"/>
                    <a:pt x="83" y="116"/>
                    <a:pt x="83" y="116"/>
                  </a:cubicBezTo>
                  <a:cubicBezTo>
                    <a:pt x="83" y="110"/>
                    <a:pt x="83" y="110"/>
                    <a:pt x="83" y="110"/>
                  </a:cubicBezTo>
                  <a:cubicBezTo>
                    <a:pt x="83" y="109"/>
                    <a:pt x="81" y="104"/>
                    <a:pt x="81" y="103"/>
                  </a:cubicBezTo>
                  <a:cubicBezTo>
                    <a:pt x="81" y="102"/>
                    <a:pt x="87" y="95"/>
                    <a:pt x="89" y="95"/>
                  </a:cubicBezTo>
                  <a:cubicBezTo>
                    <a:pt x="90" y="95"/>
                    <a:pt x="90" y="97"/>
                    <a:pt x="90" y="97"/>
                  </a:cubicBezTo>
                  <a:cubicBezTo>
                    <a:pt x="87" y="101"/>
                    <a:pt x="87" y="101"/>
                    <a:pt x="87" y="101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03"/>
                    <a:pt x="90" y="102"/>
                    <a:pt x="91" y="102"/>
                  </a:cubicBezTo>
                  <a:cubicBezTo>
                    <a:pt x="92" y="103"/>
                    <a:pt x="91" y="104"/>
                    <a:pt x="90" y="106"/>
                  </a:cubicBezTo>
                  <a:cubicBezTo>
                    <a:pt x="89" y="106"/>
                    <a:pt x="92" y="107"/>
                    <a:pt x="93" y="107"/>
                  </a:cubicBezTo>
                  <a:cubicBezTo>
                    <a:pt x="94" y="106"/>
                    <a:pt x="93" y="102"/>
                    <a:pt x="93" y="102"/>
                  </a:cubicBezTo>
                  <a:cubicBezTo>
                    <a:pt x="93" y="102"/>
                    <a:pt x="94" y="99"/>
                    <a:pt x="96" y="99"/>
                  </a:cubicBezTo>
                  <a:cubicBezTo>
                    <a:pt x="97" y="99"/>
                    <a:pt x="98" y="101"/>
                    <a:pt x="97" y="101"/>
                  </a:cubicBezTo>
                  <a:cubicBezTo>
                    <a:pt x="96" y="102"/>
                    <a:pt x="96" y="103"/>
                    <a:pt x="97" y="104"/>
                  </a:cubicBezTo>
                  <a:cubicBezTo>
                    <a:pt x="98" y="104"/>
                    <a:pt x="100" y="103"/>
                    <a:pt x="100" y="103"/>
                  </a:cubicBezTo>
                  <a:cubicBezTo>
                    <a:pt x="100" y="100"/>
                    <a:pt x="100" y="100"/>
                    <a:pt x="100" y="100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6" y="86"/>
                    <a:pt x="106" y="86"/>
                    <a:pt x="106" y="86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107" y="80"/>
                    <a:pt x="103" y="78"/>
                    <a:pt x="103" y="78"/>
                  </a:cubicBezTo>
                  <a:cubicBezTo>
                    <a:pt x="91" y="80"/>
                    <a:pt x="91" y="80"/>
                    <a:pt x="91" y="80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7" y="78"/>
                    <a:pt x="86" y="75"/>
                    <a:pt x="85" y="75"/>
                  </a:cubicBezTo>
                  <a:cubicBezTo>
                    <a:pt x="84" y="74"/>
                    <a:pt x="82" y="76"/>
                    <a:pt x="82" y="76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0"/>
                    <a:pt x="81" y="50"/>
                    <a:pt x="81" y="50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6"/>
                    <a:pt x="60" y="48"/>
                    <a:pt x="60" y="49"/>
                  </a:cubicBezTo>
                  <a:cubicBezTo>
                    <a:pt x="59" y="50"/>
                    <a:pt x="57" y="52"/>
                    <a:pt x="56" y="51"/>
                  </a:cubicBezTo>
                  <a:cubicBezTo>
                    <a:pt x="56" y="50"/>
                    <a:pt x="58" y="49"/>
                    <a:pt x="57" y="48"/>
                  </a:cubicBezTo>
                  <a:cubicBezTo>
                    <a:pt x="57" y="46"/>
                    <a:pt x="49" y="48"/>
                    <a:pt x="49" y="48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4" y="62"/>
                    <a:pt x="44" y="63"/>
                  </a:cubicBezTo>
                  <a:cubicBezTo>
                    <a:pt x="43" y="63"/>
                    <a:pt x="45" y="64"/>
                    <a:pt x="45" y="64"/>
                  </a:cubicBezTo>
                  <a:cubicBezTo>
                    <a:pt x="45" y="64"/>
                    <a:pt x="45" y="65"/>
                    <a:pt x="44" y="65"/>
                  </a:cubicBezTo>
                  <a:cubicBezTo>
                    <a:pt x="43" y="66"/>
                    <a:pt x="44" y="68"/>
                    <a:pt x="44" y="68"/>
                  </a:cubicBezTo>
                  <a:cubicBezTo>
                    <a:pt x="45" y="68"/>
                    <a:pt x="48" y="69"/>
                    <a:pt x="48" y="69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1" y="76"/>
                    <a:pt x="50" y="78"/>
                    <a:pt x="48" y="78"/>
                  </a:cubicBezTo>
                  <a:cubicBezTo>
                    <a:pt x="45" y="79"/>
                    <a:pt x="45" y="76"/>
                    <a:pt x="45" y="76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1" y="72"/>
                    <a:pt x="40" y="72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3" y="62"/>
                    <a:pt x="32" y="64"/>
                    <a:pt x="32" y="66"/>
                  </a:cubicBezTo>
                  <a:cubicBezTo>
                    <a:pt x="31" y="67"/>
                    <a:pt x="33" y="67"/>
                    <a:pt x="33" y="67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75"/>
                    <a:pt x="27" y="77"/>
                    <a:pt x="27" y="79"/>
                  </a:cubicBezTo>
                  <a:cubicBezTo>
                    <a:pt x="27" y="82"/>
                    <a:pt x="22" y="81"/>
                    <a:pt x="22" y="81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12" y="75"/>
                    <a:pt x="9" y="74"/>
                  </a:cubicBezTo>
                  <a:cubicBezTo>
                    <a:pt x="6" y="72"/>
                    <a:pt x="7" y="70"/>
                    <a:pt x="7" y="68"/>
                  </a:cubicBezTo>
                  <a:cubicBezTo>
                    <a:pt x="7" y="67"/>
                    <a:pt x="8" y="66"/>
                    <a:pt x="8" y="66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4"/>
                    <a:pt x="3" y="85"/>
                    <a:pt x="3" y="85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8" y="113"/>
                    <a:pt x="12" y="115"/>
                    <a:pt x="11" y="117"/>
                  </a:cubicBezTo>
                  <a:cubicBezTo>
                    <a:pt x="10" y="119"/>
                    <a:pt x="8" y="122"/>
                    <a:pt x="6" y="120"/>
                  </a:cubicBezTo>
                  <a:cubicBezTo>
                    <a:pt x="3" y="119"/>
                    <a:pt x="4" y="112"/>
                    <a:pt x="4" y="112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3" y="112"/>
                    <a:pt x="4" y="122"/>
                    <a:pt x="4" y="124"/>
                  </a:cubicBezTo>
                  <a:cubicBezTo>
                    <a:pt x="4" y="127"/>
                    <a:pt x="1" y="131"/>
                    <a:pt x="1" y="131"/>
                  </a:cubicBezTo>
                  <a:cubicBezTo>
                    <a:pt x="2" y="132"/>
                    <a:pt x="2" y="132"/>
                    <a:pt x="2" y="13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5" y="138"/>
                    <a:pt x="5" y="138"/>
                    <a:pt x="5" y="138"/>
                  </a:cubicBezTo>
                  <a:cubicBezTo>
                    <a:pt x="7" y="138"/>
                    <a:pt x="7" y="138"/>
                    <a:pt x="7" y="138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5" y="147"/>
                    <a:pt x="15" y="147"/>
                    <a:pt x="15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0" y="159"/>
                    <a:pt x="20" y="159"/>
                    <a:pt x="20" y="159"/>
                  </a:cubicBezTo>
                  <a:cubicBezTo>
                    <a:pt x="20" y="159"/>
                    <a:pt x="21" y="163"/>
                    <a:pt x="21" y="166"/>
                  </a:cubicBezTo>
                  <a:cubicBezTo>
                    <a:pt x="21" y="169"/>
                    <a:pt x="18" y="173"/>
                    <a:pt x="18" y="175"/>
                  </a:cubicBezTo>
                  <a:cubicBezTo>
                    <a:pt x="18" y="177"/>
                    <a:pt x="20" y="178"/>
                    <a:pt x="20" y="179"/>
                  </a:cubicBezTo>
                  <a:cubicBezTo>
                    <a:pt x="19" y="179"/>
                    <a:pt x="19" y="180"/>
                    <a:pt x="19" y="181"/>
                  </a:cubicBezTo>
                  <a:cubicBezTo>
                    <a:pt x="20" y="181"/>
                    <a:pt x="21" y="182"/>
                    <a:pt x="22" y="182"/>
                  </a:cubicBezTo>
                  <a:cubicBezTo>
                    <a:pt x="28" y="181"/>
                    <a:pt x="33" y="183"/>
                    <a:pt x="39" y="185"/>
                  </a:cubicBezTo>
                  <a:cubicBezTo>
                    <a:pt x="41" y="185"/>
                    <a:pt x="40" y="190"/>
                    <a:pt x="44" y="189"/>
                  </a:cubicBezTo>
                  <a:cubicBezTo>
                    <a:pt x="47" y="187"/>
                    <a:pt x="48" y="183"/>
                    <a:pt x="49" y="189"/>
                  </a:cubicBezTo>
                  <a:cubicBezTo>
                    <a:pt x="49" y="189"/>
                    <a:pt x="49" y="188"/>
                    <a:pt x="50" y="188"/>
                  </a:cubicBezTo>
                  <a:cubicBezTo>
                    <a:pt x="50" y="186"/>
                    <a:pt x="50" y="186"/>
                    <a:pt x="50" y="186"/>
                  </a:cubicBezTo>
                  <a:cubicBezTo>
                    <a:pt x="54" y="183"/>
                    <a:pt x="54" y="183"/>
                    <a:pt x="54" y="183"/>
                  </a:cubicBezTo>
                  <a:cubicBezTo>
                    <a:pt x="54" y="183"/>
                    <a:pt x="56" y="181"/>
                    <a:pt x="57" y="181"/>
                  </a:cubicBezTo>
                  <a:cubicBezTo>
                    <a:pt x="58" y="181"/>
                    <a:pt x="57" y="185"/>
                    <a:pt x="57" y="186"/>
                  </a:cubicBezTo>
                  <a:cubicBezTo>
                    <a:pt x="57" y="187"/>
                    <a:pt x="59" y="188"/>
                    <a:pt x="61" y="188"/>
                  </a:cubicBezTo>
                  <a:cubicBezTo>
                    <a:pt x="63" y="187"/>
                    <a:pt x="60" y="186"/>
                    <a:pt x="59" y="185"/>
                  </a:cubicBezTo>
                  <a:cubicBezTo>
                    <a:pt x="59" y="183"/>
                    <a:pt x="61" y="183"/>
                    <a:pt x="61" y="183"/>
                  </a:cubicBezTo>
                  <a:close/>
                  <a:moveTo>
                    <a:pt x="170" y="130"/>
                  </a:moveTo>
                  <a:cubicBezTo>
                    <a:pt x="170" y="129"/>
                    <a:pt x="169" y="126"/>
                    <a:pt x="169" y="125"/>
                  </a:cubicBezTo>
                  <a:cubicBezTo>
                    <a:pt x="167" y="116"/>
                    <a:pt x="167" y="116"/>
                    <a:pt x="167" y="116"/>
                  </a:cubicBezTo>
                  <a:cubicBezTo>
                    <a:pt x="167" y="116"/>
                    <a:pt x="167" y="112"/>
                    <a:pt x="168" y="111"/>
                  </a:cubicBezTo>
                  <a:cubicBezTo>
                    <a:pt x="170" y="111"/>
                    <a:pt x="171" y="109"/>
                    <a:pt x="169" y="108"/>
                  </a:cubicBezTo>
                  <a:cubicBezTo>
                    <a:pt x="167" y="107"/>
                    <a:pt x="157" y="104"/>
                    <a:pt x="157" y="104"/>
                  </a:cubicBezTo>
                  <a:cubicBezTo>
                    <a:pt x="157" y="104"/>
                    <a:pt x="152" y="108"/>
                    <a:pt x="149" y="110"/>
                  </a:cubicBezTo>
                  <a:cubicBezTo>
                    <a:pt x="146" y="111"/>
                    <a:pt x="142" y="112"/>
                    <a:pt x="142" y="112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42" y="114"/>
                    <a:pt x="147" y="113"/>
                    <a:pt x="148" y="114"/>
                  </a:cubicBezTo>
                  <a:cubicBezTo>
                    <a:pt x="149" y="116"/>
                    <a:pt x="149" y="120"/>
                    <a:pt x="149" y="120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51" y="133"/>
                    <a:pt x="151" y="133"/>
                    <a:pt x="151" y="133"/>
                  </a:cubicBezTo>
                  <a:cubicBezTo>
                    <a:pt x="148" y="132"/>
                    <a:pt x="148" y="132"/>
                    <a:pt x="148" y="132"/>
                  </a:cubicBezTo>
                  <a:cubicBezTo>
                    <a:pt x="143" y="133"/>
                    <a:pt x="143" y="133"/>
                    <a:pt x="143" y="133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49" y="128"/>
                    <a:pt x="149" y="125"/>
                    <a:pt x="148" y="124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8" y="117"/>
                    <a:pt x="146" y="115"/>
                    <a:pt x="145" y="116"/>
                  </a:cubicBezTo>
                  <a:cubicBezTo>
                    <a:pt x="142" y="117"/>
                    <a:pt x="145" y="122"/>
                    <a:pt x="145" y="122"/>
                  </a:cubicBezTo>
                  <a:cubicBezTo>
                    <a:pt x="145" y="122"/>
                    <a:pt x="142" y="123"/>
                    <a:pt x="142" y="125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140" y="130"/>
                    <a:pt x="140" y="130"/>
                    <a:pt x="140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3" y="125"/>
                    <a:pt x="133" y="125"/>
                    <a:pt x="133" y="125"/>
                  </a:cubicBezTo>
                  <a:cubicBezTo>
                    <a:pt x="133" y="125"/>
                    <a:pt x="137" y="122"/>
                    <a:pt x="137" y="120"/>
                  </a:cubicBezTo>
                  <a:cubicBezTo>
                    <a:pt x="137" y="118"/>
                    <a:pt x="137" y="117"/>
                    <a:pt x="138" y="116"/>
                  </a:cubicBezTo>
                  <a:cubicBezTo>
                    <a:pt x="139" y="116"/>
                    <a:pt x="140" y="114"/>
                    <a:pt x="140" y="114"/>
                  </a:cubicBezTo>
                  <a:cubicBezTo>
                    <a:pt x="139" y="113"/>
                    <a:pt x="139" y="113"/>
                    <a:pt x="139" y="113"/>
                  </a:cubicBezTo>
                  <a:cubicBezTo>
                    <a:pt x="139" y="113"/>
                    <a:pt x="131" y="115"/>
                    <a:pt x="129" y="114"/>
                  </a:cubicBezTo>
                  <a:cubicBezTo>
                    <a:pt x="125" y="113"/>
                    <a:pt x="120" y="110"/>
                    <a:pt x="120" y="110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1" y="113"/>
                    <a:pt x="127" y="115"/>
                    <a:pt x="130" y="117"/>
                  </a:cubicBezTo>
                  <a:cubicBezTo>
                    <a:pt x="131" y="119"/>
                    <a:pt x="123" y="122"/>
                    <a:pt x="123" y="122"/>
                  </a:cubicBezTo>
                  <a:cubicBezTo>
                    <a:pt x="123" y="122"/>
                    <a:pt x="123" y="127"/>
                    <a:pt x="121" y="128"/>
                  </a:cubicBezTo>
                  <a:cubicBezTo>
                    <a:pt x="119" y="129"/>
                    <a:pt x="115" y="127"/>
                    <a:pt x="115" y="127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09" y="128"/>
                    <a:pt x="109" y="128"/>
                    <a:pt x="109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8" y="131"/>
                    <a:pt x="108" y="131"/>
                    <a:pt x="108" y="131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7" y="134"/>
                    <a:pt x="107" y="134"/>
                    <a:pt x="107" y="134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15" y="138"/>
                    <a:pt x="115" y="138"/>
                    <a:pt x="115" y="138"/>
                  </a:cubicBezTo>
                  <a:cubicBezTo>
                    <a:pt x="115" y="141"/>
                    <a:pt x="115" y="141"/>
                    <a:pt x="115" y="141"/>
                  </a:cubicBezTo>
                  <a:cubicBezTo>
                    <a:pt x="113" y="142"/>
                    <a:pt x="113" y="142"/>
                    <a:pt x="113" y="142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17" y="145"/>
                    <a:pt x="117" y="145"/>
                    <a:pt x="117" y="145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13" y="155"/>
                    <a:pt x="113" y="155"/>
                    <a:pt x="113" y="155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1" y="163"/>
                    <a:pt x="125" y="162"/>
                    <a:pt x="127" y="162"/>
                  </a:cubicBezTo>
                  <a:cubicBezTo>
                    <a:pt x="129" y="162"/>
                    <a:pt x="130" y="165"/>
                    <a:pt x="132" y="164"/>
                  </a:cubicBezTo>
                  <a:cubicBezTo>
                    <a:pt x="134" y="164"/>
                    <a:pt x="135" y="161"/>
                    <a:pt x="137" y="162"/>
                  </a:cubicBezTo>
                  <a:cubicBezTo>
                    <a:pt x="138" y="164"/>
                    <a:pt x="137" y="166"/>
                    <a:pt x="137" y="166"/>
                  </a:cubicBezTo>
                  <a:cubicBezTo>
                    <a:pt x="139" y="166"/>
                    <a:pt x="139" y="166"/>
                    <a:pt x="139" y="166"/>
                  </a:cubicBezTo>
                  <a:cubicBezTo>
                    <a:pt x="137" y="169"/>
                    <a:pt x="137" y="169"/>
                    <a:pt x="137" y="169"/>
                  </a:cubicBezTo>
                  <a:cubicBezTo>
                    <a:pt x="138" y="171"/>
                    <a:pt x="138" y="171"/>
                    <a:pt x="138" y="171"/>
                  </a:cubicBezTo>
                  <a:cubicBezTo>
                    <a:pt x="139" y="171"/>
                    <a:pt x="139" y="171"/>
                    <a:pt x="139" y="171"/>
                  </a:cubicBezTo>
                  <a:cubicBezTo>
                    <a:pt x="139" y="173"/>
                    <a:pt x="139" y="173"/>
                    <a:pt x="139" y="173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9" y="179"/>
                    <a:pt x="149" y="179"/>
                    <a:pt x="149" y="179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77"/>
                    <a:pt x="151" y="175"/>
                    <a:pt x="153" y="174"/>
                  </a:cubicBezTo>
                  <a:cubicBezTo>
                    <a:pt x="154" y="173"/>
                    <a:pt x="156" y="171"/>
                    <a:pt x="154" y="170"/>
                  </a:cubicBezTo>
                  <a:cubicBezTo>
                    <a:pt x="151" y="170"/>
                    <a:pt x="148" y="170"/>
                    <a:pt x="148" y="167"/>
                  </a:cubicBezTo>
                  <a:cubicBezTo>
                    <a:pt x="149" y="166"/>
                    <a:pt x="155" y="161"/>
                    <a:pt x="158" y="161"/>
                  </a:cubicBezTo>
                  <a:cubicBezTo>
                    <a:pt x="161" y="161"/>
                    <a:pt x="164" y="161"/>
                    <a:pt x="165" y="158"/>
                  </a:cubicBezTo>
                  <a:cubicBezTo>
                    <a:pt x="165" y="155"/>
                    <a:pt x="162" y="150"/>
                    <a:pt x="159" y="150"/>
                  </a:cubicBezTo>
                  <a:cubicBezTo>
                    <a:pt x="157" y="149"/>
                    <a:pt x="153" y="148"/>
                    <a:pt x="154" y="147"/>
                  </a:cubicBezTo>
                  <a:cubicBezTo>
                    <a:pt x="155" y="146"/>
                    <a:pt x="155" y="142"/>
                    <a:pt x="155" y="142"/>
                  </a:cubicBezTo>
                  <a:cubicBezTo>
                    <a:pt x="155" y="142"/>
                    <a:pt x="157" y="138"/>
                    <a:pt x="158" y="138"/>
                  </a:cubicBezTo>
                  <a:cubicBezTo>
                    <a:pt x="159" y="137"/>
                    <a:pt x="164" y="137"/>
                    <a:pt x="164" y="137"/>
                  </a:cubicBezTo>
                  <a:cubicBezTo>
                    <a:pt x="164" y="137"/>
                    <a:pt x="165" y="133"/>
                    <a:pt x="166" y="134"/>
                  </a:cubicBezTo>
                  <a:cubicBezTo>
                    <a:pt x="168" y="134"/>
                    <a:pt x="166" y="134"/>
                    <a:pt x="166" y="137"/>
                  </a:cubicBezTo>
                  <a:cubicBezTo>
                    <a:pt x="166" y="138"/>
                    <a:pt x="167" y="143"/>
                    <a:pt x="169" y="142"/>
                  </a:cubicBezTo>
                  <a:cubicBezTo>
                    <a:pt x="171" y="141"/>
                    <a:pt x="173" y="138"/>
                    <a:pt x="173" y="138"/>
                  </a:cubicBezTo>
                  <a:cubicBezTo>
                    <a:pt x="173" y="138"/>
                    <a:pt x="171" y="130"/>
                    <a:pt x="170" y="130"/>
                  </a:cubicBezTo>
                  <a:close/>
                  <a:moveTo>
                    <a:pt x="11" y="148"/>
                  </a:moveTo>
                  <a:cubicBezTo>
                    <a:pt x="9" y="146"/>
                    <a:pt x="9" y="146"/>
                    <a:pt x="9" y="146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1" y="155"/>
                    <a:pt x="11" y="155"/>
                    <a:pt x="11" y="155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148"/>
                    <a:pt x="11" y="148"/>
                    <a:pt x="11" y="148"/>
                  </a:cubicBezTo>
                  <a:close/>
                  <a:moveTo>
                    <a:pt x="267" y="166"/>
                  </a:moveTo>
                  <a:cubicBezTo>
                    <a:pt x="261" y="162"/>
                    <a:pt x="261" y="162"/>
                    <a:pt x="261" y="162"/>
                  </a:cubicBezTo>
                  <a:cubicBezTo>
                    <a:pt x="256" y="161"/>
                    <a:pt x="256" y="161"/>
                    <a:pt x="256" y="161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49" y="161"/>
                    <a:pt x="249" y="161"/>
                    <a:pt x="249" y="161"/>
                  </a:cubicBezTo>
                  <a:cubicBezTo>
                    <a:pt x="249" y="161"/>
                    <a:pt x="251" y="162"/>
                    <a:pt x="250" y="164"/>
                  </a:cubicBezTo>
                  <a:cubicBezTo>
                    <a:pt x="250" y="166"/>
                    <a:pt x="249" y="169"/>
                    <a:pt x="249" y="169"/>
                  </a:cubicBezTo>
                  <a:cubicBezTo>
                    <a:pt x="264" y="175"/>
                    <a:pt x="264" y="175"/>
                    <a:pt x="264" y="175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65" y="171"/>
                    <a:pt x="265" y="171"/>
                    <a:pt x="265" y="171"/>
                  </a:cubicBezTo>
                  <a:cubicBezTo>
                    <a:pt x="268" y="170"/>
                    <a:pt x="268" y="170"/>
                    <a:pt x="268" y="170"/>
                  </a:cubicBezTo>
                  <a:lnTo>
                    <a:pt x="267" y="166"/>
                  </a:lnTo>
                  <a:close/>
                  <a:moveTo>
                    <a:pt x="174" y="134"/>
                  </a:moveTo>
                  <a:cubicBezTo>
                    <a:pt x="175" y="138"/>
                    <a:pt x="178" y="138"/>
                    <a:pt x="176" y="134"/>
                  </a:cubicBezTo>
                  <a:cubicBezTo>
                    <a:pt x="176" y="131"/>
                    <a:pt x="174" y="134"/>
                    <a:pt x="174" y="134"/>
                  </a:cubicBezTo>
                  <a:close/>
                  <a:moveTo>
                    <a:pt x="131" y="69"/>
                  </a:moveTo>
                  <a:cubicBezTo>
                    <a:pt x="134" y="68"/>
                    <a:pt x="136" y="65"/>
                    <a:pt x="136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9" y="65"/>
                    <a:pt x="129" y="69"/>
                    <a:pt x="131" y="6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5" name="Österreich" descr="© INSCALE GmbH, 05.05.2010&#10;http://www.presentationload.com/"/>
            <p:cNvSpPr>
              <a:spLocks/>
            </p:cNvSpPr>
            <p:nvPr/>
          </p:nvSpPr>
          <p:spPr bwMode="gray">
            <a:xfrm>
              <a:off x="6403343" y="3914489"/>
              <a:ext cx="829637" cy="412315"/>
            </a:xfrm>
            <a:custGeom>
              <a:avLst/>
              <a:gdLst/>
              <a:ahLst/>
              <a:cxnLst>
                <a:cxn ang="0">
                  <a:pos x="335" y="43"/>
                </a:cxn>
                <a:cxn ang="0">
                  <a:pos x="332" y="17"/>
                </a:cxn>
                <a:cxn ang="0">
                  <a:pos x="320" y="11"/>
                </a:cxn>
                <a:cxn ang="0">
                  <a:pos x="293" y="14"/>
                </a:cxn>
                <a:cxn ang="0">
                  <a:pos x="267" y="2"/>
                </a:cxn>
                <a:cxn ang="0">
                  <a:pos x="251" y="0"/>
                </a:cxn>
                <a:cxn ang="0">
                  <a:pos x="237" y="14"/>
                </a:cxn>
                <a:cxn ang="0">
                  <a:pos x="228" y="26"/>
                </a:cxn>
                <a:cxn ang="0">
                  <a:pos x="217" y="31"/>
                </a:cxn>
                <a:cxn ang="0">
                  <a:pos x="205" y="25"/>
                </a:cxn>
                <a:cxn ang="0">
                  <a:pos x="193" y="18"/>
                </a:cxn>
                <a:cxn ang="0">
                  <a:pos x="177" y="31"/>
                </a:cxn>
                <a:cxn ang="0">
                  <a:pos x="149" y="60"/>
                </a:cxn>
                <a:cxn ang="0">
                  <a:pos x="156" y="88"/>
                </a:cxn>
                <a:cxn ang="0">
                  <a:pos x="150" y="98"/>
                </a:cxn>
                <a:cxn ang="0">
                  <a:pos x="126" y="91"/>
                </a:cxn>
                <a:cxn ang="0">
                  <a:pos x="110" y="95"/>
                </a:cxn>
                <a:cxn ang="0">
                  <a:pos x="90" y="107"/>
                </a:cxn>
                <a:cxn ang="0">
                  <a:pos x="69" y="110"/>
                </a:cxn>
                <a:cxn ang="0">
                  <a:pos x="51" y="99"/>
                </a:cxn>
                <a:cxn ang="0">
                  <a:pos x="34" y="117"/>
                </a:cxn>
                <a:cxn ang="0">
                  <a:pos x="27" y="104"/>
                </a:cxn>
                <a:cxn ang="0">
                  <a:pos x="10" y="99"/>
                </a:cxn>
                <a:cxn ang="0">
                  <a:pos x="3" y="120"/>
                </a:cxn>
                <a:cxn ang="0">
                  <a:pos x="18" y="133"/>
                </a:cxn>
                <a:cxn ang="0">
                  <a:pos x="32" y="144"/>
                </a:cxn>
                <a:cxn ang="0">
                  <a:pos x="45" y="146"/>
                </a:cxn>
                <a:cxn ang="0">
                  <a:pos x="57" y="149"/>
                </a:cxn>
                <a:cxn ang="0">
                  <a:pos x="76" y="138"/>
                </a:cxn>
                <a:cxn ang="0">
                  <a:pos x="104" y="139"/>
                </a:cxn>
                <a:cxn ang="0">
                  <a:pos x="125" y="128"/>
                </a:cxn>
                <a:cxn ang="0">
                  <a:pos x="127" y="142"/>
                </a:cxn>
                <a:cxn ang="0">
                  <a:pos x="134" y="156"/>
                </a:cxn>
                <a:cxn ang="0">
                  <a:pos x="169" y="160"/>
                </a:cxn>
                <a:cxn ang="0">
                  <a:pos x="197" y="165"/>
                </a:cxn>
                <a:cxn ang="0">
                  <a:pos x="214" y="170"/>
                </a:cxn>
                <a:cxn ang="0">
                  <a:pos x="238" y="164"/>
                </a:cxn>
                <a:cxn ang="0">
                  <a:pos x="256" y="153"/>
                </a:cxn>
                <a:cxn ang="0">
                  <a:pos x="275" y="154"/>
                </a:cxn>
                <a:cxn ang="0">
                  <a:pos x="295" y="149"/>
                </a:cxn>
                <a:cxn ang="0">
                  <a:pos x="300" y="137"/>
                </a:cxn>
                <a:cxn ang="0">
                  <a:pos x="320" y="118"/>
                </a:cxn>
                <a:cxn ang="0">
                  <a:pos x="313" y="104"/>
                </a:cxn>
                <a:cxn ang="0">
                  <a:pos x="317" y="86"/>
                </a:cxn>
                <a:cxn ang="0">
                  <a:pos x="328" y="82"/>
                </a:cxn>
                <a:cxn ang="0">
                  <a:pos x="339" y="69"/>
                </a:cxn>
              </a:cxnLst>
              <a:rect l="0" t="0" r="r" b="b"/>
              <a:pathLst>
                <a:path w="343" h="171">
                  <a:moveTo>
                    <a:pt x="342" y="57"/>
                  </a:moveTo>
                  <a:cubicBezTo>
                    <a:pt x="340" y="53"/>
                    <a:pt x="337" y="49"/>
                    <a:pt x="337" y="49"/>
                  </a:cubicBezTo>
                  <a:cubicBezTo>
                    <a:pt x="335" y="43"/>
                    <a:pt x="335" y="43"/>
                    <a:pt x="335" y="43"/>
                  </a:cubicBezTo>
                  <a:cubicBezTo>
                    <a:pt x="335" y="43"/>
                    <a:pt x="328" y="39"/>
                    <a:pt x="328" y="34"/>
                  </a:cubicBezTo>
                  <a:cubicBezTo>
                    <a:pt x="329" y="29"/>
                    <a:pt x="332" y="27"/>
                    <a:pt x="332" y="27"/>
                  </a:cubicBezTo>
                  <a:cubicBezTo>
                    <a:pt x="332" y="17"/>
                    <a:pt x="332" y="17"/>
                    <a:pt x="332" y="17"/>
                  </a:cubicBezTo>
                  <a:cubicBezTo>
                    <a:pt x="329" y="14"/>
                    <a:pt x="329" y="14"/>
                    <a:pt x="329" y="14"/>
                  </a:cubicBezTo>
                  <a:cubicBezTo>
                    <a:pt x="322" y="14"/>
                    <a:pt x="322" y="14"/>
                    <a:pt x="322" y="14"/>
                  </a:cubicBezTo>
                  <a:cubicBezTo>
                    <a:pt x="320" y="11"/>
                    <a:pt x="320" y="11"/>
                    <a:pt x="320" y="11"/>
                  </a:cubicBezTo>
                  <a:cubicBezTo>
                    <a:pt x="309" y="8"/>
                    <a:pt x="309" y="8"/>
                    <a:pt x="309" y="8"/>
                  </a:cubicBezTo>
                  <a:cubicBezTo>
                    <a:pt x="307" y="13"/>
                    <a:pt x="307" y="13"/>
                    <a:pt x="307" y="13"/>
                  </a:cubicBezTo>
                  <a:cubicBezTo>
                    <a:pt x="293" y="14"/>
                    <a:pt x="293" y="14"/>
                    <a:pt x="293" y="14"/>
                  </a:cubicBezTo>
                  <a:cubicBezTo>
                    <a:pt x="293" y="14"/>
                    <a:pt x="288" y="6"/>
                    <a:pt x="283" y="6"/>
                  </a:cubicBezTo>
                  <a:cubicBezTo>
                    <a:pt x="279" y="6"/>
                    <a:pt x="277" y="7"/>
                    <a:pt x="277" y="7"/>
                  </a:cubicBezTo>
                  <a:cubicBezTo>
                    <a:pt x="277" y="7"/>
                    <a:pt x="268" y="2"/>
                    <a:pt x="267" y="2"/>
                  </a:cubicBezTo>
                  <a:cubicBezTo>
                    <a:pt x="266" y="2"/>
                    <a:pt x="259" y="0"/>
                    <a:pt x="259" y="0"/>
                  </a:cubicBezTo>
                  <a:cubicBezTo>
                    <a:pt x="259" y="0"/>
                    <a:pt x="258" y="1"/>
                    <a:pt x="256" y="2"/>
                  </a:cubicBezTo>
                  <a:cubicBezTo>
                    <a:pt x="253" y="2"/>
                    <a:pt x="251" y="0"/>
                    <a:pt x="251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4" y="17"/>
                    <a:pt x="244" y="17"/>
                    <a:pt x="244" y="17"/>
                  </a:cubicBezTo>
                  <a:cubicBezTo>
                    <a:pt x="237" y="14"/>
                    <a:pt x="237" y="14"/>
                    <a:pt x="237" y="14"/>
                  </a:cubicBezTo>
                  <a:cubicBezTo>
                    <a:pt x="237" y="14"/>
                    <a:pt x="233" y="18"/>
                    <a:pt x="232" y="20"/>
                  </a:cubicBezTo>
                  <a:cubicBezTo>
                    <a:pt x="232" y="22"/>
                    <a:pt x="235" y="28"/>
                    <a:pt x="234" y="28"/>
                  </a:cubicBezTo>
                  <a:cubicBezTo>
                    <a:pt x="232" y="28"/>
                    <a:pt x="228" y="26"/>
                    <a:pt x="228" y="26"/>
                  </a:cubicBezTo>
                  <a:cubicBezTo>
                    <a:pt x="225" y="26"/>
                    <a:pt x="225" y="26"/>
                    <a:pt x="225" y="26"/>
                  </a:cubicBezTo>
                  <a:cubicBezTo>
                    <a:pt x="222" y="25"/>
                    <a:pt x="222" y="25"/>
                    <a:pt x="222" y="25"/>
                  </a:cubicBezTo>
                  <a:cubicBezTo>
                    <a:pt x="217" y="31"/>
                    <a:pt x="217" y="31"/>
                    <a:pt x="217" y="31"/>
                  </a:cubicBezTo>
                  <a:cubicBezTo>
                    <a:pt x="207" y="29"/>
                    <a:pt x="207" y="29"/>
                    <a:pt x="207" y="29"/>
                  </a:cubicBezTo>
                  <a:cubicBezTo>
                    <a:pt x="204" y="27"/>
                    <a:pt x="204" y="27"/>
                    <a:pt x="204" y="27"/>
                  </a:cubicBezTo>
                  <a:cubicBezTo>
                    <a:pt x="205" y="25"/>
                    <a:pt x="205" y="25"/>
                    <a:pt x="205" y="25"/>
                  </a:cubicBezTo>
                  <a:cubicBezTo>
                    <a:pt x="205" y="25"/>
                    <a:pt x="202" y="20"/>
                    <a:pt x="201" y="19"/>
                  </a:cubicBezTo>
                  <a:cubicBezTo>
                    <a:pt x="199" y="19"/>
                    <a:pt x="197" y="17"/>
                    <a:pt x="197" y="17"/>
                  </a:cubicBezTo>
                  <a:cubicBezTo>
                    <a:pt x="193" y="18"/>
                    <a:pt x="193" y="18"/>
                    <a:pt x="193" y="18"/>
                  </a:cubicBezTo>
                  <a:cubicBezTo>
                    <a:pt x="193" y="19"/>
                    <a:pt x="194" y="19"/>
                    <a:pt x="194" y="20"/>
                  </a:cubicBezTo>
                  <a:cubicBezTo>
                    <a:pt x="194" y="25"/>
                    <a:pt x="192" y="30"/>
                    <a:pt x="190" y="33"/>
                  </a:cubicBezTo>
                  <a:cubicBezTo>
                    <a:pt x="184" y="29"/>
                    <a:pt x="181" y="29"/>
                    <a:pt x="177" y="31"/>
                  </a:cubicBezTo>
                  <a:cubicBezTo>
                    <a:pt x="179" y="35"/>
                    <a:pt x="176" y="48"/>
                    <a:pt x="169" y="48"/>
                  </a:cubicBezTo>
                  <a:cubicBezTo>
                    <a:pt x="166" y="48"/>
                    <a:pt x="163" y="49"/>
                    <a:pt x="160" y="50"/>
                  </a:cubicBezTo>
                  <a:cubicBezTo>
                    <a:pt x="158" y="51"/>
                    <a:pt x="153" y="59"/>
                    <a:pt x="149" y="60"/>
                  </a:cubicBezTo>
                  <a:cubicBezTo>
                    <a:pt x="145" y="62"/>
                    <a:pt x="151" y="65"/>
                    <a:pt x="152" y="67"/>
                  </a:cubicBezTo>
                  <a:cubicBezTo>
                    <a:pt x="153" y="70"/>
                    <a:pt x="156" y="70"/>
                    <a:pt x="158" y="74"/>
                  </a:cubicBezTo>
                  <a:cubicBezTo>
                    <a:pt x="162" y="80"/>
                    <a:pt x="157" y="81"/>
                    <a:pt x="156" y="88"/>
                  </a:cubicBezTo>
                  <a:cubicBezTo>
                    <a:pt x="161" y="86"/>
                    <a:pt x="162" y="88"/>
                    <a:pt x="164" y="91"/>
                  </a:cubicBezTo>
                  <a:cubicBezTo>
                    <a:pt x="164" y="92"/>
                    <a:pt x="163" y="100"/>
                    <a:pt x="162" y="102"/>
                  </a:cubicBezTo>
                  <a:cubicBezTo>
                    <a:pt x="160" y="104"/>
                    <a:pt x="151" y="100"/>
                    <a:pt x="150" y="98"/>
                  </a:cubicBezTo>
                  <a:cubicBezTo>
                    <a:pt x="149" y="97"/>
                    <a:pt x="150" y="91"/>
                    <a:pt x="151" y="90"/>
                  </a:cubicBezTo>
                  <a:cubicBezTo>
                    <a:pt x="144" y="86"/>
                    <a:pt x="143" y="97"/>
                    <a:pt x="139" y="94"/>
                  </a:cubicBezTo>
                  <a:cubicBezTo>
                    <a:pt x="134" y="91"/>
                    <a:pt x="131" y="89"/>
                    <a:pt x="126" y="91"/>
                  </a:cubicBezTo>
                  <a:cubicBezTo>
                    <a:pt x="126" y="85"/>
                    <a:pt x="126" y="85"/>
                    <a:pt x="126" y="85"/>
                  </a:cubicBezTo>
                  <a:cubicBezTo>
                    <a:pt x="119" y="90"/>
                    <a:pt x="127" y="92"/>
                    <a:pt x="124" y="95"/>
                  </a:cubicBezTo>
                  <a:cubicBezTo>
                    <a:pt x="123" y="96"/>
                    <a:pt x="112" y="95"/>
                    <a:pt x="110" y="95"/>
                  </a:cubicBezTo>
                  <a:cubicBezTo>
                    <a:pt x="107" y="96"/>
                    <a:pt x="102" y="96"/>
                    <a:pt x="98" y="97"/>
                  </a:cubicBezTo>
                  <a:cubicBezTo>
                    <a:pt x="96" y="98"/>
                    <a:pt x="90" y="102"/>
                    <a:pt x="88" y="105"/>
                  </a:cubicBezTo>
                  <a:cubicBezTo>
                    <a:pt x="88" y="105"/>
                    <a:pt x="90" y="106"/>
                    <a:pt x="90" y="107"/>
                  </a:cubicBezTo>
                  <a:cubicBezTo>
                    <a:pt x="85" y="105"/>
                    <a:pt x="84" y="109"/>
                    <a:pt x="80" y="110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78" y="109"/>
                    <a:pt x="74" y="110"/>
                    <a:pt x="69" y="110"/>
                  </a:cubicBezTo>
                  <a:cubicBezTo>
                    <a:pt x="69" y="107"/>
                    <a:pt x="67" y="105"/>
                    <a:pt x="65" y="104"/>
                  </a:cubicBezTo>
                  <a:cubicBezTo>
                    <a:pt x="66" y="102"/>
                    <a:pt x="67" y="101"/>
                    <a:pt x="65" y="100"/>
                  </a:cubicBezTo>
                  <a:cubicBezTo>
                    <a:pt x="66" y="100"/>
                    <a:pt x="53" y="97"/>
                    <a:pt x="51" y="99"/>
                  </a:cubicBezTo>
                  <a:cubicBezTo>
                    <a:pt x="49" y="104"/>
                    <a:pt x="47" y="97"/>
                    <a:pt x="48" y="97"/>
                  </a:cubicBezTo>
                  <a:cubicBezTo>
                    <a:pt x="44" y="99"/>
                    <a:pt x="48" y="102"/>
                    <a:pt x="48" y="107"/>
                  </a:cubicBezTo>
                  <a:cubicBezTo>
                    <a:pt x="47" y="112"/>
                    <a:pt x="38" y="116"/>
                    <a:pt x="34" y="117"/>
                  </a:cubicBezTo>
                  <a:cubicBezTo>
                    <a:pt x="34" y="116"/>
                    <a:pt x="38" y="111"/>
                    <a:pt x="35" y="110"/>
                  </a:cubicBezTo>
                  <a:cubicBezTo>
                    <a:pt x="34" y="109"/>
                    <a:pt x="31" y="111"/>
                    <a:pt x="31" y="112"/>
                  </a:cubicBezTo>
                  <a:cubicBezTo>
                    <a:pt x="29" y="107"/>
                    <a:pt x="30" y="107"/>
                    <a:pt x="27" y="104"/>
                  </a:cubicBezTo>
                  <a:cubicBezTo>
                    <a:pt x="24" y="101"/>
                    <a:pt x="19" y="97"/>
                    <a:pt x="18" y="97"/>
                  </a:cubicBezTo>
                  <a:cubicBezTo>
                    <a:pt x="14" y="95"/>
                    <a:pt x="16" y="100"/>
                    <a:pt x="12" y="100"/>
                  </a:cubicBezTo>
                  <a:cubicBezTo>
                    <a:pt x="11" y="100"/>
                    <a:pt x="11" y="100"/>
                    <a:pt x="10" y="99"/>
                  </a:cubicBezTo>
                  <a:cubicBezTo>
                    <a:pt x="10" y="107"/>
                    <a:pt x="10" y="107"/>
                    <a:pt x="10" y="107"/>
                  </a:cubicBezTo>
                  <a:cubicBezTo>
                    <a:pt x="10" y="110"/>
                    <a:pt x="0" y="120"/>
                    <a:pt x="0" y="120"/>
                  </a:cubicBezTo>
                  <a:cubicBezTo>
                    <a:pt x="3" y="120"/>
                    <a:pt x="3" y="120"/>
                    <a:pt x="3" y="120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18" y="133"/>
                    <a:pt x="16" y="139"/>
                    <a:pt x="17" y="140"/>
                  </a:cubicBezTo>
                  <a:cubicBezTo>
                    <a:pt x="18" y="142"/>
                    <a:pt x="22" y="141"/>
                    <a:pt x="22" y="141"/>
                  </a:cubicBezTo>
                  <a:cubicBezTo>
                    <a:pt x="22" y="141"/>
                    <a:pt x="29" y="146"/>
                    <a:pt x="32" y="144"/>
                  </a:cubicBezTo>
                  <a:cubicBezTo>
                    <a:pt x="35" y="143"/>
                    <a:pt x="41" y="136"/>
                    <a:pt x="41" y="136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45" y="146"/>
                    <a:pt x="45" y="146"/>
                    <a:pt x="45" y="146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48" y="146"/>
                    <a:pt x="50" y="142"/>
                    <a:pt x="53" y="143"/>
                  </a:cubicBezTo>
                  <a:cubicBezTo>
                    <a:pt x="57" y="145"/>
                    <a:pt x="57" y="149"/>
                    <a:pt x="57" y="149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67" y="139"/>
                    <a:pt x="76" y="138"/>
                  </a:cubicBezTo>
                  <a:cubicBezTo>
                    <a:pt x="85" y="137"/>
                    <a:pt x="87" y="138"/>
                    <a:pt x="87" y="138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104" y="139"/>
                    <a:pt x="104" y="139"/>
                    <a:pt x="104" y="139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2"/>
                    <a:pt x="123" y="126"/>
                    <a:pt x="125" y="128"/>
                  </a:cubicBezTo>
                  <a:cubicBezTo>
                    <a:pt x="127" y="130"/>
                    <a:pt x="120" y="134"/>
                    <a:pt x="120" y="134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23" y="143"/>
                    <a:pt x="125" y="141"/>
                    <a:pt x="127" y="142"/>
                  </a:cubicBezTo>
                  <a:cubicBezTo>
                    <a:pt x="129" y="143"/>
                    <a:pt x="128" y="147"/>
                    <a:pt x="128" y="147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3" y="160"/>
                    <a:pt x="153" y="160"/>
                    <a:pt x="153" y="160"/>
                  </a:cubicBezTo>
                  <a:cubicBezTo>
                    <a:pt x="169" y="160"/>
                    <a:pt x="169" y="160"/>
                    <a:pt x="169" y="160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8" y="161"/>
                    <a:pt x="178" y="161"/>
                    <a:pt x="178" y="161"/>
                  </a:cubicBezTo>
                  <a:cubicBezTo>
                    <a:pt x="197" y="165"/>
                    <a:pt x="197" y="165"/>
                    <a:pt x="197" y="165"/>
                  </a:cubicBezTo>
                  <a:cubicBezTo>
                    <a:pt x="202" y="164"/>
                    <a:pt x="202" y="164"/>
                    <a:pt x="202" y="164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214" y="170"/>
                    <a:pt x="214" y="170"/>
                    <a:pt x="214" y="170"/>
                  </a:cubicBezTo>
                  <a:cubicBezTo>
                    <a:pt x="225" y="168"/>
                    <a:pt x="225" y="168"/>
                    <a:pt x="225" y="168"/>
                  </a:cubicBezTo>
                  <a:cubicBezTo>
                    <a:pt x="232" y="171"/>
                    <a:pt x="232" y="171"/>
                    <a:pt x="232" y="171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38" y="164"/>
                    <a:pt x="241" y="164"/>
                    <a:pt x="243" y="163"/>
                  </a:cubicBezTo>
                  <a:cubicBezTo>
                    <a:pt x="245" y="162"/>
                    <a:pt x="244" y="156"/>
                    <a:pt x="247" y="156"/>
                  </a:cubicBezTo>
                  <a:cubicBezTo>
                    <a:pt x="251" y="155"/>
                    <a:pt x="256" y="153"/>
                    <a:pt x="256" y="153"/>
                  </a:cubicBezTo>
                  <a:cubicBezTo>
                    <a:pt x="262" y="154"/>
                    <a:pt x="262" y="154"/>
                    <a:pt x="262" y="154"/>
                  </a:cubicBezTo>
                  <a:cubicBezTo>
                    <a:pt x="262" y="154"/>
                    <a:pt x="267" y="151"/>
                    <a:pt x="270" y="152"/>
                  </a:cubicBezTo>
                  <a:cubicBezTo>
                    <a:pt x="273" y="152"/>
                    <a:pt x="275" y="154"/>
                    <a:pt x="275" y="154"/>
                  </a:cubicBezTo>
                  <a:cubicBezTo>
                    <a:pt x="279" y="149"/>
                    <a:pt x="279" y="149"/>
                    <a:pt x="279" y="149"/>
                  </a:cubicBezTo>
                  <a:cubicBezTo>
                    <a:pt x="279" y="149"/>
                    <a:pt x="279" y="147"/>
                    <a:pt x="287" y="147"/>
                  </a:cubicBezTo>
                  <a:cubicBezTo>
                    <a:pt x="293" y="146"/>
                    <a:pt x="295" y="149"/>
                    <a:pt x="295" y="149"/>
                  </a:cubicBezTo>
                  <a:cubicBezTo>
                    <a:pt x="298" y="147"/>
                    <a:pt x="298" y="147"/>
                    <a:pt x="298" y="147"/>
                  </a:cubicBezTo>
                  <a:cubicBezTo>
                    <a:pt x="298" y="147"/>
                    <a:pt x="294" y="144"/>
                    <a:pt x="296" y="140"/>
                  </a:cubicBezTo>
                  <a:cubicBezTo>
                    <a:pt x="298" y="136"/>
                    <a:pt x="300" y="137"/>
                    <a:pt x="300" y="137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19" y="127"/>
                    <a:pt x="319" y="127"/>
                    <a:pt x="319" y="127"/>
                  </a:cubicBezTo>
                  <a:cubicBezTo>
                    <a:pt x="320" y="118"/>
                    <a:pt x="320" y="118"/>
                    <a:pt x="320" y="118"/>
                  </a:cubicBezTo>
                  <a:cubicBezTo>
                    <a:pt x="320" y="118"/>
                    <a:pt x="315" y="117"/>
                    <a:pt x="315" y="115"/>
                  </a:cubicBezTo>
                  <a:cubicBezTo>
                    <a:pt x="314" y="112"/>
                    <a:pt x="317" y="110"/>
                    <a:pt x="317" y="109"/>
                  </a:cubicBezTo>
                  <a:cubicBezTo>
                    <a:pt x="317" y="107"/>
                    <a:pt x="313" y="107"/>
                    <a:pt x="313" y="104"/>
                  </a:cubicBezTo>
                  <a:cubicBezTo>
                    <a:pt x="314" y="101"/>
                    <a:pt x="328" y="98"/>
                    <a:pt x="326" y="92"/>
                  </a:cubicBezTo>
                  <a:cubicBezTo>
                    <a:pt x="324" y="85"/>
                    <a:pt x="322" y="85"/>
                    <a:pt x="322" y="85"/>
                  </a:cubicBezTo>
                  <a:cubicBezTo>
                    <a:pt x="317" y="86"/>
                    <a:pt x="317" y="86"/>
                    <a:pt x="317" y="86"/>
                  </a:cubicBezTo>
                  <a:cubicBezTo>
                    <a:pt x="317" y="86"/>
                    <a:pt x="312" y="88"/>
                    <a:pt x="314" y="83"/>
                  </a:cubicBezTo>
                  <a:cubicBezTo>
                    <a:pt x="315" y="79"/>
                    <a:pt x="320" y="78"/>
                    <a:pt x="322" y="77"/>
                  </a:cubicBezTo>
                  <a:cubicBezTo>
                    <a:pt x="324" y="77"/>
                    <a:pt x="328" y="82"/>
                    <a:pt x="328" y="82"/>
                  </a:cubicBezTo>
                  <a:cubicBezTo>
                    <a:pt x="341" y="78"/>
                    <a:pt x="341" y="78"/>
                    <a:pt x="341" y="78"/>
                  </a:cubicBezTo>
                  <a:cubicBezTo>
                    <a:pt x="341" y="70"/>
                    <a:pt x="341" y="70"/>
                    <a:pt x="341" y="70"/>
                  </a:cubicBezTo>
                  <a:cubicBezTo>
                    <a:pt x="339" y="69"/>
                    <a:pt x="339" y="69"/>
                    <a:pt x="339" y="69"/>
                  </a:cubicBezTo>
                  <a:cubicBezTo>
                    <a:pt x="342" y="67"/>
                    <a:pt x="342" y="67"/>
                    <a:pt x="342" y="67"/>
                  </a:cubicBezTo>
                  <a:cubicBezTo>
                    <a:pt x="342" y="67"/>
                    <a:pt x="343" y="60"/>
                    <a:pt x="342" y="57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6" name="Vereinigtes Königreich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4814178" y="1983118"/>
              <a:ext cx="863023" cy="1615874"/>
            </a:xfrm>
            <a:custGeom>
              <a:avLst/>
              <a:gdLst/>
              <a:ahLst/>
              <a:cxnLst>
                <a:cxn ang="0">
                  <a:pos x="281" y="467"/>
                </a:cxn>
                <a:cxn ang="0">
                  <a:pos x="290" y="431"/>
                </a:cxn>
                <a:cxn ang="0">
                  <a:pos x="245" y="321"/>
                </a:cxn>
                <a:cxn ang="0">
                  <a:pos x="210" y="295"/>
                </a:cxn>
                <a:cxn ang="0">
                  <a:pos x="257" y="247"/>
                </a:cxn>
                <a:cxn ang="0">
                  <a:pos x="197" y="186"/>
                </a:cxn>
                <a:cxn ang="0">
                  <a:pos x="248" y="141"/>
                </a:cxn>
                <a:cxn ang="0">
                  <a:pos x="191" y="133"/>
                </a:cxn>
                <a:cxn ang="0">
                  <a:pos x="164" y="140"/>
                </a:cxn>
                <a:cxn ang="0">
                  <a:pos x="143" y="161"/>
                </a:cxn>
                <a:cxn ang="0">
                  <a:pos x="146" y="202"/>
                </a:cxn>
                <a:cxn ang="0">
                  <a:pos x="111" y="230"/>
                </a:cxn>
                <a:cxn ang="0">
                  <a:pos x="127" y="247"/>
                </a:cxn>
                <a:cxn ang="0">
                  <a:pos x="131" y="260"/>
                </a:cxn>
                <a:cxn ang="0">
                  <a:pos x="101" y="317"/>
                </a:cxn>
                <a:cxn ang="0">
                  <a:pos x="142" y="276"/>
                </a:cxn>
                <a:cxn ang="0">
                  <a:pos x="148" y="287"/>
                </a:cxn>
                <a:cxn ang="0">
                  <a:pos x="127" y="344"/>
                </a:cxn>
                <a:cxn ang="0">
                  <a:pos x="145" y="363"/>
                </a:cxn>
                <a:cxn ang="0">
                  <a:pos x="188" y="366"/>
                </a:cxn>
                <a:cxn ang="0">
                  <a:pos x="180" y="416"/>
                </a:cxn>
                <a:cxn ang="0">
                  <a:pos x="186" y="472"/>
                </a:cxn>
                <a:cxn ang="0">
                  <a:pos x="109" y="492"/>
                </a:cxn>
                <a:cxn ang="0">
                  <a:pos x="102" y="536"/>
                </a:cxn>
                <a:cxn ang="0">
                  <a:pos x="74" y="560"/>
                </a:cxn>
                <a:cxn ang="0">
                  <a:pos x="109" y="569"/>
                </a:cxn>
                <a:cxn ang="0">
                  <a:pos x="171" y="582"/>
                </a:cxn>
                <a:cxn ang="0">
                  <a:pos x="55" y="640"/>
                </a:cxn>
                <a:cxn ang="0">
                  <a:pos x="62" y="657"/>
                </a:cxn>
                <a:cxn ang="0">
                  <a:pos x="122" y="645"/>
                </a:cxn>
                <a:cxn ang="0">
                  <a:pos x="201" y="649"/>
                </a:cxn>
                <a:cxn ang="0">
                  <a:pos x="310" y="653"/>
                </a:cxn>
                <a:cxn ang="0">
                  <a:pos x="295" y="614"/>
                </a:cxn>
                <a:cxn ang="0">
                  <a:pos x="319" y="598"/>
                </a:cxn>
                <a:cxn ang="0">
                  <a:pos x="209" y="650"/>
                </a:cxn>
                <a:cxn ang="0">
                  <a:pos x="121" y="471"/>
                </a:cxn>
                <a:cxn ang="0">
                  <a:pos x="139" y="396"/>
                </a:cxn>
                <a:cxn ang="0">
                  <a:pos x="138" y="302"/>
                </a:cxn>
                <a:cxn ang="0">
                  <a:pos x="89" y="291"/>
                </a:cxn>
                <a:cxn ang="0">
                  <a:pos x="109" y="281"/>
                </a:cxn>
                <a:cxn ang="0">
                  <a:pos x="88" y="238"/>
                </a:cxn>
                <a:cxn ang="0">
                  <a:pos x="112" y="235"/>
                </a:cxn>
                <a:cxn ang="0">
                  <a:pos x="103" y="260"/>
                </a:cxn>
                <a:cxn ang="0">
                  <a:pos x="117" y="217"/>
                </a:cxn>
                <a:cxn ang="0">
                  <a:pos x="82" y="197"/>
                </a:cxn>
                <a:cxn ang="0">
                  <a:pos x="88" y="177"/>
                </a:cxn>
                <a:cxn ang="0">
                  <a:pos x="114" y="176"/>
                </a:cxn>
                <a:cxn ang="0">
                  <a:pos x="127" y="203"/>
                </a:cxn>
                <a:cxn ang="0">
                  <a:pos x="135" y="173"/>
                </a:cxn>
                <a:cxn ang="0">
                  <a:pos x="81" y="165"/>
                </a:cxn>
                <a:cxn ang="0">
                  <a:pos x="141" y="134"/>
                </a:cxn>
                <a:cxn ang="0">
                  <a:pos x="104" y="132"/>
                </a:cxn>
                <a:cxn ang="0">
                  <a:pos x="242" y="113"/>
                </a:cxn>
                <a:cxn ang="0">
                  <a:pos x="256" y="107"/>
                </a:cxn>
                <a:cxn ang="0">
                  <a:pos x="259" y="94"/>
                </a:cxn>
                <a:cxn ang="0">
                  <a:pos x="310" y="82"/>
                </a:cxn>
                <a:cxn ang="0">
                  <a:pos x="282" y="93"/>
                </a:cxn>
                <a:cxn ang="0">
                  <a:pos x="339" y="23"/>
                </a:cxn>
                <a:cxn ang="0">
                  <a:pos x="357" y="3"/>
                </a:cxn>
                <a:cxn ang="0">
                  <a:pos x="49" y="396"/>
                </a:cxn>
                <a:cxn ang="0">
                  <a:pos x="96" y="386"/>
                </a:cxn>
                <a:cxn ang="0">
                  <a:pos x="34" y="332"/>
                </a:cxn>
                <a:cxn ang="0">
                  <a:pos x="13" y="377"/>
                </a:cxn>
              </a:cxnLst>
              <a:rect l="0" t="0" r="r" b="b"/>
              <a:pathLst>
                <a:path w="357" h="670">
                  <a:moveTo>
                    <a:pt x="342" y="526"/>
                  </a:moveTo>
                  <a:cubicBezTo>
                    <a:pt x="330" y="519"/>
                    <a:pt x="330" y="519"/>
                    <a:pt x="330" y="519"/>
                  </a:cubicBezTo>
                  <a:cubicBezTo>
                    <a:pt x="328" y="520"/>
                    <a:pt x="328" y="520"/>
                    <a:pt x="328" y="520"/>
                  </a:cubicBezTo>
                  <a:cubicBezTo>
                    <a:pt x="310" y="519"/>
                    <a:pt x="310" y="519"/>
                    <a:pt x="310" y="519"/>
                  </a:cubicBezTo>
                  <a:cubicBezTo>
                    <a:pt x="303" y="530"/>
                    <a:pt x="303" y="530"/>
                    <a:pt x="303" y="530"/>
                  </a:cubicBezTo>
                  <a:cubicBezTo>
                    <a:pt x="299" y="528"/>
                    <a:pt x="299" y="528"/>
                    <a:pt x="299" y="528"/>
                  </a:cubicBezTo>
                  <a:cubicBezTo>
                    <a:pt x="295" y="522"/>
                    <a:pt x="295" y="522"/>
                    <a:pt x="295" y="522"/>
                  </a:cubicBezTo>
                  <a:cubicBezTo>
                    <a:pt x="291" y="520"/>
                    <a:pt x="291" y="520"/>
                    <a:pt x="291" y="520"/>
                  </a:cubicBezTo>
                  <a:cubicBezTo>
                    <a:pt x="291" y="520"/>
                    <a:pt x="292" y="515"/>
                    <a:pt x="296" y="514"/>
                  </a:cubicBezTo>
                  <a:cubicBezTo>
                    <a:pt x="301" y="512"/>
                    <a:pt x="308" y="508"/>
                    <a:pt x="308" y="504"/>
                  </a:cubicBezTo>
                  <a:cubicBezTo>
                    <a:pt x="309" y="501"/>
                    <a:pt x="305" y="486"/>
                    <a:pt x="305" y="486"/>
                  </a:cubicBezTo>
                  <a:cubicBezTo>
                    <a:pt x="299" y="480"/>
                    <a:pt x="299" y="480"/>
                    <a:pt x="299" y="480"/>
                  </a:cubicBezTo>
                  <a:cubicBezTo>
                    <a:pt x="292" y="473"/>
                    <a:pt x="292" y="473"/>
                    <a:pt x="292" y="473"/>
                  </a:cubicBezTo>
                  <a:cubicBezTo>
                    <a:pt x="292" y="473"/>
                    <a:pt x="290" y="469"/>
                    <a:pt x="287" y="468"/>
                  </a:cubicBezTo>
                  <a:cubicBezTo>
                    <a:pt x="285" y="468"/>
                    <a:pt x="281" y="467"/>
                    <a:pt x="281" y="467"/>
                  </a:cubicBezTo>
                  <a:cubicBezTo>
                    <a:pt x="279" y="469"/>
                    <a:pt x="279" y="469"/>
                    <a:pt x="279" y="469"/>
                  </a:cubicBezTo>
                  <a:cubicBezTo>
                    <a:pt x="276" y="466"/>
                    <a:pt x="276" y="466"/>
                    <a:pt x="276" y="466"/>
                  </a:cubicBezTo>
                  <a:cubicBezTo>
                    <a:pt x="268" y="465"/>
                    <a:pt x="268" y="465"/>
                    <a:pt x="268" y="465"/>
                  </a:cubicBezTo>
                  <a:cubicBezTo>
                    <a:pt x="276" y="463"/>
                    <a:pt x="276" y="463"/>
                    <a:pt x="276" y="463"/>
                  </a:cubicBezTo>
                  <a:cubicBezTo>
                    <a:pt x="279" y="466"/>
                    <a:pt x="279" y="466"/>
                    <a:pt x="279" y="466"/>
                  </a:cubicBezTo>
                  <a:cubicBezTo>
                    <a:pt x="289" y="465"/>
                    <a:pt x="289" y="465"/>
                    <a:pt x="289" y="465"/>
                  </a:cubicBezTo>
                  <a:cubicBezTo>
                    <a:pt x="289" y="465"/>
                    <a:pt x="293" y="472"/>
                    <a:pt x="294" y="473"/>
                  </a:cubicBezTo>
                  <a:cubicBezTo>
                    <a:pt x="298" y="473"/>
                    <a:pt x="298" y="473"/>
                    <a:pt x="298" y="473"/>
                  </a:cubicBezTo>
                  <a:cubicBezTo>
                    <a:pt x="301" y="477"/>
                    <a:pt x="301" y="477"/>
                    <a:pt x="301" y="477"/>
                  </a:cubicBezTo>
                  <a:cubicBezTo>
                    <a:pt x="303" y="475"/>
                    <a:pt x="303" y="475"/>
                    <a:pt x="303" y="475"/>
                  </a:cubicBezTo>
                  <a:cubicBezTo>
                    <a:pt x="295" y="455"/>
                    <a:pt x="295" y="455"/>
                    <a:pt x="295" y="455"/>
                  </a:cubicBezTo>
                  <a:cubicBezTo>
                    <a:pt x="295" y="443"/>
                    <a:pt x="295" y="443"/>
                    <a:pt x="295" y="443"/>
                  </a:cubicBezTo>
                  <a:cubicBezTo>
                    <a:pt x="298" y="441"/>
                    <a:pt x="298" y="441"/>
                    <a:pt x="298" y="441"/>
                  </a:cubicBezTo>
                  <a:cubicBezTo>
                    <a:pt x="294" y="431"/>
                    <a:pt x="294" y="431"/>
                    <a:pt x="294" y="431"/>
                  </a:cubicBezTo>
                  <a:cubicBezTo>
                    <a:pt x="290" y="431"/>
                    <a:pt x="290" y="431"/>
                    <a:pt x="290" y="431"/>
                  </a:cubicBezTo>
                  <a:cubicBezTo>
                    <a:pt x="286" y="416"/>
                    <a:pt x="286" y="416"/>
                    <a:pt x="286" y="416"/>
                  </a:cubicBezTo>
                  <a:cubicBezTo>
                    <a:pt x="277" y="407"/>
                    <a:pt x="277" y="407"/>
                    <a:pt x="277" y="407"/>
                  </a:cubicBezTo>
                  <a:cubicBezTo>
                    <a:pt x="273" y="406"/>
                    <a:pt x="273" y="406"/>
                    <a:pt x="273" y="406"/>
                  </a:cubicBezTo>
                  <a:cubicBezTo>
                    <a:pt x="267" y="395"/>
                    <a:pt x="267" y="395"/>
                    <a:pt x="267" y="395"/>
                  </a:cubicBezTo>
                  <a:cubicBezTo>
                    <a:pt x="263" y="392"/>
                    <a:pt x="263" y="392"/>
                    <a:pt x="263" y="392"/>
                  </a:cubicBezTo>
                  <a:cubicBezTo>
                    <a:pt x="262" y="380"/>
                    <a:pt x="262" y="380"/>
                    <a:pt x="262" y="380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60" y="354"/>
                    <a:pt x="260" y="354"/>
                    <a:pt x="260" y="354"/>
                  </a:cubicBezTo>
                  <a:cubicBezTo>
                    <a:pt x="257" y="349"/>
                    <a:pt x="257" y="349"/>
                    <a:pt x="257" y="349"/>
                  </a:cubicBezTo>
                  <a:cubicBezTo>
                    <a:pt x="259" y="337"/>
                    <a:pt x="259" y="337"/>
                    <a:pt x="259" y="337"/>
                  </a:cubicBezTo>
                  <a:cubicBezTo>
                    <a:pt x="253" y="332"/>
                    <a:pt x="253" y="332"/>
                    <a:pt x="253" y="332"/>
                  </a:cubicBezTo>
                  <a:cubicBezTo>
                    <a:pt x="253" y="327"/>
                    <a:pt x="253" y="327"/>
                    <a:pt x="253" y="327"/>
                  </a:cubicBezTo>
                  <a:cubicBezTo>
                    <a:pt x="249" y="324"/>
                    <a:pt x="249" y="324"/>
                    <a:pt x="249" y="324"/>
                  </a:cubicBezTo>
                  <a:cubicBezTo>
                    <a:pt x="248" y="319"/>
                    <a:pt x="248" y="319"/>
                    <a:pt x="248" y="319"/>
                  </a:cubicBezTo>
                  <a:cubicBezTo>
                    <a:pt x="245" y="321"/>
                    <a:pt x="245" y="321"/>
                    <a:pt x="245" y="321"/>
                  </a:cubicBezTo>
                  <a:cubicBezTo>
                    <a:pt x="248" y="317"/>
                    <a:pt x="248" y="317"/>
                    <a:pt x="248" y="317"/>
                  </a:cubicBezTo>
                  <a:cubicBezTo>
                    <a:pt x="245" y="315"/>
                    <a:pt x="245" y="315"/>
                    <a:pt x="245" y="315"/>
                  </a:cubicBezTo>
                  <a:cubicBezTo>
                    <a:pt x="245" y="315"/>
                    <a:pt x="247" y="312"/>
                    <a:pt x="244" y="311"/>
                  </a:cubicBezTo>
                  <a:cubicBezTo>
                    <a:pt x="241" y="311"/>
                    <a:pt x="238" y="310"/>
                    <a:pt x="238" y="310"/>
                  </a:cubicBezTo>
                  <a:cubicBezTo>
                    <a:pt x="228" y="298"/>
                    <a:pt x="228" y="298"/>
                    <a:pt x="228" y="298"/>
                  </a:cubicBezTo>
                  <a:cubicBezTo>
                    <a:pt x="228" y="298"/>
                    <a:pt x="228" y="296"/>
                    <a:pt x="223" y="297"/>
                  </a:cubicBezTo>
                  <a:cubicBezTo>
                    <a:pt x="217" y="298"/>
                    <a:pt x="217" y="305"/>
                    <a:pt x="213" y="305"/>
                  </a:cubicBezTo>
                  <a:cubicBezTo>
                    <a:pt x="209" y="305"/>
                    <a:pt x="208" y="299"/>
                    <a:pt x="208" y="299"/>
                  </a:cubicBezTo>
                  <a:cubicBezTo>
                    <a:pt x="208" y="299"/>
                    <a:pt x="203" y="301"/>
                    <a:pt x="200" y="300"/>
                  </a:cubicBezTo>
                  <a:cubicBezTo>
                    <a:pt x="197" y="299"/>
                    <a:pt x="195" y="296"/>
                    <a:pt x="195" y="296"/>
                  </a:cubicBezTo>
                  <a:cubicBezTo>
                    <a:pt x="195" y="296"/>
                    <a:pt x="187" y="295"/>
                    <a:pt x="188" y="294"/>
                  </a:cubicBezTo>
                  <a:cubicBezTo>
                    <a:pt x="189" y="292"/>
                    <a:pt x="196" y="292"/>
                    <a:pt x="196" y="292"/>
                  </a:cubicBezTo>
                  <a:cubicBezTo>
                    <a:pt x="196" y="292"/>
                    <a:pt x="197" y="296"/>
                    <a:pt x="200" y="296"/>
                  </a:cubicBezTo>
                  <a:cubicBezTo>
                    <a:pt x="202" y="296"/>
                    <a:pt x="207" y="294"/>
                    <a:pt x="207" y="294"/>
                  </a:cubicBezTo>
                  <a:cubicBezTo>
                    <a:pt x="210" y="295"/>
                    <a:pt x="210" y="295"/>
                    <a:pt x="210" y="295"/>
                  </a:cubicBezTo>
                  <a:cubicBezTo>
                    <a:pt x="210" y="291"/>
                    <a:pt x="210" y="291"/>
                    <a:pt x="210" y="291"/>
                  </a:cubicBezTo>
                  <a:cubicBezTo>
                    <a:pt x="218" y="287"/>
                    <a:pt x="218" y="287"/>
                    <a:pt x="218" y="287"/>
                  </a:cubicBezTo>
                  <a:cubicBezTo>
                    <a:pt x="226" y="290"/>
                    <a:pt x="226" y="290"/>
                    <a:pt x="226" y="290"/>
                  </a:cubicBezTo>
                  <a:cubicBezTo>
                    <a:pt x="234" y="283"/>
                    <a:pt x="234" y="283"/>
                    <a:pt x="234" y="283"/>
                  </a:cubicBezTo>
                  <a:cubicBezTo>
                    <a:pt x="226" y="279"/>
                    <a:pt x="226" y="279"/>
                    <a:pt x="226" y="279"/>
                  </a:cubicBezTo>
                  <a:cubicBezTo>
                    <a:pt x="226" y="279"/>
                    <a:pt x="230" y="278"/>
                    <a:pt x="228" y="275"/>
                  </a:cubicBezTo>
                  <a:cubicBezTo>
                    <a:pt x="226" y="272"/>
                    <a:pt x="227" y="271"/>
                    <a:pt x="224" y="271"/>
                  </a:cubicBezTo>
                  <a:cubicBezTo>
                    <a:pt x="219" y="272"/>
                    <a:pt x="217" y="276"/>
                    <a:pt x="215" y="276"/>
                  </a:cubicBezTo>
                  <a:cubicBezTo>
                    <a:pt x="213" y="277"/>
                    <a:pt x="208" y="276"/>
                    <a:pt x="208" y="276"/>
                  </a:cubicBezTo>
                  <a:cubicBezTo>
                    <a:pt x="208" y="276"/>
                    <a:pt x="214" y="275"/>
                    <a:pt x="215" y="274"/>
                  </a:cubicBezTo>
                  <a:cubicBezTo>
                    <a:pt x="216" y="272"/>
                    <a:pt x="220" y="269"/>
                    <a:pt x="223" y="269"/>
                  </a:cubicBezTo>
                  <a:cubicBezTo>
                    <a:pt x="225" y="269"/>
                    <a:pt x="230" y="272"/>
                    <a:pt x="230" y="272"/>
                  </a:cubicBezTo>
                  <a:cubicBezTo>
                    <a:pt x="241" y="267"/>
                    <a:pt x="241" y="267"/>
                    <a:pt x="241" y="267"/>
                  </a:cubicBezTo>
                  <a:cubicBezTo>
                    <a:pt x="246" y="256"/>
                    <a:pt x="246" y="256"/>
                    <a:pt x="246" y="256"/>
                  </a:cubicBezTo>
                  <a:cubicBezTo>
                    <a:pt x="257" y="247"/>
                    <a:pt x="257" y="247"/>
                    <a:pt x="257" y="247"/>
                  </a:cubicBezTo>
                  <a:cubicBezTo>
                    <a:pt x="264" y="234"/>
                    <a:pt x="264" y="234"/>
                    <a:pt x="264" y="234"/>
                  </a:cubicBezTo>
                  <a:cubicBezTo>
                    <a:pt x="264" y="234"/>
                    <a:pt x="264" y="231"/>
                    <a:pt x="266" y="229"/>
                  </a:cubicBezTo>
                  <a:cubicBezTo>
                    <a:pt x="267" y="227"/>
                    <a:pt x="281" y="214"/>
                    <a:pt x="279" y="206"/>
                  </a:cubicBezTo>
                  <a:cubicBezTo>
                    <a:pt x="277" y="199"/>
                    <a:pt x="265" y="197"/>
                    <a:pt x="265" y="197"/>
                  </a:cubicBezTo>
                  <a:cubicBezTo>
                    <a:pt x="257" y="198"/>
                    <a:pt x="257" y="198"/>
                    <a:pt x="257" y="198"/>
                  </a:cubicBezTo>
                  <a:cubicBezTo>
                    <a:pt x="242" y="192"/>
                    <a:pt x="242" y="192"/>
                    <a:pt x="242" y="192"/>
                  </a:cubicBezTo>
                  <a:cubicBezTo>
                    <a:pt x="235" y="193"/>
                    <a:pt x="235" y="193"/>
                    <a:pt x="235" y="193"/>
                  </a:cubicBezTo>
                  <a:cubicBezTo>
                    <a:pt x="235" y="193"/>
                    <a:pt x="231" y="189"/>
                    <a:pt x="226" y="188"/>
                  </a:cubicBezTo>
                  <a:cubicBezTo>
                    <a:pt x="220" y="188"/>
                    <a:pt x="207" y="192"/>
                    <a:pt x="207" y="192"/>
                  </a:cubicBezTo>
                  <a:cubicBezTo>
                    <a:pt x="203" y="191"/>
                    <a:pt x="203" y="191"/>
                    <a:pt x="203" y="191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85" y="197"/>
                    <a:pt x="185" y="197"/>
                    <a:pt x="185" y="197"/>
                  </a:cubicBezTo>
                  <a:cubicBezTo>
                    <a:pt x="196" y="193"/>
                    <a:pt x="196" y="193"/>
                    <a:pt x="196" y="193"/>
                  </a:cubicBezTo>
                  <a:cubicBezTo>
                    <a:pt x="202" y="187"/>
                    <a:pt x="202" y="187"/>
                    <a:pt x="202" y="187"/>
                  </a:cubicBezTo>
                  <a:cubicBezTo>
                    <a:pt x="202" y="187"/>
                    <a:pt x="198" y="186"/>
                    <a:pt x="197" y="186"/>
                  </a:cubicBezTo>
                  <a:cubicBezTo>
                    <a:pt x="196" y="186"/>
                    <a:pt x="191" y="188"/>
                    <a:pt x="191" y="188"/>
                  </a:cubicBezTo>
                  <a:cubicBezTo>
                    <a:pt x="188" y="187"/>
                    <a:pt x="188" y="187"/>
                    <a:pt x="188" y="187"/>
                  </a:cubicBezTo>
                  <a:cubicBezTo>
                    <a:pt x="196" y="184"/>
                    <a:pt x="196" y="184"/>
                    <a:pt x="196" y="184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14" y="176"/>
                    <a:pt x="214" y="176"/>
                    <a:pt x="214" y="176"/>
                  </a:cubicBezTo>
                  <a:cubicBezTo>
                    <a:pt x="208" y="176"/>
                    <a:pt x="208" y="176"/>
                    <a:pt x="208" y="176"/>
                  </a:cubicBezTo>
                  <a:cubicBezTo>
                    <a:pt x="201" y="174"/>
                    <a:pt x="201" y="174"/>
                    <a:pt x="201" y="174"/>
                  </a:cubicBezTo>
                  <a:cubicBezTo>
                    <a:pt x="207" y="173"/>
                    <a:pt x="207" y="173"/>
                    <a:pt x="207" y="173"/>
                  </a:cubicBezTo>
                  <a:cubicBezTo>
                    <a:pt x="204" y="169"/>
                    <a:pt x="204" y="169"/>
                    <a:pt x="204" y="169"/>
                  </a:cubicBezTo>
                  <a:cubicBezTo>
                    <a:pt x="209" y="169"/>
                    <a:pt x="209" y="169"/>
                    <a:pt x="209" y="169"/>
                  </a:cubicBezTo>
                  <a:cubicBezTo>
                    <a:pt x="215" y="164"/>
                    <a:pt x="215" y="164"/>
                    <a:pt x="215" y="164"/>
                  </a:cubicBezTo>
                  <a:cubicBezTo>
                    <a:pt x="215" y="164"/>
                    <a:pt x="221" y="163"/>
                    <a:pt x="227" y="158"/>
                  </a:cubicBezTo>
                  <a:cubicBezTo>
                    <a:pt x="231" y="154"/>
                    <a:pt x="233" y="153"/>
                    <a:pt x="233" y="153"/>
                  </a:cubicBezTo>
                  <a:cubicBezTo>
                    <a:pt x="233" y="153"/>
                    <a:pt x="240" y="152"/>
                    <a:pt x="243" y="151"/>
                  </a:cubicBezTo>
                  <a:cubicBezTo>
                    <a:pt x="245" y="149"/>
                    <a:pt x="248" y="141"/>
                    <a:pt x="248" y="141"/>
                  </a:cubicBezTo>
                  <a:cubicBezTo>
                    <a:pt x="248" y="141"/>
                    <a:pt x="245" y="144"/>
                    <a:pt x="246" y="141"/>
                  </a:cubicBezTo>
                  <a:cubicBezTo>
                    <a:pt x="246" y="138"/>
                    <a:pt x="251" y="132"/>
                    <a:pt x="251" y="132"/>
                  </a:cubicBezTo>
                  <a:cubicBezTo>
                    <a:pt x="242" y="129"/>
                    <a:pt x="242" y="129"/>
                    <a:pt x="242" y="129"/>
                  </a:cubicBezTo>
                  <a:cubicBezTo>
                    <a:pt x="237" y="129"/>
                    <a:pt x="237" y="129"/>
                    <a:pt x="237" y="129"/>
                  </a:cubicBezTo>
                  <a:cubicBezTo>
                    <a:pt x="240" y="132"/>
                    <a:pt x="240" y="132"/>
                    <a:pt x="240" y="132"/>
                  </a:cubicBezTo>
                  <a:cubicBezTo>
                    <a:pt x="231" y="129"/>
                    <a:pt x="231" y="129"/>
                    <a:pt x="231" y="129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18" y="130"/>
                    <a:pt x="218" y="130"/>
                    <a:pt x="218" y="130"/>
                  </a:cubicBezTo>
                  <a:cubicBezTo>
                    <a:pt x="216" y="127"/>
                    <a:pt x="216" y="127"/>
                    <a:pt x="216" y="127"/>
                  </a:cubicBezTo>
                  <a:cubicBezTo>
                    <a:pt x="215" y="130"/>
                    <a:pt x="215" y="130"/>
                    <a:pt x="215" y="130"/>
                  </a:cubicBezTo>
                  <a:cubicBezTo>
                    <a:pt x="207" y="130"/>
                    <a:pt x="207" y="130"/>
                    <a:pt x="207" y="130"/>
                  </a:cubicBezTo>
                  <a:cubicBezTo>
                    <a:pt x="199" y="135"/>
                    <a:pt x="199" y="135"/>
                    <a:pt x="199" y="135"/>
                  </a:cubicBezTo>
                  <a:cubicBezTo>
                    <a:pt x="202" y="129"/>
                    <a:pt x="202" y="129"/>
                    <a:pt x="202" y="129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8" y="124"/>
                    <a:pt x="192" y="133"/>
                    <a:pt x="191" y="133"/>
                  </a:cubicBezTo>
                  <a:cubicBezTo>
                    <a:pt x="188" y="132"/>
                    <a:pt x="193" y="126"/>
                    <a:pt x="193" y="126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8" y="121"/>
                    <a:pt x="188" y="121"/>
                    <a:pt x="188" y="121"/>
                  </a:cubicBezTo>
                  <a:cubicBezTo>
                    <a:pt x="188" y="121"/>
                    <a:pt x="184" y="120"/>
                    <a:pt x="183" y="120"/>
                  </a:cubicBezTo>
                  <a:cubicBezTo>
                    <a:pt x="181" y="120"/>
                    <a:pt x="182" y="122"/>
                    <a:pt x="182" y="122"/>
                  </a:cubicBezTo>
                  <a:cubicBezTo>
                    <a:pt x="182" y="122"/>
                    <a:pt x="179" y="123"/>
                    <a:pt x="178" y="125"/>
                  </a:cubicBezTo>
                  <a:cubicBezTo>
                    <a:pt x="177" y="127"/>
                    <a:pt x="179" y="132"/>
                    <a:pt x="179" y="132"/>
                  </a:cubicBezTo>
                  <a:cubicBezTo>
                    <a:pt x="179" y="132"/>
                    <a:pt x="176" y="130"/>
                    <a:pt x="176" y="134"/>
                  </a:cubicBezTo>
                  <a:cubicBezTo>
                    <a:pt x="175" y="137"/>
                    <a:pt x="176" y="140"/>
                    <a:pt x="176" y="140"/>
                  </a:cubicBezTo>
                  <a:cubicBezTo>
                    <a:pt x="180" y="143"/>
                    <a:pt x="180" y="143"/>
                    <a:pt x="180" y="143"/>
                  </a:cubicBezTo>
                  <a:cubicBezTo>
                    <a:pt x="175" y="141"/>
                    <a:pt x="175" y="141"/>
                    <a:pt x="175" y="141"/>
                  </a:cubicBezTo>
                  <a:cubicBezTo>
                    <a:pt x="169" y="142"/>
                    <a:pt x="169" y="142"/>
                    <a:pt x="169" y="142"/>
                  </a:cubicBezTo>
                  <a:cubicBezTo>
                    <a:pt x="165" y="140"/>
                    <a:pt x="165" y="140"/>
                    <a:pt x="165" y="140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66" y="143"/>
                    <a:pt x="166" y="143"/>
                    <a:pt x="166" y="143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161" y="151"/>
                    <a:pt x="161" y="151"/>
                    <a:pt x="161" y="151"/>
                  </a:cubicBezTo>
                  <a:cubicBezTo>
                    <a:pt x="161" y="154"/>
                    <a:pt x="161" y="154"/>
                    <a:pt x="161" y="154"/>
                  </a:cubicBezTo>
                  <a:cubicBezTo>
                    <a:pt x="164" y="156"/>
                    <a:pt x="164" y="156"/>
                    <a:pt x="164" y="156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6" y="160"/>
                    <a:pt x="166" y="160"/>
                    <a:pt x="166" y="160"/>
                  </a:cubicBezTo>
                  <a:cubicBezTo>
                    <a:pt x="169" y="168"/>
                    <a:pt x="169" y="168"/>
                    <a:pt x="169" y="168"/>
                  </a:cubicBezTo>
                  <a:cubicBezTo>
                    <a:pt x="162" y="158"/>
                    <a:pt x="162" y="158"/>
                    <a:pt x="162" y="158"/>
                  </a:cubicBezTo>
                  <a:cubicBezTo>
                    <a:pt x="155" y="164"/>
                    <a:pt x="155" y="164"/>
                    <a:pt x="155" y="164"/>
                  </a:cubicBezTo>
                  <a:cubicBezTo>
                    <a:pt x="153" y="159"/>
                    <a:pt x="153" y="159"/>
                    <a:pt x="153" y="159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1" y="167"/>
                    <a:pt x="151" y="167"/>
                    <a:pt x="151" y="167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43" y="161"/>
                    <a:pt x="143" y="161"/>
                    <a:pt x="143" y="161"/>
                  </a:cubicBezTo>
                  <a:cubicBezTo>
                    <a:pt x="143" y="168"/>
                    <a:pt x="143" y="168"/>
                    <a:pt x="143" y="168"/>
                  </a:cubicBezTo>
                  <a:cubicBezTo>
                    <a:pt x="146" y="172"/>
                    <a:pt x="146" y="172"/>
                    <a:pt x="146" y="172"/>
                  </a:cubicBezTo>
                  <a:cubicBezTo>
                    <a:pt x="143" y="171"/>
                    <a:pt x="143" y="171"/>
                    <a:pt x="143" y="171"/>
                  </a:cubicBezTo>
                  <a:cubicBezTo>
                    <a:pt x="142" y="174"/>
                    <a:pt x="142" y="174"/>
                    <a:pt x="142" y="174"/>
                  </a:cubicBezTo>
                  <a:cubicBezTo>
                    <a:pt x="144" y="179"/>
                    <a:pt x="144" y="179"/>
                    <a:pt x="144" y="179"/>
                  </a:cubicBezTo>
                  <a:cubicBezTo>
                    <a:pt x="149" y="183"/>
                    <a:pt x="149" y="183"/>
                    <a:pt x="149" y="183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3" y="183"/>
                    <a:pt x="141" y="179"/>
                    <a:pt x="138" y="179"/>
                  </a:cubicBezTo>
                  <a:cubicBezTo>
                    <a:pt x="136" y="179"/>
                    <a:pt x="136" y="185"/>
                    <a:pt x="136" y="186"/>
                  </a:cubicBezTo>
                  <a:cubicBezTo>
                    <a:pt x="137" y="187"/>
                    <a:pt x="134" y="189"/>
                    <a:pt x="135" y="191"/>
                  </a:cubicBezTo>
                  <a:cubicBezTo>
                    <a:pt x="136" y="193"/>
                    <a:pt x="139" y="192"/>
                    <a:pt x="139" y="192"/>
                  </a:cubicBezTo>
                  <a:cubicBezTo>
                    <a:pt x="147" y="193"/>
                    <a:pt x="147" y="193"/>
                    <a:pt x="147" y="193"/>
                  </a:cubicBezTo>
                  <a:cubicBezTo>
                    <a:pt x="141" y="195"/>
                    <a:pt x="141" y="195"/>
                    <a:pt x="141" y="195"/>
                  </a:cubicBezTo>
                  <a:cubicBezTo>
                    <a:pt x="141" y="195"/>
                    <a:pt x="138" y="196"/>
                    <a:pt x="139" y="198"/>
                  </a:cubicBezTo>
                  <a:cubicBezTo>
                    <a:pt x="139" y="200"/>
                    <a:pt x="144" y="200"/>
                    <a:pt x="146" y="202"/>
                  </a:cubicBezTo>
                  <a:cubicBezTo>
                    <a:pt x="147" y="204"/>
                    <a:pt x="147" y="206"/>
                    <a:pt x="147" y="206"/>
                  </a:cubicBezTo>
                  <a:cubicBezTo>
                    <a:pt x="147" y="206"/>
                    <a:pt x="144" y="203"/>
                    <a:pt x="142" y="202"/>
                  </a:cubicBezTo>
                  <a:cubicBezTo>
                    <a:pt x="141" y="201"/>
                    <a:pt x="137" y="206"/>
                    <a:pt x="137" y="206"/>
                  </a:cubicBezTo>
                  <a:cubicBezTo>
                    <a:pt x="142" y="213"/>
                    <a:pt x="142" y="213"/>
                    <a:pt x="142" y="213"/>
                  </a:cubicBezTo>
                  <a:cubicBezTo>
                    <a:pt x="135" y="207"/>
                    <a:pt x="135" y="207"/>
                    <a:pt x="135" y="207"/>
                  </a:cubicBezTo>
                  <a:cubicBezTo>
                    <a:pt x="132" y="212"/>
                    <a:pt x="132" y="212"/>
                    <a:pt x="132" y="212"/>
                  </a:cubicBezTo>
                  <a:cubicBezTo>
                    <a:pt x="136" y="217"/>
                    <a:pt x="136" y="217"/>
                    <a:pt x="136" y="217"/>
                  </a:cubicBezTo>
                  <a:cubicBezTo>
                    <a:pt x="136" y="218"/>
                    <a:pt x="136" y="218"/>
                    <a:pt x="136" y="218"/>
                  </a:cubicBezTo>
                  <a:cubicBezTo>
                    <a:pt x="131" y="215"/>
                    <a:pt x="131" y="215"/>
                    <a:pt x="131" y="215"/>
                  </a:cubicBezTo>
                  <a:cubicBezTo>
                    <a:pt x="123" y="221"/>
                    <a:pt x="123" y="221"/>
                    <a:pt x="123" y="221"/>
                  </a:cubicBezTo>
                  <a:cubicBezTo>
                    <a:pt x="123" y="221"/>
                    <a:pt x="132" y="222"/>
                    <a:pt x="131" y="223"/>
                  </a:cubicBezTo>
                  <a:cubicBezTo>
                    <a:pt x="129" y="226"/>
                    <a:pt x="123" y="226"/>
                    <a:pt x="123" y="226"/>
                  </a:cubicBezTo>
                  <a:cubicBezTo>
                    <a:pt x="122" y="232"/>
                    <a:pt x="122" y="232"/>
                    <a:pt x="122" y="232"/>
                  </a:cubicBezTo>
                  <a:cubicBezTo>
                    <a:pt x="120" y="229"/>
                    <a:pt x="120" y="229"/>
                    <a:pt x="120" y="229"/>
                  </a:cubicBezTo>
                  <a:cubicBezTo>
                    <a:pt x="120" y="229"/>
                    <a:pt x="111" y="229"/>
                    <a:pt x="111" y="230"/>
                  </a:cubicBezTo>
                  <a:cubicBezTo>
                    <a:pt x="111" y="232"/>
                    <a:pt x="121" y="235"/>
                    <a:pt x="121" y="235"/>
                  </a:cubicBezTo>
                  <a:cubicBezTo>
                    <a:pt x="127" y="234"/>
                    <a:pt x="127" y="234"/>
                    <a:pt x="127" y="234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39" y="228"/>
                    <a:pt x="139" y="228"/>
                    <a:pt x="139" y="228"/>
                  </a:cubicBezTo>
                  <a:cubicBezTo>
                    <a:pt x="139" y="230"/>
                    <a:pt x="139" y="230"/>
                    <a:pt x="139" y="230"/>
                  </a:cubicBezTo>
                  <a:cubicBezTo>
                    <a:pt x="132" y="232"/>
                    <a:pt x="132" y="232"/>
                    <a:pt x="132" y="232"/>
                  </a:cubicBezTo>
                  <a:cubicBezTo>
                    <a:pt x="130" y="234"/>
                    <a:pt x="130" y="234"/>
                    <a:pt x="130" y="234"/>
                  </a:cubicBezTo>
                  <a:cubicBezTo>
                    <a:pt x="134" y="236"/>
                    <a:pt x="134" y="236"/>
                    <a:pt x="134" y="236"/>
                  </a:cubicBezTo>
                  <a:cubicBezTo>
                    <a:pt x="132" y="237"/>
                    <a:pt x="132" y="237"/>
                    <a:pt x="132" y="237"/>
                  </a:cubicBezTo>
                  <a:cubicBezTo>
                    <a:pt x="129" y="235"/>
                    <a:pt x="129" y="235"/>
                    <a:pt x="129" y="235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18" y="236"/>
                    <a:pt x="118" y="236"/>
                    <a:pt x="118" y="236"/>
                  </a:cubicBezTo>
                  <a:cubicBezTo>
                    <a:pt x="117" y="240"/>
                    <a:pt x="117" y="240"/>
                    <a:pt x="117" y="240"/>
                  </a:cubicBezTo>
                  <a:cubicBezTo>
                    <a:pt x="122" y="244"/>
                    <a:pt x="122" y="244"/>
                    <a:pt x="122" y="244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35" y="244"/>
                    <a:pt x="135" y="244"/>
                    <a:pt x="135" y="244"/>
                  </a:cubicBezTo>
                  <a:cubicBezTo>
                    <a:pt x="148" y="233"/>
                    <a:pt x="148" y="233"/>
                    <a:pt x="148" y="233"/>
                  </a:cubicBezTo>
                  <a:cubicBezTo>
                    <a:pt x="146" y="231"/>
                    <a:pt x="146" y="231"/>
                    <a:pt x="146" y="231"/>
                  </a:cubicBezTo>
                  <a:cubicBezTo>
                    <a:pt x="149" y="230"/>
                    <a:pt x="149" y="230"/>
                    <a:pt x="149" y="230"/>
                  </a:cubicBezTo>
                  <a:cubicBezTo>
                    <a:pt x="153" y="232"/>
                    <a:pt x="153" y="232"/>
                    <a:pt x="153" y="232"/>
                  </a:cubicBezTo>
                  <a:cubicBezTo>
                    <a:pt x="145" y="238"/>
                    <a:pt x="145" y="238"/>
                    <a:pt x="145" y="238"/>
                  </a:cubicBezTo>
                  <a:cubicBezTo>
                    <a:pt x="145" y="238"/>
                    <a:pt x="152" y="240"/>
                    <a:pt x="151" y="240"/>
                  </a:cubicBezTo>
                  <a:cubicBezTo>
                    <a:pt x="145" y="240"/>
                    <a:pt x="145" y="240"/>
                    <a:pt x="145" y="240"/>
                  </a:cubicBezTo>
                  <a:cubicBezTo>
                    <a:pt x="137" y="246"/>
                    <a:pt x="137" y="246"/>
                    <a:pt x="137" y="246"/>
                  </a:cubicBezTo>
                  <a:cubicBezTo>
                    <a:pt x="141" y="249"/>
                    <a:pt x="141" y="249"/>
                    <a:pt x="141" y="249"/>
                  </a:cubicBezTo>
                  <a:cubicBezTo>
                    <a:pt x="137" y="249"/>
                    <a:pt x="137" y="249"/>
                    <a:pt x="137" y="249"/>
                  </a:cubicBezTo>
                  <a:cubicBezTo>
                    <a:pt x="134" y="251"/>
                    <a:pt x="134" y="251"/>
                    <a:pt x="134" y="251"/>
                  </a:cubicBezTo>
                  <a:cubicBezTo>
                    <a:pt x="141" y="254"/>
                    <a:pt x="141" y="254"/>
                    <a:pt x="141" y="254"/>
                  </a:cubicBezTo>
                  <a:cubicBezTo>
                    <a:pt x="135" y="253"/>
                    <a:pt x="135" y="253"/>
                    <a:pt x="135" y="253"/>
                  </a:cubicBezTo>
                  <a:cubicBezTo>
                    <a:pt x="131" y="260"/>
                    <a:pt x="131" y="260"/>
                    <a:pt x="131" y="260"/>
                  </a:cubicBezTo>
                  <a:cubicBezTo>
                    <a:pt x="125" y="260"/>
                    <a:pt x="125" y="260"/>
                    <a:pt x="125" y="260"/>
                  </a:cubicBezTo>
                  <a:cubicBezTo>
                    <a:pt x="122" y="267"/>
                    <a:pt x="122" y="267"/>
                    <a:pt x="122" y="267"/>
                  </a:cubicBezTo>
                  <a:cubicBezTo>
                    <a:pt x="126" y="267"/>
                    <a:pt x="126" y="267"/>
                    <a:pt x="126" y="267"/>
                  </a:cubicBezTo>
                  <a:cubicBezTo>
                    <a:pt x="125" y="277"/>
                    <a:pt x="125" y="277"/>
                    <a:pt x="125" y="277"/>
                  </a:cubicBezTo>
                  <a:cubicBezTo>
                    <a:pt x="120" y="277"/>
                    <a:pt x="120" y="277"/>
                    <a:pt x="120" y="277"/>
                  </a:cubicBezTo>
                  <a:cubicBezTo>
                    <a:pt x="115" y="281"/>
                    <a:pt x="115" y="281"/>
                    <a:pt x="115" y="281"/>
                  </a:cubicBezTo>
                  <a:cubicBezTo>
                    <a:pt x="118" y="285"/>
                    <a:pt x="118" y="285"/>
                    <a:pt x="118" y="285"/>
                  </a:cubicBezTo>
                  <a:cubicBezTo>
                    <a:pt x="115" y="292"/>
                    <a:pt x="115" y="292"/>
                    <a:pt x="115" y="292"/>
                  </a:cubicBezTo>
                  <a:cubicBezTo>
                    <a:pt x="116" y="294"/>
                    <a:pt x="116" y="294"/>
                    <a:pt x="116" y="294"/>
                  </a:cubicBezTo>
                  <a:cubicBezTo>
                    <a:pt x="121" y="294"/>
                    <a:pt x="121" y="294"/>
                    <a:pt x="121" y="294"/>
                  </a:cubicBezTo>
                  <a:cubicBezTo>
                    <a:pt x="116" y="296"/>
                    <a:pt x="116" y="296"/>
                    <a:pt x="116" y="296"/>
                  </a:cubicBezTo>
                  <a:cubicBezTo>
                    <a:pt x="111" y="305"/>
                    <a:pt x="111" y="305"/>
                    <a:pt x="111" y="305"/>
                  </a:cubicBezTo>
                  <a:cubicBezTo>
                    <a:pt x="110" y="306"/>
                    <a:pt x="110" y="306"/>
                    <a:pt x="110" y="306"/>
                  </a:cubicBezTo>
                  <a:cubicBezTo>
                    <a:pt x="110" y="306"/>
                    <a:pt x="109" y="313"/>
                    <a:pt x="106" y="315"/>
                  </a:cubicBezTo>
                  <a:cubicBezTo>
                    <a:pt x="105" y="316"/>
                    <a:pt x="101" y="317"/>
                    <a:pt x="101" y="317"/>
                  </a:cubicBezTo>
                  <a:cubicBezTo>
                    <a:pt x="101" y="317"/>
                    <a:pt x="100" y="324"/>
                    <a:pt x="105" y="324"/>
                  </a:cubicBezTo>
                  <a:cubicBezTo>
                    <a:pt x="112" y="325"/>
                    <a:pt x="114" y="318"/>
                    <a:pt x="114" y="318"/>
                  </a:cubicBezTo>
                  <a:cubicBezTo>
                    <a:pt x="113" y="316"/>
                    <a:pt x="113" y="316"/>
                    <a:pt x="113" y="316"/>
                  </a:cubicBezTo>
                  <a:cubicBezTo>
                    <a:pt x="114" y="314"/>
                    <a:pt x="114" y="314"/>
                    <a:pt x="114" y="314"/>
                  </a:cubicBezTo>
                  <a:cubicBezTo>
                    <a:pt x="121" y="300"/>
                    <a:pt x="121" y="300"/>
                    <a:pt x="121" y="300"/>
                  </a:cubicBezTo>
                  <a:cubicBezTo>
                    <a:pt x="128" y="296"/>
                    <a:pt x="128" y="296"/>
                    <a:pt x="128" y="296"/>
                  </a:cubicBezTo>
                  <a:cubicBezTo>
                    <a:pt x="125" y="292"/>
                    <a:pt x="125" y="292"/>
                    <a:pt x="125" y="292"/>
                  </a:cubicBezTo>
                  <a:cubicBezTo>
                    <a:pt x="126" y="282"/>
                    <a:pt x="126" y="282"/>
                    <a:pt x="126" y="282"/>
                  </a:cubicBezTo>
                  <a:cubicBezTo>
                    <a:pt x="129" y="282"/>
                    <a:pt x="129" y="282"/>
                    <a:pt x="129" y="282"/>
                  </a:cubicBezTo>
                  <a:cubicBezTo>
                    <a:pt x="136" y="276"/>
                    <a:pt x="136" y="276"/>
                    <a:pt x="136" y="276"/>
                  </a:cubicBezTo>
                  <a:cubicBezTo>
                    <a:pt x="139" y="275"/>
                    <a:pt x="139" y="275"/>
                    <a:pt x="139" y="275"/>
                  </a:cubicBezTo>
                  <a:cubicBezTo>
                    <a:pt x="144" y="271"/>
                    <a:pt x="144" y="271"/>
                    <a:pt x="144" y="271"/>
                  </a:cubicBezTo>
                  <a:cubicBezTo>
                    <a:pt x="148" y="270"/>
                    <a:pt x="148" y="270"/>
                    <a:pt x="148" y="270"/>
                  </a:cubicBezTo>
                  <a:cubicBezTo>
                    <a:pt x="145" y="272"/>
                    <a:pt x="145" y="272"/>
                    <a:pt x="145" y="272"/>
                  </a:cubicBezTo>
                  <a:cubicBezTo>
                    <a:pt x="142" y="276"/>
                    <a:pt x="142" y="276"/>
                    <a:pt x="142" y="276"/>
                  </a:cubicBezTo>
                  <a:cubicBezTo>
                    <a:pt x="137" y="277"/>
                    <a:pt x="137" y="277"/>
                    <a:pt x="137" y="277"/>
                  </a:cubicBezTo>
                  <a:cubicBezTo>
                    <a:pt x="132" y="282"/>
                    <a:pt x="132" y="282"/>
                    <a:pt x="132" y="282"/>
                  </a:cubicBezTo>
                  <a:cubicBezTo>
                    <a:pt x="129" y="283"/>
                    <a:pt x="129" y="283"/>
                    <a:pt x="129" y="283"/>
                  </a:cubicBezTo>
                  <a:cubicBezTo>
                    <a:pt x="127" y="291"/>
                    <a:pt x="127" y="291"/>
                    <a:pt x="127" y="291"/>
                  </a:cubicBezTo>
                  <a:cubicBezTo>
                    <a:pt x="132" y="295"/>
                    <a:pt x="132" y="295"/>
                    <a:pt x="132" y="295"/>
                  </a:cubicBezTo>
                  <a:cubicBezTo>
                    <a:pt x="131" y="287"/>
                    <a:pt x="131" y="287"/>
                    <a:pt x="131" y="287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137" y="287"/>
                    <a:pt x="137" y="287"/>
                    <a:pt x="137" y="287"/>
                  </a:cubicBezTo>
                  <a:cubicBezTo>
                    <a:pt x="139" y="294"/>
                    <a:pt x="139" y="294"/>
                    <a:pt x="139" y="294"/>
                  </a:cubicBezTo>
                  <a:cubicBezTo>
                    <a:pt x="144" y="290"/>
                    <a:pt x="144" y="290"/>
                    <a:pt x="144" y="290"/>
                  </a:cubicBezTo>
                  <a:cubicBezTo>
                    <a:pt x="143" y="285"/>
                    <a:pt x="143" y="285"/>
                    <a:pt x="143" y="285"/>
                  </a:cubicBezTo>
                  <a:cubicBezTo>
                    <a:pt x="145" y="285"/>
                    <a:pt x="145" y="285"/>
                    <a:pt x="145" y="285"/>
                  </a:cubicBezTo>
                  <a:cubicBezTo>
                    <a:pt x="145" y="285"/>
                    <a:pt x="147" y="279"/>
                    <a:pt x="148" y="280"/>
                  </a:cubicBezTo>
                  <a:cubicBezTo>
                    <a:pt x="150" y="280"/>
                    <a:pt x="148" y="283"/>
                    <a:pt x="148" y="283"/>
                  </a:cubicBezTo>
                  <a:cubicBezTo>
                    <a:pt x="148" y="287"/>
                    <a:pt x="148" y="287"/>
                    <a:pt x="148" y="287"/>
                  </a:cubicBezTo>
                  <a:cubicBezTo>
                    <a:pt x="149" y="285"/>
                    <a:pt x="149" y="285"/>
                    <a:pt x="149" y="285"/>
                  </a:cubicBezTo>
                  <a:cubicBezTo>
                    <a:pt x="152" y="290"/>
                    <a:pt x="152" y="290"/>
                    <a:pt x="152" y="290"/>
                  </a:cubicBezTo>
                  <a:cubicBezTo>
                    <a:pt x="158" y="294"/>
                    <a:pt x="158" y="294"/>
                    <a:pt x="158" y="294"/>
                  </a:cubicBezTo>
                  <a:cubicBezTo>
                    <a:pt x="151" y="293"/>
                    <a:pt x="151" y="293"/>
                    <a:pt x="151" y="293"/>
                  </a:cubicBezTo>
                  <a:cubicBezTo>
                    <a:pt x="148" y="290"/>
                    <a:pt x="148" y="290"/>
                    <a:pt x="148" y="290"/>
                  </a:cubicBezTo>
                  <a:cubicBezTo>
                    <a:pt x="145" y="292"/>
                    <a:pt x="145" y="292"/>
                    <a:pt x="145" y="292"/>
                  </a:cubicBezTo>
                  <a:cubicBezTo>
                    <a:pt x="144" y="302"/>
                    <a:pt x="144" y="302"/>
                    <a:pt x="144" y="302"/>
                  </a:cubicBezTo>
                  <a:cubicBezTo>
                    <a:pt x="144" y="302"/>
                    <a:pt x="141" y="302"/>
                    <a:pt x="141" y="303"/>
                  </a:cubicBezTo>
                  <a:cubicBezTo>
                    <a:pt x="141" y="311"/>
                    <a:pt x="141" y="311"/>
                    <a:pt x="141" y="311"/>
                  </a:cubicBezTo>
                  <a:cubicBezTo>
                    <a:pt x="141" y="311"/>
                    <a:pt x="148" y="313"/>
                    <a:pt x="147" y="317"/>
                  </a:cubicBezTo>
                  <a:cubicBezTo>
                    <a:pt x="147" y="322"/>
                    <a:pt x="142" y="325"/>
                    <a:pt x="142" y="325"/>
                  </a:cubicBezTo>
                  <a:cubicBezTo>
                    <a:pt x="141" y="329"/>
                    <a:pt x="141" y="329"/>
                    <a:pt x="141" y="329"/>
                  </a:cubicBezTo>
                  <a:cubicBezTo>
                    <a:pt x="137" y="329"/>
                    <a:pt x="137" y="329"/>
                    <a:pt x="137" y="329"/>
                  </a:cubicBezTo>
                  <a:cubicBezTo>
                    <a:pt x="137" y="329"/>
                    <a:pt x="137" y="333"/>
                    <a:pt x="135" y="335"/>
                  </a:cubicBezTo>
                  <a:cubicBezTo>
                    <a:pt x="133" y="337"/>
                    <a:pt x="128" y="341"/>
                    <a:pt x="127" y="344"/>
                  </a:cubicBezTo>
                  <a:cubicBezTo>
                    <a:pt x="126" y="347"/>
                    <a:pt x="123" y="355"/>
                    <a:pt x="123" y="355"/>
                  </a:cubicBezTo>
                  <a:cubicBezTo>
                    <a:pt x="121" y="348"/>
                    <a:pt x="121" y="348"/>
                    <a:pt x="121" y="348"/>
                  </a:cubicBezTo>
                  <a:cubicBezTo>
                    <a:pt x="120" y="348"/>
                    <a:pt x="120" y="348"/>
                    <a:pt x="120" y="348"/>
                  </a:cubicBezTo>
                  <a:cubicBezTo>
                    <a:pt x="120" y="348"/>
                    <a:pt x="117" y="355"/>
                    <a:pt x="119" y="358"/>
                  </a:cubicBezTo>
                  <a:cubicBezTo>
                    <a:pt x="120" y="360"/>
                    <a:pt x="122" y="365"/>
                    <a:pt x="122" y="365"/>
                  </a:cubicBezTo>
                  <a:cubicBezTo>
                    <a:pt x="122" y="371"/>
                    <a:pt x="122" y="371"/>
                    <a:pt x="122" y="371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0"/>
                    <a:pt x="126" y="370"/>
                    <a:pt x="126" y="370"/>
                  </a:cubicBezTo>
                  <a:cubicBezTo>
                    <a:pt x="126" y="370"/>
                    <a:pt x="122" y="363"/>
                    <a:pt x="127" y="361"/>
                  </a:cubicBezTo>
                  <a:cubicBezTo>
                    <a:pt x="130" y="359"/>
                    <a:pt x="132" y="360"/>
                    <a:pt x="132" y="360"/>
                  </a:cubicBezTo>
                  <a:cubicBezTo>
                    <a:pt x="132" y="363"/>
                    <a:pt x="132" y="363"/>
                    <a:pt x="132" y="363"/>
                  </a:cubicBezTo>
                  <a:cubicBezTo>
                    <a:pt x="139" y="368"/>
                    <a:pt x="139" y="368"/>
                    <a:pt x="139" y="368"/>
                  </a:cubicBezTo>
                  <a:cubicBezTo>
                    <a:pt x="144" y="374"/>
                    <a:pt x="144" y="374"/>
                    <a:pt x="144" y="374"/>
                  </a:cubicBezTo>
                  <a:cubicBezTo>
                    <a:pt x="147" y="368"/>
                    <a:pt x="147" y="368"/>
                    <a:pt x="147" y="368"/>
                  </a:cubicBezTo>
                  <a:cubicBezTo>
                    <a:pt x="145" y="363"/>
                    <a:pt x="145" y="363"/>
                    <a:pt x="145" y="363"/>
                  </a:cubicBezTo>
                  <a:cubicBezTo>
                    <a:pt x="145" y="360"/>
                    <a:pt x="145" y="360"/>
                    <a:pt x="145" y="360"/>
                  </a:cubicBezTo>
                  <a:cubicBezTo>
                    <a:pt x="145" y="360"/>
                    <a:pt x="147" y="364"/>
                    <a:pt x="149" y="365"/>
                  </a:cubicBezTo>
                  <a:cubicBezTo>
                    <a:pt x="153" y="365"/>
                    <a:pt x="153" y="365"/>
                    <a:pt x="153" y="365"/>
                  </a:cubicBezTo>
                  <a:cubicBezTo>
                    <a:pt x="153" y="365"/>
                    <a:pt x="149" y="372"/>
                    <a:pt x="153" y="372"/>
                  </a:cubicBezTo>
                  <a:cubicBezTo>
                    <a:pt x="158" y="372"/>
                    <a:pt x="164" y="371"/>
                    <a:pt x="164" y="371"/>
                  </a:cubicBezTo>
                  <a:cubicBezTo>
                    <a:pt x="166" y="368"/>
                    <a:pt x="166" y="368"/>
                    <a:pt x="166" y="368"/>
                  </a:cubicBezTo>
                  <a:cubicBezTo>
                    <a:pt x="170" y="369"/>
                    <a:pt x="170" y="369"/>
                    <a:pt x="170" y="369"/>
                  </a:cubicBezTo>
                  <a:cubicBezTo>
                    <a:pt x="178" y="369"/>
                    <a:pt x="178" y="369"/>
                    <a:pt x="178" y="369"/>
                  </a:cubicBezTo>
                  <a:cubicBezTo>
                    <a:pt x="179" y="357"/>
                    <a:pt x="179" y="357"/>
                    <a:pt x="179" y="357"/>
                  </a:cubicBezTo>
                  <a:cubicBezTo>
                    <a:pt x="179" y="357"/>
                    <a:pt x="179" y="362"/>
                    <a:pt x="181" y="363"/>
                  </a:cubicBezTo>
                  <a:cubicBezTo>
                    <a:pt x="183" y="363"/>
                    <a:pt x="198" y="365"/>
                    <a:pt x="198" y="365"/>
                  </a:cubicBezTo>
                  <a:cubicBezTo>
                    <a:pt x="196" y="368"/>
                    <a:pt x="196" y="368"/>
                    <a:pt x="196" y="368"/>
                  </a:cubicBezTo>
                  <a:cubicBezTo>
                    <a:pt x="194" y="368"/>
                    <a:pt x="194" y="368"/>
                    <a:pt x="194" y="368"/>
                  </a:cubicBezTo>
                  <a:cubicBezTo>
                    <a:pt x="193" y="366"/>
                    <a:pt x="193" y="366"/>
                    <a:pt x="193" y="366"/>
                  </a:cubicBezTo>
                  <a:cubicBezTo>
                    <a:pt x="188" y="366"/>
                    <a:pt x="188" y="366"/>
                    <a:pt x="188" y="366"/>
                  </a:cubicBezTo>
                  <a:cubicBezTo>
                    <a:pt x="189" y="370"/>
                    <a:pt x="189" y="370"/>
                    <a:pt x="189" y="370"/>
                  </a:cubicBezTo>
                  <a:cubicBezTo>
                    <a:pt x="186" y="369"/>
                    <a:pt x="186" y="369"/>
                    <a:pt x="186" y="369"/>
                  </a:cubicBezTo>
                  <a:cubicBezTo>
                    <a:pt x="180" y="373"/>
                    <a:pt x="180" y="373"/>
                    <a:pt x="180" y="373"/>
                  </a:cubicBezTo>
                  <a:cubicBezTo>
                    <a:pt x="181" y="375"/>
                    <a:pt x="181" y="375"/>
                    <a:pt x="181" y="375"/>
                  </a:cubicBezTo>
                  <a:cubicBezTo>
                    <a:pt x="181" y="375"/>
                    <a:pt x="176" y="378"/>
                    <a:pt x="175" y="381"/>
                  </a:cubicBezTo>
                  <a:cubicBezTo>
                    <a:pt x="174" y="384"/>
                    <a:pt x="172" y="388"/>
                    <a:pt x="172" y="388"/>
                  </a:cubicBezTo>
                  <a:cubicBezTo>
                    <a:pt x="169" y="390"/>
                    <a:pt x="169" y="390"/>
                    <a:pt x="169" y="390"/>
                  </a:cubicBezTo>
                  <a:cubicBezTo>
                    <a:pt x="172" y="396"/>
                    <a:pt x="172" y="396"/>
                    <a:pt x="172" y="396"/>
                  </a:cubicBezTo>
                  <a:cubicBezTo>
                    <a:pt x="174" y="400"/>
                    <a:pt x="174" y="400"/>
                    <a:pt x="174" y="400"/>
                  </a:cubicBezTo>
                  <a:cubicBezTo>
                    <a:pt x="174" y="400"/>
                    <a:pt x="176" y="401"/>
                    <a:pt x="176" y="403"/>
                  </a:cubicBezTo>
                  <a:cubicBezTo>
                    <a:pt x="176" y="404"/>
                    <a:pt x="175" y="409"/>
                    <a:pt x="175" y="410"/>
                  </a:cubicBezTo>
                  <a:cubicBezTo>
                    <a:pt x="176" y="412"/>
                    <a:pt x="178" y="414"/>
                    <a:pt x="178" y="414"/>
                  </a:cubicBezTo>
                  <a:cubicBezTo>
                    <a:pt x="182" y="409"/>
                    <a:pt x="182" y="409"/>
                    <a:pt x="182" y="409"/>
                  </a:cubicBezTo>
                  <a:cubicBezTo>
                    <a:pt x="182" y="413"/>
                    <a:pt x="182" y="413"/>
                    <a:pt x="182" y="413"/>
                  </a:cubicBezTo>
                  <a:cubicBezTo>
                    <a:pt x="180" y="416"/>
                    <a:pt x="180" y="416"/>
                    <a:pt x="180" y="416"/>
                  </a:cubicBezTo>
                  <a:cubicBezTo>
                    <a:pt x="179" y="416"/>
                    <a:pt x="181" y="422"/>
                    <a:pt x="181" y="422"/>
                  </a:cubicBezTo>
                  <a:cubicBezTo>
                    <a:pt x="185" y="417"/>
                    <a:pt x="185" y="417"/>
                    <a:pt x="185" y="417"/>
                  </a:cubicBezTo>
                  <a:cubicBezTo>
                    <a:pt x="186" y="412"/>
                    <a:pt x="186" y="412"/>
                    <a:pt x="186" y="412"/>
                  </a:cubicBezTo>
                  <a:cubicBezTo>
                    <a:pt x="189" y="420"/>
                    <a:pt x="189" y="420"/>
                    <a:pt x="189" y="420"/>
                  </a:cubicBezTo>
                  <a:cubicBezTo>
                    <a:pt x="194" y="417"/>
                    <a:pt x="194" y="417"/>
                    <a:pt x="194" y="417"/>
                  </a:cubicBezTo>
                  <a:cubicBezTo>
                    <a:pt x="194" y="423"/>
                    <a:pt x="194" y="423"/>
                    <a:pt x="194" y="423"/>
                  </a:cubicBezTo>
                  <a:cubicBezTo>
                    <a:pt x="194" y="423"/>
                    <a:pt x="189" y="424"/>
                    <a:pt x="189" y="425"/>
                  </a:cubicBezTo>
                  <a:cubicBezTo>
                    <a:pt x="189" y="427"/>
                    <a:pt x="192" y="428"/>
                    <a:pt x="192" y="428"/>
                  </a:cubicBezTo>
                  <a:cubicBezTo>
                    <a:pt x="191" y="432"/>
                    <a:pt x="191" y="432"/>
                    <a:pt x="191" y="432"/>
                  </a:cubicBezTo>
                  <a:cubicBezTo>
                    <a:pt x="182" y="433"/>
                    <a:pt x="182" y="433"/>
                    <a:pt x="182" y="433"/>
                  </a:cubicBezTo>
                  <a:cubicBezTo>
                    <a:pt x="182" y="433"/>
                    <a:pt x="180" y="442"/>
                    <a:pt x="182" y="443"/>
                  </a:cubicBezTo>
                  <a:cubicBezTo>
                    <a:pt x="184" y="444"/>
                    <a:pt x="185" y="448"/>
                    <a:pt x="185" y="448"/>
                  </a:cubicBezTo>
                  <a:cubicBezTo>
                    <a:pt x="185" y="448"/>
                    <a:pt x="177" y="452"/>
                    <a:pt x="177" y="457"/>
                  </a:cubicBezTo>
                  <a:cubicBezTo>
                    <a:pt x="178" y="461"/>
                    <a:pt x="181" y="470"/>
                    <a:pt x="181" y="470"/>
                  </a:cubicBezTo>
                  <a:cubicBezTo>
                    <a:pt x="186" y="472"/>
                    <a:pt x="186" y="472"/>
                    <a:pt x="186" y="472"/>
                  </a:cubicBezTo>
                  <a:cubicBezTo>
                    <a:pt x="186" y="472"/>
                    <a:pt x="185" y="474"/>
                    <a:pt x="184" y="474"/>
                  </a:cubicBezTo>
                  <a:cubicBezTo>
                    <a:pt x="183" y="474"/>
                    <a:pt x="179" y="472"/>
                    <a:pt x="179" y="472"/>
                  </a:cubicBezTo>
                  <a:cubicBezTo>
                    <a:pt x="177" y="465"/>
                    <a:pt x="177" y="465"/>
                    <a:pt x="177" y="465"/>
                  </a:cubicBezTo>
                  <a:cubicBezTo>
                    <a:pt x="177" y="465"/>
                    <a:pt x="171" y="464"/>
                    <a:pt x="171" y="466"/>
                  </a:cubicBezTo>
                  <a:cubicBezTo>
                    <a:pt x="170" y="467"/>
                    <a:pt x="172" y="474"/>
                    <a:pt x="172" y="474"/>
                  </a:cubicBezTo>
                  <a:cubicBezTo>
                    <a:pt x="165" y="467"/>
                    <a:pt x="165" y="467"/>
                    <a:pt x="165" y="467"/>
                  </a:cubicBezTo>
                  <a:cubicBezTo>
                    <a:pt x="152" y="469"/>
                    <a:pt x="152" y="469"/>
                    <a:pt x="152" y="469"/>
                  </a:cubicBezTo>
                  <a:cubicBezTo>
                    <a:pt x="144" y="464"/>
                    <a:pt x="144" y="464"/>
                    <a:pt x="144" y="464"/>
                  </a:cubicBezTo>
                  <a:cubicBezTo>
                    <a:pt x="144" y="467"/>
                    <a:pt x="144" y="467"/>
                    <a:pt x="144" y="467"/>
                  </a:cubicBezTo>
                  <a:cubicBezTo>
                    <a:pt x="133" y="469"/>
                    <a:pt x="133" y="469"/>
                    <a:pt x="133" y="469"/>
                  </a:cubicBezTo>
                  <a:cubicBezTo>
                    <a:pt x="121" y="475"/>
                    <a:pt x="121" y="475"/>
                    <a:pt x="121" y="475"/>
                  </a:cubicBezTo>
                  <a:cubicBezTo>
                    <a:pt x="121" y="475"/>
                    <a:pt x="120" y="482"/>
                    <a:pt x="117" y="483"/>
                  </a:cubicBezTo>
                  <a:cubicBezTo>
                    <a:pt x="115" y="485"/>
                    <a:pt x="111" y="485"/>
                    <a:pt x="111" y="485"/>
                  </a:cubicBezTo>
                  <a:cubicBezTo>
                    <a:pt x="111" y="485"/>
                    <a:pt x="100" y="490"/>
                    <a:pt x="101" y="491"/>
                  </a:cubicBezTo>
                  <a:cubicBezTo>
                    <a:pt x="103" y="492"/>
                    <a:pt x="107" y="491"/>
                    <a:pt x="109" y="492"/>
                  </a:cubicBezTo>
                  <a:cubicBezTo>
                    <a:pt x="110" y="494"/>
                    <a:pt x="110" y="497"/>
                    <a:pt x="110" y="497"/>
                  </a:cubicBezTo>
                  <a:cubicBezTo>
                    <a:pt x="110" y="497"/>
                    <a:pt x="112" y="496"/>
                    <a:pt x="112" y="494"/>
                  </a:cubicBezTo>
                  <a:cubicBezTo>
                    <a:pt x="113" y="491"/>
                    <a:pt x="114" y="489"/>
                    <a:pt x="116" y="489"/>
                  </a:cubicBezTo>
                  <a:cubicBezTo>
                    <a:pt x="117" y="488"/>
                    <a:pt x="119" y="490"/>
                    <a:pt x="119" y="490"/>
                  </a:cubicBezTo>
                  <a:cubicBezTo>
                    <a:pt x="122" y="489"/>
                    <a:pt x="122" y="489"/>
                    <a:pt x="122" y="489"/>
                  </a:cubicBezTo>
                  <a:cubicBezTo>
                    <a:pt x="129" y="490"/>
                    <a:pt x="129" y="490"/>
                    <a:pt x="129" y="490"/>
                  </a:cubicBezTo>
                  <a:cubicBezTo>
                    <a:pt x="127" y="494"/>
                    <a:pt x="127" y="494"/>
                    <a:pt x="127" y="494"/>
                  </a:cubicBezTo>
                  <a:cubicBezTo>
                    <a:pt x="127" y="494"/>
                    <a:pt x="126" y="499"/>
                    <a:pt x="127" y="500"/>
                  </a:cubicBezTo>
                  <a:cubicBezTo>
                    <a:pt x="128" y="501"/>
                    <a:pt x="128" y="503"/>
                    <a:pt x="128" y="503"/>
                  </a:cubicBezTo>
                  <a:cubicBezTo>
                    <a:pt x="128" y="503"/>
                    <a:pt x="123" y="506"/>
                    <a:pt x="123" y="510"/>
                  </a:cubicBezTo>
                  <a:cubicBezTo>
                    <a:pt x="123" y="512"/>
                    <a:pt x="128" y="514"/>
                    <a:pt x="128" y="514"/>
                  </a:cubicBezTo>
                  <a:cubicBezTo>
                    <a:pt x="126" y="516"/>
                    <a:pt x="126" y="516"/>
                    <a:pt x="126" y="516"/>
                  </a:cubicBezTo>
                  <a:cubicBezTo>
                    <a:pt x="126" y="516"/>
                    <a:pt x="119" y="531"/>
                    <a:pt x="116" y="531"/>
                  </a:cubicBezTo>
                  <a:cubicBezTo>
                    <a:pt x="113" y="532"/>
                    <a:pt x="110" y="532"/>
                    <a:pt x="109" y="533"/>
                  </a:cubicBezTo>
                  <a:cubicBezTo>
                    <a:pt x="106" y="534"/>
                    <a:pt x="102" y="536"/>
                    <a:pt x="102" y="536"/>
                  </a:cubicBezTo>
                  <a:cubicBezTo>
                    <a:pt x="98" y="535"/>
                    <a:pt x="98" y="535"/>
                    <a:pt x="98" y="535"/>
                  </a:cubicBezTo>
                  <a:cubicBezTo>
                    <a:pt x="88" y="538"/>
                    <a:pt x="88" y="538"/>
                    <a:pt x="88" y="538"/>
                  </a:cubicBezTo>
                  <a:cubicBezTo>
                    <a:pt x="87" y="542"/>
                    <a:pt x="87" y="542"/>
                    <a:pt x="87" y="542"/>
                  </a:cubicBezTo>
                  <a:cubicBezTo>
                    <a:pt x="82" y="542"/>
                    <a:pt x="82" y="542"/>
                    <a:pt x="82" y="542"/>
                  </a:cubicBezTo>
                  <a:cubicBezTo>
                    <a:pt x="79" y="538"/>
                    <a:pt x="79" y="538"/>
                    <a:pt x="79" y="538"/>
                  </a:cubicBezTo>
                  <a:cubicBezTo>
                    <a:pt x="76" y="539"/>
                    <a:pt x="76" y="539"/>
                    <a:pt x="76" y="539"/>
                  </a:cubicBezTo>
                  <a:cubicBezTo>
                    <a:pt x="77" y="542"/>
                    <a:pt x="77" y="542"/>
                    <a:pt x="77" y="542"/>
                  </a:cubicBezTo>
                  <a:cubicBezTo>
                    <a:pt x="77" y="542"/>
                    <a:pt x="66" y="543"/>
                    <a:pt x="66" y="545"/>
                  </a:cubicBezTo>
                  <a:cubicBezTo>
                    <a:pt x="65" y="547"/>
                    <a:pt x="65" y="548"/>
                    <a:pt x="65" y="548"/>
                  </a:cubicBezTo>
                  <a:cubicBezTo>
                    <a:pt x="72" y="549"/>
                    <a:pt x="72" y="549"/>
                    <a:pt x="72" y="549"/>
                  </a:cubicBezTo>
                  <a:cubicBezTo>
                    <a:pt x="72" y="549"/>
                    <a:pt x="73" y="554"/>
                    <a:pt x="71" y="554"/>
                  </a:cubicBezTo>
                  <a:cubicBezTo>
                    <a:pt x="68" y="554"/>
                    <a:pt x="66" y="555"/>
                    <a:pt x="66" y="555"/>
                  </a:cubicBezTo>
                  <a:cubicBezTo>
                    <a:pt x="67" y="561"/>
                    <a:pt x="67" y="561"/>
                    <a:pt x="67" y="561"/>
                  </a:cubicBezTo>
                  <a:cubicBezTo>
                    <a:pt x="67" y="561"/>
                    <a:pt x="70" y="559"/>
                    <a:pt x="71" y="559"/>
                  </a:cubicBezTo>
                  <a:cubicBezTo>
                    <a:pt x="72" y="559"/>
                    <a:pt x="74" y="560"/>
                    <a:pt x="74" y="560"/>
                  </a:cubicBezTo>
                  <a:cubicBezTo>
                    <a:pt x="80" y="559"/>
                    <a:pt x="80" y="559"/>
                    <a:pt x="80" y="559"/>
                  </a:cubicBezTo>
                  <a:cubicBezTo>
                    <a:pt x="82" y="555"/>
                    <a:pt x="82" y="555"/>
                    <a:pt x="82" y="555"/>
                  </a:cubicBezTo>
                  <a:cubicBezTo>
                    <a:pt x="86" y="555"/>
                    <a:pt x="86" y="555"/>
                    <a:pt x="86" y="555"/>
                  </a:cubicBezTo>
                  <a:cubicBezTo>
                    <a:pt x="83" y="558"/>
                    <a:pt x="83" y="558"/>
                    <a:pt x="83" y="558"/>
                  </a:cubicBezTo>
                  <a:cubicBezTo>
                    <a:pt x="82" y="561"/>
                    <a:pt x="82" y="561"/>
                    <a:pt x="82" y="561"/>
                  </a:cubicBezTo>
                  <a:cubicBezTo>
                    <a:pt x="73" y="561"/>
                    <a:pt x="73" y="561"/>
                    <a:pt x="73" y="561"/>
                  </a:cubicBezTo>
                  <a:cubicBezTo>
                    <a:pt x="71" y="562"/>
                    <a:pt x="71" y="562"/>
                    <a:pt x="71" y="562"/>
                  </a:cubicBezTo>
                  <a:cubicBezTo>
                    <a:pt x="71" y="562"/>
                    <a:pt x="71" y="567"/>
                    <a:pt x="73" y="567"/>
                  </a:cubicBezTo>
                  <a:cubicBezTo>
                    <a:pt x="76" y="567"/>
                    <a:pt x="80" y="566"/>
                    <a:pt x="80" y="566"/>
                  </a:cubicBezTo>
                  <a:cubicBezTo>
                    <a:pt x="80" y="566"/>
                    <a:pt x="83" y="567"/>
                    <a:pt x="84" y="566"/>
                  </a:cubicBezTo>
                  <a:cubicBezTo>
                    <a:pt x="86" y="565"/>
                    <a:pt x="88" y="563"/>
                    <a:pt x="88" y="563"/>
                  </a:cubicBezTo>
                  <a:cubicBezTo>
                    <a:pt x="96" y="563"/>
                    <a:pt x="96" y="563"/>
                    <a:pt x="96" y="563"/>
                  </a:cubicBezTo>
                  <a:cubicBezTo>
                    <a:pt x="96" y="563"/>
                    <a:pt x="100" y="560"/>
                    <a:pt x="102" y="561"/>
                  </a:cubicBezTo>
                  <a:cubicBezTo>
                    <a:pt x="104" y="562"/>
                    <a:pt x="99" y="565"/>
                    <a:pt x="101" y="566"/>
                  </a:cubicBezTo>
                  <a:cubicBezTo>
                    <a:pt x="103" y="567"/>
                    <a:pt x="109" y="569"/>
                    <a:pt x="109" y="569"/>
                  </a:cubicBezTo>
                  <a:cubicBezTo>
                    <a:pt x="115" y="568"/>
                    <a:pt x="115" y="568"/>
                    <a:pt x="115" y="568"/>
                  </a:cubicBezTo>
                  <a:cubicBezTo>
                    <a:pt x="114" y="570"/>
                    <a:pt x="114" y="570"/>
                    <a:pt x="114" y="570"/>
                  </a:cubicBezTo>
                  <a:cubicBezTo>
                    <a:pt x="109" y="571"/>
                    <a:pt x="109" y="571"/>
                    <a:pt x="109" y="571"/>
                  </a:cubicBezTo>
                  <a:cubicBezTo>
                    <a:pt x="109" y="571"/>
                    <a:pt x="103" y="570"/>
                    <a:pt x="103" y="573"/>
                  </a:cubicBezTo>
                  <a:cubicBezTo>
                    <a:pt x="102" y="575"/>
                    <a:pt x="102" y="577"/>
                    <a:pt x="104" y="577"/>
                  </a:cubicBezTo>
                  <a:cubicBezTo>
                    <a:pt x="107" y="577"/>
                    <a:pt x="112" y="578"/>
                    <a:pt x="112" y="578"/>
                  </a:cubicBezTo>
                  <a:cubicBezTo>
                    <a:pt x="112" y="578"/>
                    <a:pt x="115" y="574"/>
                    <a:pt x="118" y="575"/>
                  </a:cubicBezTo>
                  <a:cubicBezTo>
                    <a:pt x="122" y="576"/>
                    <a:pt x="126" y="587"/>
                    <a:pt x="126" y="587"/>
                  </a:cubicBezTo>
                  <a:cubicBezTo>
                    <a:pt x="126" y="587"/>
                    <a:pt x="131" y="593"/>
                    <a:pt x="137" y="594"/>
                  </a:cubicBezTo>
                  <a:cubicBezTo>
                    <a:pt x="143" y="594"/>
                    <a:pt x="152" y="589"/>
                    <a:pt x="152" y="589"/>
                  </a:cubicBezTo>
                  <a:cubicBezTo>
                    <a:pt x="163" y="586"/>
                    <a:pt x="163" y="586"/>
                    <a:pt x="163" y="586"/>
                  </a:cubicBezTo>
                  <a:cubicBezTo>
                    <a:pt x="170" y="580"/>
                    <a:pt x="170" y="580"/>
                    <a:pt x="170" y="580"/>
                  </a:cubicBezTo>
                  <a:cubicBezTo>
                    <a:pt x="180" y="575"/>
                    <a:pt x="180" y="575"/>
                    <a:pt x="180" y="575"/>
                  </a:cubicBezTo>
                  <a:cubicBezTo>
                    <a:pt x="181" y="576"/>
                    <a:pt x="181" y="576"/>
                    <a:pt x="181" y="576"/>
                  </a:cubicBezTo>
                  <a:cubicBezTo>
                    <a:pt x="171" y="582"/>
                    <a:pt x="171" y="582"/>
                    <a:pt x="171" y="582"/>
                  </a:cubicBezTo>
                  <a:cubicBezTo>
                    <a:pt x="166" y="589"/>
                    <a:pt x="166" y="589"/>
                    <a:pt x="166" y="589"/>
                  </a:cubicBezTo>
                  <a:cubicBezTo>
                    <a:pt x="161" y="590"/>
                    <a:pt x="161" y="590"/>
                    <a:pt x="161" y="590"/>
                  </a:cubicBezTo>
                  <a:cubicBezTo>
                    <a:pt x="161" y="590"/>
                    <a:pt x="151" y="597"/>
                    <a:pt x="151" y="599"/>
                  </a:cubicBezTo>
                  <a:cubicBezTo>
                    <a:pt x="150" y="602"/>
                    <a:pt x="152" y="605"/>
                    <a:pt x="148" y="606"/>
                  </a:cubicBezTo>
                  <a:cubicBezTo>
                    <a:pt x="144" y="607"/>
                    <a:pt x="132" y="608"/>
                    <a:pt x="130" y="605"/>
                  </a:cubicBezTo>
                  <a:cubicBezTo>
                    <a:pt x="128" y="602"/>
                    <a:pt x="121" y="600"/>
                    <a:pt x="118" y="599"/>
                  </a:cubicBezTo>
                  <a:cubicBezTo>
                    <a:pt x="115" y="599"/>
                    <a:pt x="102" y="597"/>
                    <a:pt x="99" y="600"/>
                  </a:cubicBezTo>
                  <a:cubicBezTo>
                    <a:pt x="97" y="602"/>
                    <a:pt x="100" y="608"/>
                    <a:pt x="100" y="608"/>
                  </a:cubicBezTo>
                  <a:cubicBezTo>
                    <a:pt x="100" y="608"/>
                    <a:pt x="98" y="609"/>
                    <a:pt x="94" y="610"/>
                  </a:cubicBezTo>
                  <a:cubicBezTo>
                    <a:pt x="90" y="611"/>
                    <a:pt x="88" y="607"/>
                    <a:pt x="86" y="608"/>
                  </a:cubicBezTo>
                  <a:cubicBezTo>
                    <a:pt x="83" y="609"/>
                    <a:pt x="81" y="623"/>
                    <a:pt x="81" y="623"/>
                  </a:cubicBezTo>
                  <a:cubicBezTo>
                    <a:pt x="70" y="628"/>
                    <a:pt x="70" y="628"/>
                    <a:pt x="70" y="628"/>
                  </a:cubicBezTo>
                  <a:cubicBezTo>
                    <a:pt x="69" y="631"/>
                    <a:pt x="69" y="631"/>
                    <a:pt x="69" y="631"/>
                  </a:cubicBezTo>
                  <a:cubicBezTo>
                    <a:pt x="56" y="636"/>
                    <a:pt x="56" y="636"/>
                    <a:pt x="56" y="636"/>
                  </a:cubicBezTo>
                  <a:cubicBezTo>
                    <a:pt x="55" y="640"/>
                    <a:pt x="55" y="640"/>
                    <a:pt x="55" y="640"/>
                  </a:cubicBezTo>
                  <a:cubicBezTo>
                    <a:pt x="55" y="640"/>
                    <a:pt x="51" y="641"/>
                    <a:pt x="50" y="643"/>
                  </a:cubicBezTo>
                  <a:cubicBezTo>
                    <a:pt x="48" y="644"/>
                    <a:pt x="47" y="647"/>
                    <a:pt x="47" y="647"/>
                  </a:cubicBezTo>
                  <a:cubicBezTo>
                    <a:pt x="38" y="652"/>
                    <a:pt x="38" y="652"/>
                    <a:pt x="38" y="652"/>
                  </a:cubicBezTo>
                  <a:cubicBezTo>
                    <a:pt x="34" y="653"/>
                    <a:pt x="34" y="653"/>
                    <a:pt x="34" y="653"/>
                  </a:cubicBezTo>
                  <a:cubicBezTo>
                    <a:pt x="34" y="653"/>
                    <a:pt x="25" y="652"/>
                    <a:pt x="23" y="654"/>
                  </a:cubicBezTo>
                  <a:cubicBezTo>
                    <a:pt x="20" y="656"/>
                    <a:pt x="21" y="662"/>
                    <a:pt x="21" y="662"/>
                  </a:cubicBezTo>
                  <a:cubicBezTo>
                    <a:pt x="30" y="661"/>
                    <a:pt x="30" y="661"/>
                    <a:pt x="30" y="661"/>
                  </a:cubicBezTo>
                  <a:cubicBezTo>
                    <a:pt x="30" y="658"/>
                    <a:pt x="30" y="658"/>
                    <a:pt x="30" y="658"/>
                  </a:cubicBezTo>
                  <a:cubicBezTo>
                    <a:pt x="30" y="658"/>
                    <a:pt x="35" y="660"/>
                    <a:pt x="36" y="661"/>
                  </a:cubicBezTo>
                  <a:cubicBezTo>
                    <a:pt x="37" y="662"/>
                    <a:pt x="41" y="670"/>
                    <a:pt x="41" y="670"/>
                  </a:cubicBezTo>
                  <a:cubicBezTo>
                    <a:pt x="48" y="665"/>
                    <a:pt x="48" y="665"/>
                    <a:pt x="48" y="665"/>
                  </a:cubicBezTo>
                  <a:cubicBezTo>
                    <a:pt x="47" y="662"/>
                    <a:pt x="47" y="662"/>
                    <a:pt x="47" y="662"/>
                  </a:cubicBezTo>
                  <a:cubicBezTo>
                    <a:pt x="47" y="662"/>
                    <a:pt x="52" y="655"/>
                    <a:pt x="52" y="656"/>
                  </a:cubicBezTo>
                  <a:cubicBezTo>
                    <a:pt x="52" y="657"/>
                    <a:pt x="53" y="660"/>
                    <a:pt x="53" y="660"/>
                  </a:cubicBezTo>
                  <a:cubicBezTo>
                    <a:pt x="53" y="660"/>
                    <a:pt x="61" y="657"/>
                    <a:pt x="62" y="657"/>
                  </a:cubicBezTo>
                  <a:cubicBezTo>
                    <a:pt x="63" y="656"/>
                    <a:pt x="66" y="652"/>
                    <a:pt x="66" y="652"/>
                  </a:cubicBezTo>
                  <a:cubicBezTo>
                    <a:pt x="66" y="652"/>
                    <a:pt x="72" y="654"/>
                    <a:pt x="74" y="653"/>
                  </a:cubicBezTo>
                  <a:cubicBezTo>
                    <a:pt x="78" y="653"/>
                    <a:pt x="84" y="652"/>
                    <a:pt x="85" y="653"/>
                  </a:cubicBezTo>
                  <a:cubicBezTo>
                    <a:pt x="85" y="654"/>
                    <a:pt x="86" y="658"/>
                    <a:pt x="86" y="658"/>
                  </a:cubicBezTo>
                  <a:cubicBezTo>
                    <a:pt x="89" y="656"/>
                    <a:pt x="89" y="656"/>
                    <a:pt x="89" y="656"/>
                  </a:cubicBezTo>
                  <a:cubicBezTo>
                    <a:pt x="90" y="650"/>
                    <a:pt x="90" y="650"/>
                    <a:pt x="90" y="650"/>
                  </a:cubicBezTo>
                  <a:cubicBezTo>
                    <a:pt x="93" y="659"/>
                    <a:pt x="93" y="659"/>
                    <a:pt x="93" y="659"/>
                  </a:cubicBezTo>
                  <a:cubicBezTo>
                    <a:pt x="100" y="659"/>
                    <a:pt x="100" y="659"/>
                    <a:pt x="100" y="659"/>
                  </a:cubicBezTo>
                  <a:cubicBezTo>
                    <a:pt x="100" y="659"/>
                    <a:pt x="101" y="666"/>
                    <a:pt x="104" y="666"/>
                  </a:cubicBezTo>
                  <a:cubicBezTo>
                    <a:pt x="109" y="668"/>
                    <a:pt x="112" y="662"/>
                    <a:pt x="112" y="662"/>
                  </a:cubicBezTo>
                  <a:cubicBezTo>
                    <a:pt x="115" y="660"/>
                    <a:pt x="115" y="660"/>
                    <a:pt x="115" y="660"/>
                  </a:cubicBezTo>
                  <a:cubicBezTo>
                    <a:pt x="114" y="656"/>
                    <a:pt x="114" y="656"/>
                    <a:pt x="114" y="656"/>
                  </a:cubicBezTo>
                  <a:cubicBezTo>
                    <a:pt x="118" y="653"/>
                    <a:pt x="118" y="653"/>
                    <a:pt x="118" y="653"/>
                  </a:cubicBezTo>
                  <a:cubicBezTo>
                    <a:pt x="119" y="647"/>
                    <a:pt x="119" y="647"/>
                    <a:pt x="119" y="647"/>
                  </a:cubicBezTo>
                  <a:cubicBezTo>
                    <a:pt x="122" y="645"/>
                    <a:pt x="122" y="645"/>
                    <a:pt x="122" y="645"/>
                  </a:cubicBezTo>
                  <a:cubicBezTo>
                    <a:pt x="122" y="639"/>
                    <a:pt x="122" y="639"/>
                    <a:pt x="122" y="639"/>
                  </a:cubicBezTo>
                  <a:cubicBezTo>
                    <a:pt x="123" y="644"/>
                    <a:pt x="123" y="644"/>
                    <a:pt x="123" y="644"/>
                  </a:cubicBezTo>
                  <a:cubicBezTo>
                    <a:pt x="123" y="644"/>
                    <a:pt x="129" y="641"/>
                    <a:pt x="141" y="641"/>
                  </a:cubicBezTo>
                  <a:cubicBezTo>
                    <a:pt x="153" y="642"/>
                    <a:pt x="160" y="653"/>
                    <a:pt x="160" y="653"/>
                  </a:cubicBezTo>
                  <a:cubicBezTo>
                    <a:pt x="162" y="657"/>
                    <a:pt x="162" y="657"/>
                    <a:pt x="162" y="657"/>
                  </a:cubicBezTo>
                  <a:cubicBezTo>
                    <a:pt x="164" y="655"/>
                    <a:pt x="164" y="655"/>
                    <a:pt x="164" y="655"/>
                  </a:cubicBezTo>
                  <a:cubicBezTo>
                    <a:pt x="164" y="655"/>
                    <a:pt x="161" y="654"/>
                    <a:pt x="163" y="652"/>
                  </a:cubicBezTo>
                  <a:cubicBezTo>
                    <a:pt x="165" y="648"/>
                    <a:pt x="171" y="652"/>
                    <a:pt x="171" y="652"/>
                  </a:cubicBezTo>
                  <a:cubicBezTo>
                    <a:pt x="177" y="652"/>
                    <a:pt x="177" y="652"/>
                    <a:pt x="177" y="652"/>
                  </a:cubicBezTo>
                  <a:cubicBezTo>
                    <a:pt x="178" y="653"/>
                    <a:pt x="182" y="657"/>
                    <a:pt x="184" y="655"/>
                  </a:cubicBezTo>
                  <a:cubicBezTo>
                    <a:pt x="187" y="654"/>
                    <a:pt x="185" y="650"/>
                    <a:pt x="185" y="650"/>
                  </a:cubicBezTo>
                  <a:cubicBezTo>
                    <a:pt x="185" y="650"/>
                    <a:pt x="178" y="647"/>
                    <a:pt x="180" y="646"/>
                  </a:cubicBezTo>
                  <a:cubicBezTo>
                    <a:pt x="182" y="645"/>
                    <a:pt x="185" y="649"/>
                    <a:pt x="186" y="648"/>
                  </a:cubicBezTo>
                  <a:cubicBezTo>
                    <a:pt x="188" y="648"/>
                    <a:pt x="195" y="646"/>
                    <a:pt x="195" y="646"/>
                  </a:cubicBezTo>
                  <a:cubicBezTo>
                    <a:pt x="195" y="646"/>
                    <a:pt x="199" y="649"/>
                    <a:pt x="201" y="649"/>
                  </a:cubicBezTo>
                  <a:cubicBezTo>
                    <a:pt x="202" y="649"/>
                    <a:pt x="203" y="646"/>
                    <a:pt x="203" y="646"/>
                  </a:cubicBezTo>
                  <a:cubicBezTo>
                    <a:pt x="203" y="646"/>
                    <a:pt x="209" y="648"/>
                    <a:pt x="211" y="647"/>
                  </a:cubicBezTo>
                  <a:cubicBezTo>
                    <a:pt x="213" y="646"/>
                    <a:pt x="212" y="642"/>
                    <a:pt x="212" y="642"/>
                  </a:cubicBezTo>
                  <a:cubicBezTo>
                    <a:pt x="212" y="642"/>
                    <a:pt x="216" y="648"/>
                    <a:pt x="218" y="648"/>
                  </a:cubicBezTo>
                  <a:cubicBezTo>
                    <a:pt x="220" y="648"/>
                    <a:pt x="220" y="643"/>
                    <a:pt x="220" y="644"/>
                  </a:cubicBezTo>
                  <a:cubicBezTo>
                    <a:pt x="221" y="646"/>
                    <a:pt x="224" y="649"/>
                    <a:pt x="224" y="649"/>
                  </a:cubicBezTo>
                  <a:cubicBezTo>
                    <a:pt x="224" y="649"/>
                    <a:pt x="226" y="643"/>
                    <a:pt x="229" y="646"/>
                  </a:cubicBezTo>
                  <a:cubicBezTo>
                    <a:pt x="232" y="649"/>
                    <a:pt x="231" y="654"/>
                    <a:pt x="232" y="654"/>
                  </a:cubicBezTo>
                  <a:cubicBezTo>
                    <a:pt x="234" y="654"/>
                    <a:pt x="237" y="653"/>
                    <a:pt x="237" y="653"/>
                  </a:cubicBezTo>
                  <a:cubicBezTo>
                    <a:pt x="237" y="653"/>
                    <a:pt x="248" y="650"/>
                    <a:pt x="257" y="652"/>
                  </a:cubicBezTo>
                  <a:cubicBezTo>
                    <a:pt x="264" y="654"/>
                    <a:pt x="270" y="659"/>
                    <a:pt x="276" y="659"/>
                  </a:cubicBezTo>
                  <a:cubicBezTo>
                    <a:pt x="281" y="659"/>
                    <a:pt x="283" y="657"/>
                    <a:pt x="283" y="657"/>
                  </a:cubicBezTo>
                  <a:cubicBezTo>
                    <a:pt x="295" y="656"/>
                    <a:pt x="295" y="656"/>
                    <a:pt x="295" y="656"/>
                  </a:cubicBezTo>
                  <a:cubicBezTo>
                    <a:pt x="301" y="649"/>
                    <a:pt x="301" y="649"/>
                    <a:pt x="301" y="649"/>
                  </a:cubicBezTo>
                  <a:cubicBezTo>
                    <a:pt x="310" y="653"/>
                    <a:pt x="310" y="653"/>
                    <a:pt x="310" y="653"/>
                  </a:cubicBezTo>
                  <a:cubicBezTo>
                    <a:pt x="310" y="653"/>
                    <a:pt x="309" y="643"/>
                    <a:pt x="312" y="643"/>
                  </a:cubicBezTo>
                  <a:cubicBezTo>
                    <a:pt x="315" y="643"/>
                    <a:pt x="318" y="644"/>
                    <a:pt x="318" y="644"/>
                  </a:cubicBezTo>
                  <a:cubicBezTo>
                    <a:pt x="328" y="641"/>
                    <a:pt x="328" y="641"/>
                    <a:pt x="328" y="641"/>
                  </a:cubicBezTo>
                  <a:cubicBezTo>
                    <a:pt x="329" y="631"/>
                    <a:pt x="329" y="631"/>
                    <a:pt x="329" y="631"/>
                  </a:cubicBezTo>
                  <a:cubicBezTo>
                    <a:pt x="332" y="627"/>
                    <a:pt x="332" y="627"/>
                    <a:pt x="332" y="627"/>
                  </a:cubicBezTo>
                  <a:cubicBezTo>
                    <a:pt x="331" y="625"/>
                    <a:pt x="331" y="625"/>
                    <a:pt x="331" y="625"/>
                  </a:cubicBezTo>
                  <a:cubicBezTo>
                    <a:pt x="310" y="626"/>
                    <a:pt x="310" y="626"/>
                    <a:pt x="310" y="626"/>
                  </a:cubicBezTo>
                  <a:cubicBezTo>
                    <a:pt x="307" y="625"/>
                    <a:pt x="307" y="625"/>
                    <a:pt x="307" y="625"/>
                  </a:cubicBezTo>
                  <a:cubicBezTo>
                    <a:pt x="311" y="623"/>
                    <a:pt x="311" y="623"/>
                    <a:pt x="311" y="623"/>
                  </a:cubicBezTo>
                  <a:cubicBezTo>
                    <a:pt x="311" y="623"/>
                    <a:pt x="312" y="621"/>
                    <a:pt x="309" y="620"/>
                  </a:cubicBezTo>
                  <a:cubicBezTo>
                    <a:pt x="306" y="618"/>
                    <a:pt x="302" y="621"/>
                    <a:pt x="302" y="621"/>
                  </a:cubicBezTo>
                  <a:cubicBezTo>
                    <a:pt x="296" y="621"/>
                    <a:pt x="296" y="621"/>
                    <a:pt x="296" y="621"/>
                  </a:cubicBezTo>
                  <a:cubicBezTo>
                    <a:pt x="303" y="617"/>
                    <a:pt x="303" y="617"/>
                    <a:pt x="303" y="617"/>
                  </a:cubicBezTo>
                  <a:cubicBezTo>
                    <a:pt x="298" y="614"/>
                    <a:pt x="298" y="614"/>
                    <a:pt x="298" y="614"/>
                  </a:cubicBezTo>
                  <a:cubicBezTo>
                    <a:pt x="295" y="614"/>
                    <a:pt x="295" y="614"/>
                    <a:pt x="295" y="614"/>
                  </a:cubicBezTo>
                  <a:cubicBezTo>
                    <a:pt x="293" y="615"/>
                    <a:pt x="293" y="615"/>
                    <a:pt x="293" y="615"/>
                  </a:cubicBezTo>
                  <a:cubicBezTo>
                    <a:pt x="290" y="615"/>
                    <a:pt x="290" y="615"/>
                    <a:pt x="290" y="615"/>
                  </a:cubicBezTo>
                  <a:cubicBezTo>
                    <a:pt x="292" y="614"/>
                    <a:pt x="292" y="614"/>
                    <a:pt x="292" y="614"/>
                  </a:cubicBezTo>
                  <a:cubicBezTo>
                    <a:pt x="294" y="612"/>
                    <a:pt x="294" y="612"/>
                    <a:pt x="294" y="612"/>
                  </a:cubicBezTo>
                  <a:cubicBezTo>
                    <a:pt x="298" y="612"/>
                    <a:pt x="298" y="612"/>
                    <a:pt x="298" y="612"/>
                  </a:cubicBezTo>
                  <a:cubicBezTo>
                    <a:pt x="307" y="613"/>
                    <a:pt x="307" y="613"/>
                    <a:pt x="307" y="613"/>
                  </a:cubicBezTo>
                  <a:cubicBezTo>
                    <a:pt x="312" y="609"/>
                    <a:pt x="312" y="609"/>
                    <a:pt x="312" y="609"/>
                  </a:cubicBezTo>
                  <a:cubicBezTo>
                    <a:pt x="309" y="607"/>
                    <a:pt x="309" y="607"/>
                    <a:pt x="309" y="607"/>
                  </a:cubicBezTo>
                  <a:cubicBezTo>
                    <a:pt x="313" y="606"/>
                    <a:pt x="313" y="606"/>
                    <a:pt x="313" y="606"/>
                  </a:cubicBezTo>
                  <a:cubicBezTo>
                    <a:pt x="314" y="599"/>
                    <a:pt x="314" y="599"/>
                    <a:pt x="314" y="599"/>
                  </a:cubicBezTo>
                  <a:cubicBezTo>
                    <a:pt x="308" y="601"/>
                    <a:pt x="308" y="601"/>
                    <a:pt x="308" y="601"/>
                  </a:cubicBezTo>
                  <a:cubicBezTo>
                    <a:pt x="306" y="599"/>
                    <a:pt x="306" y="599"/>
                    <a:pt x="306" y="599"/>
                  </a:cubicBezTo>
                  <a:cubicBezTo>
                    <a:pt x="315" y="596"/>
                    <a:pt x="315" y="596"/>
                    <a:pt x="315" y="596"/>
                  </a:cubicBezTo>
                  <a:cubicBezTo>
                    <a:pt x="316" y="594"/>
                    <a:pt x="316" y="594"/>
                    <a:pt x="316" y="594"/>
                  </a:cubicBezTo>
                  <a:cubicBezTo>
                    <a:pt x="319" y="598"/>
                    <a:pt x="319" y="598"/>
                    <a:pt x="319" y="598"/>
                  </a:cubicBezTo>
                  <a:cubicBezTo>
                    <a:pt x="319" y="598"/>
                    <a:pt x="324" y="598"/>
                    <a:pt x="327" y="596"/>
                  </a:cubicBezTo>
                  <a:cubicBezTo>
                    <a:pt x="330" y="595"/>
                    <a:pt x="327" y="592"/>
                    <a:pt x="327" y="592"/>
                  </a:cubicBezTo>
                  <a:cubicBezTo>
                    <a:pt x="329" y="590"/>
                    <a:pt x="329" y="590"/>
                    <a:pt x="329" y="590"/>
                  </a:cubicBezTo>
                  <a:cubicBezTo>
                    <a:pt x="323" y="587"/>
                    <a:pt x="323" y="587"/>
                    <a:pt x="323" y="587"/>
                  </a:cubicBezTo>
                  <a:cubicBezTo>
                    <a:pt x="328" y="585"/>
                    <a:pt x="328" y="585"/>
                    <a:pt x="328" y="585"/>
                  </a:cubicBezTo>
                  <a:cubicBezTo>
                    <a:pt x="328" y="582"/>
                    <a:pt x="328" y="582"/>
                    <a:pt x="328" y="582"/>
                  </a:cubicBezTo>
                  <a:cubicBezTo>
                    <a:pt x="330" y="582"/>
                    <a:pt x="330" y="582"/>
                    <a:pt x="330" y="582"/>
                  </a:cubicBezTo>
                  <a:cubicBezTo>
                    <a:pt x="331" y="587"/>
                    <a:pt x="331" y="587"/>
                    <a:pt x="331" y="587"/>
                  </a:cubicBezTo>
                  <a:cubicBezTo>
                    <a:pt x="331" y="587"/>
                    <a:pt x="343" y="583"/>
                    <a:pt x="345" y="580"/>
                  </a:cubicBezTo>
                  <a:cubicBezTo>
                    <a:pt x="348" y="577"/>
                    <a:pt x="345" y="569"/>
                    <a:pt x="348" y="567"/>
                  </a:cubicBezTo>
                  <a:cubicBezTo>
                    <a:pt x="351" y="564"/>
                    <a:pt x="357" y="553"/>
                    <a:pt x="355" y="545"/>
                  </a:cubicBezTo>
                  <a:cubicBezTo>
                    <a:pt x="354" y="535"/>
                    <a:pt x="342" y="526"/>
                    <a:pt x="342" y="526"/>
                  </a:cubicBezTo>
                  <a:close/>
                  <a:moveTo>
                    <a:pt x="217" y="652"/>
                  </a:moveTo>
                  <a:cubicBezTo>
                    <a:pt x="217" y="652"/>
                    <a:pt x="214" y="648"/>
                    <a:pt x="212" y="648"/>
                  </a:cubicBezTo>
                  <a:cubicBezTo>
                    <a:pt x="211" y="648"/>
                    <a:pt x="209" y="650"/>
                    <a:pt x="209" y="650"/>
                  </a:cubicBezTo>
                  <a:cubicBezTo>
                    <a:pt x="200" y="652"/>
                    <a:pt x="200" y="652"/>
                    <a:pt x="200" y="652"/>
                  </a:cubicBezTo>
                  <a:cubicBezTo>
                    <a:pt x="202" y="655"/>
                    <a:pt x="202" y="655"/>
                    <a:pt x="202" y="655"/>
                  </a:cubicBezTo>
                  <a:cubicBezTo>
                    <a:pt x="205" y="655"/>
                    <a:pt x="205" y="655"/>
                    <a:pt x="205" y="655"/>
                  </a:cubicBezTo>
                  <a:cubicBezTo>
                    <a:pt x="210" y="661"/>
                    <a:pt x="210" y="661"/>
                    <a:pt x="210" y="661"/>
                  </a:cubicBezTo>
                  <a:cubicBezTo>
                    <a:pt x="216" y="660"/>
                    <a:pt x="216" y="660"/>
                    <a:pt x="216" y="660"/>
                  </a:cubicBezTo>
                  <a:cubicBezTo>
                    <a:pt x="216" y="660"/>
                    <a:pt x="217" y="658"/>
                    <a:pt x="218" y="657"/>
                  </a:cubicBezTo>
                  <a:cubicBezTo>
                    <a:pt x="220" y="657"/>
                    <a:pt x="221" y="655"/>
                    <a:pt x="221" y="655"/>
                  </a:cubicBezTo>
                  <a:cubicBezTo>
                    <a:pt x="219" y="652"/>
                    <a:pt x="219" y="652"/>
                    <a:pt x="219" y="652"/>
                  </a:cubicBezTo>
                  <a:lnTo>
                    <a:pt x="217" y="652"/>
                  </a:lnTo>
                  <a:close/>
                  <a:moveTo>
                    <a:pt x="117" y="454"/>
                  </a:moveTo>
                  <a:cubicBezTo>
                    <a:pt x="115" y="458"/>
                    <a:pt x="115" y="458"/>
                    <a:pt x="115" y="458"/>
                  </a:cubicBezTo>
                  <a:cubicBezTo>
                    <a:pt x="112" y="456"/>
                    <a:pt x="112" y="456"/>
                    <a:pt x="112" y="456"/>
                  </a:cubicBezTo>
                  <a:cubicBezTo>
                    <a:pt x="111" y="459"/>
                    <a:pt x="111" y="459"/>
                    <a:pt x="111" y="459"/>
                  </a:cubicBezTo>
                  <a:cubicBezTo>
                    <a:pt x="115" y="465"/>
                    <a:pt x="115" y="465"/>
                    <a:pt x="115" y="465"/>
                  </a:cubicBezTo>
                  <a:cubicBezTo>
                    <a:pt x="115" y="465"/>
                    <a:pt x="115" y="470"/>
                    <a:pt x="121" y="471"/>
                  </a:cubicBezTo>
                  <a:cubicBezTo>
                    <a:pt x="128" y="472"/>
                    <a:pt x="129" y="466"/>
                    <a:pt x="129" y="466"/>
                  </a:cubicBezTo>
                  <a:cubicBezTo>
                    <a:pt x="135" y="465"/>
                    <a:pt x="135" y="465"/>
                    <a:pt x="135" y="465"/>
                  </a:cubicBezTo>
                  <a:cubicBezTo>
                    <a:pt x="136" y="463"/>
                    <a:pt x="136" y="463"/>
                    <a:pt x="136" y="463"/>
                  </a:cubicBezTo>
                  <a:cubicBezTo>
                    <a:pt x="130" y="460"/>
                    <a:pt x="130" y="460"/>
                    <a:pt x="130" y="460"/>
                  </a:cubicBezTo>
                  <a:cubicBezTo>
                    <a:pt x="128" y="453"/>
                    <a:pt x="128" y="453"/>
                    <a:pt x="128" y="453"/>
                  </a:cubicBezTo>
                  <a:cubicBezTo>
                    <a:pt x="121" y="452"/>
                    <a:pt x="121" y="452"/>
                    <a:pt x="121" y="452"/>
                  </a:cubicBezTo>
                  <a:lnTo>
                    <a:pt x="117" y="454"/>
                  </a:lnTo>
                  <a:close/>
                  <a:moveTo>
                    <a:pt x="134" y="391"/>
                  </a:moveTo>
                  <a:cubicBezTo>
                    <a:pt x="128" y="400"/>
                    <a:pt x="128" y="400"/>
                    <a:pt x="128" y="400"/>
                  </a:cubicBezTo>
                  <a:cubicBezTo>
                    <a:pt x="123" y="401"/>
                    <a:pt x="123" y="401"/>
                    <a:pt x="123" y="401"/>
                  </a:cubicBezTo>
                  <a:cubicBezTo>
                    <a:pt x="123" y="401"/>
                    <a:pt x="121" y="404"/>
                    <a:pt x="123" y="406"/>
                  </a:cubicBezTo>
                  <a:cubicBezTo>
                    <a:pt x="126" y="409"/>
                    <a:pt x="128" y="410"/>
                    <a:pt x="128" y="410"/>
                  </a:cubicBezTo>
                  <a:cubicBezTo>
                    <a:pt x="132" y="408"/>
                    <a:pt x="132" y="408"/>
                    <a:pt x="132" y="408"/>
                  </a:cubicBezTo>
                  <a:cubicBezTo>
                    <a:pt x="138" y="403"/>
                    <a:pt x="142" y="400"/>
                    <a:pt x="142" y="400"/>
                  </a:cubicBezTo>
                  <a:cubicBezTo>
                    <a:pt x="139" y="396"/>
                    <a:pt x="139" y="396"/>
                    <a:pt x="139" y="396"/>
                  </a:cubicBezTo>
                  <a:cubicBezTo>
                    <a:pt x="139" y="392"/>
                    <a:pt x="139" y="392"/>
                    <a:pt x="139" y="392"/>
                  </a:cubicBezTo>
                  <a:lnTo>
                    <a:pt x="134" y="391"/>
                  </a:lnTo>
                  <a:close/>
                  <a:moveTo>
                    <a:pt x="129" y="302"/>
                  </a:moveTo>
                  <a:cubicBezTo>
                    <a:pt x="126" y="301"/>
                    <a:pt x="126" y="301"/>
                    <a:pt x="126" y="301"/>
                  </a:cubicBezTo>
                  <a:cubicBezTo>
                    <a:pt x="122" y="305"/>
                    <a:pt x="122" y="305"/>
                    <a:pt x="122" y="305"/>
                  </a:cubicBezTo>
                  <a:cubicBezTo>
                    <a:pt x="121" y="317"/>
                    <a:pt x="121" y="317"/>
                    <a:pt x="121" y="317"/>
                  </a:cubicBezTo>
                  <a:cubicBezTo>
                    <a:pt x="121" y="317"/>
                    <a:pt x="125" y="322"/>
                    <a:pt x="128" y="319"/>
                  </a:cubicBezTo>
                  <a:cubicBezTo>
                    <a:pt x="130" y="317"/>
                    <a:pt x="129" y="313"/>
                    <a:pt x="129" y="313"/>
                  </a:cubicBezTo>
                  <a:cubicBezTo>
                    <a:pt x="131" y="309"/>
                    <a:pt x="131" y="309"/>
                    <a:pt x="131" y="309"/>
                  </a:cubicBezTo>
                  <a:lnTo>
                    <a:pt x="129" y="302"/>
                  </a:lnTo>
                  <a:close/>
                  <a:moveTo>
                    <a:pt x="135" y="292"/>
                  </a:moveTo>
                  <a:cubicBezTo>
                    <a:pt x="133" y="292"/>
                    <a:pt x="133" y="292"/>
                    <a:pt x="133" y="292"/>
                  </a:cubicBezTo>
                  <a:cubicBezTo>
                    <a:pt x="134" y="301"/>
                    <a:pt x="134" y="301"/>
                    <a:pt x="134" y="301"/>
                  </a:cubicBezTo>
                  <a:cubicBezTo>
                    <a:pt x="136" y="303"/>
                    <a:pt x="136" y="303"/>
                    <a:pt x="136" y="303"/>
                  </a:cubicBezTo>
                  <a:cubicBezTo>
                    <a:pt x="138" y="302"/>
                    <a:pt x="138" y="302"/>
                    <a:pt x="138" y="302"/>
                  </a:cubicBezTo>
                  <a:cubicBezTo>
                    <a:pt x="137" y="299"/>
                    <a:pt x="137" y="299"/>
                    <a:pt x="137" y="299"/>
                  </a:cubicBezTo>
                  <a:cubicBezTo>
                    <a:pt x="138" y="297"/>
                    <a:pt x="138" y="297"/>
                    <a:pt x="138" y="297"/>
                  </a:cubicBezTo>
                  <a:lnTo>
                    <a:pt x="135" y="292"/>
                  </a:lnTo>
                  <a:close/>
                  <a:moveTo>
                    <a:pt x="99" y="286"/>
                  </a:moveTo>
                  <a:cubicBezTo>
                    <a:pt x="99" y="283"/>
                    <a:pt x="100" y="280"/>
                    <a:pt x="100" y="280"/>
                  </a:cubicBezTo>
                  <a:cubicBezTo>
                    <a:pt x="92" y="283"/>
                    <a:pt x="92" y="283"/>
                    <a:pt x="92" y="283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87" y="282"/>
                    <a:pt x="87" y="282"/>
                    <a:pt x="87" y="282"/>
                  </a:cubicBezTo>
                  <a:cubicBezTo>
                    <a:pt x="87" y="282"/>
                    <a:pt x="84" y="283"/>
                    <a:pt x="83" y="287"/>
                  </a:cubicBezTo>
                  <a:cubicBezTo>
                    <a:pt x="83" y="291"/>
                    <a:pt x="82" y="293"/>
                    <a:pt x="82" y="293"/>
                  </a:cubicBezTo>
                  <a:cubicBezTo>
                    <a:pt x="84" y="293"/>
                    <a:pt x="84" y="293"/>
                    <a:pt x="84" y="293"/>
                  </a:cubicBezTo>
                  <a:cubicBezTo>
                    <a:pt x="88" y="286"/>
                    <a:pt x="88" y="286"/>
                    <a:pt x="88" y="286"/>
                  </a:cubicBezTo>
                  <a:cubicBezTo>
                    <a:pt x="93" y="287"/>
                    <a:pt x="93" y="287"/>
                    <a:pt x="93" y="287"/>
                  </a:cubicBezTo>
                  <a:cubicBezTo>
                    <a:pt x="93" y="291"/>
                    <a:pt x="93" y="291"/>
                    <a:pt x="93" y="291"/>
                  </a:cubicBezTo>
                  <a:cubicBezTo>
                    <a:pt x="93" y="291"/>
                    <a:pt x="89" y="290"/>
                    <a:pt x="89" y="291"/>
                  </a:cubicBezTo>
                  <a:cubicBezTo>
                    <a:pt x="89" y="292"/>
                    <a:pt x="90" y="296"/>
                    <a:pt x="90" y="296"/>
                  </a:cubicBezTo>
                  <a:cubicBezTo>
                    <a:pt x="90" y="296"/>
                    <a:pt x="86" y="297"/>
                    <a:pt x="86" y="299"/>
                  </a:cubicBezTo>
                  <a:cubicBezTo>
                    <a:pt x="87" y="301"/>
                    <a:pt x="92" y="299"/>
                    <a:pt x="92" y="299"/>
                  </a:cubicBezTo>
                  <a:cubicBezTo>
                    <a:pt x="92" y="299"/>
                    <a:pt x="97" y="299"/>
                    <a:pt x="99" y="295"/>
                  </a:cubicBezTo>
                  <a:cubicBezTo>
                    <a:pt x="100" y="292"/>
                    <a:pt x="97" y="291"/>
                    <a:pt x="97" y="291"/>
                  </a:cubicBezTo>
                  <a:cubicBezTo>
                    <a:pt x="99" y="289"/>
                    <a:pt x="99" y="289"/>
                    <a:pt x="99" y="289"/>
                  </a:cubicBezTo>
                  <a:lnTo>
                    <a:pt x="99" y="286"/>
                  </a:lnTo>
                  <a:close/>
                  <a:moveTo>
                    <a:pt x="111" y="283"/>
                  </a:moveTo>
                  <a:cubicBezTo>
                    <a:pt x="118" y="271"/>
                    <a:pt x="118" y="271"/>
                    <a:pt x="118" y="271"/>
                  </a:cubicBezTo>
                  <a:cubicBezTo>
                    <a:pt x="115" y="272"/>
                    <a:pt x="115" y="272"/>
                    <a:pt x="115" y="272"/>
                  </a:cubicBezTo>
                  <a:cubicBezTo>
                    <a:pt x="111" y="276"/>
                    <a:pt x="111" y="276"/>
                    <a:pt x="111" y="276"/>
                  </a:cubicBezTo>
                  <a:cubicBezTo>
                    <a:pt x="107" y="276"/>
                    <a:pt x="107" y="276"/>
                    <a:pt x="107" y="276"/>
                  </a:cubicBezTo>
                  <a:cubicBezTo>
                    <a:pt x="106" y="280"/>
                    <a:pt x="106" y="280"/>
                    <a:pt x="106" y="280"/>
                  </a:cubicBezTo>
                  <a:cubicBezTo>
                    <a:pt x="110" y="280"/>
                    <a:pt x="110" y="280"/>
                    <a:pt x="110" y="280"/>
                  </a:cubicBezTo>
                  <a:cubicBezTo>
                    <a:pt x="109" y="281"/>
                    <a:pt x="109" y="281"/>
                    <a:pt x="109" y="281"/>
                  </a:cubicBezTo>
                  <a:cubicBezTo>
                    <a:pt x="102" y="283"/>
                    <a:pt x="102" y="283"/>
                    <a:pt x="102" y="283"/>
                  </a:cubicBezTo>
                  <a:cubicBezTo>
                    <a:pt x="101" y="287"/>
                    <a:pt x="101" y="287"/>
                    <a:pt x="101" y="287"/>
                  </a:cubicBezTo>
                  <a:cubicBezTo>
                    <a:pt x="102" y="291"/>
                    <a:pt x="102" y="291"/>
                    <a:pt x="102" y="291"/>
                  </a:cubicBezTo>
                  <a:lnTo>
                    <a:pt x="111" y="283"/>
                  </a:lnTo>
                  <a:close/>
                  <a:moveTo>
                    <a:pt x="103" y="269"/>
                  </a:moveTo>
                  <a:cubicBezTo>
                    <a:pt x="103" y="269"/>
                    <a:pt x="102" y="267"/>
                    <a:pt x="99" y="268"/>
                  </a:cubicBezTo>
                  <a:cubicBezTo>
                    <a:pt x="97" y="269"/>
                    <a:pt x="97" y="272"/>
                    <a:pt x="97" y="272"/>
                  </a:cubicBezTo>
                  <a:cubicBezTo>
                    <a:pt x="100" y="274"/>
                    <a:pt x="100" y="274"/>
                    <a:pt x="100" y="274"/>
                  </a:cubicBezTo>
                  <a:cubicBezTo>
                    <a:pt x="100" y="271"/>
                    <a:pt x="100" y="271"/>
                    <a:pt x="100" y="271"/>
                  </a:cubicBezTo>
                  <a:lnTo>
                    <a:pt x="103" y="269"/>
                  </a:lnTo>
                  <a:close/>
                  <a:moveTo>
                    <a:pt x="81" y="236"/>
                  </a:moveTo>
                  <a:cubicBezTo>
                    <a:pt x="79" y="242"/>
                    <a:pt x="79" y="242"/>
                    <a:pt x="79" y="242"/>
                  </a:cubicBezTo>
                  <a:cubicBezTo>
                    <a:pt x="81" y="243"/>
                    <a:pt x="81" y="243"/>
                    <a:pt x="81" y="243"/>
                  </a:cubicBezTo>
                  <a:cubicBezTo>
                    <a:pt x="85" y="239"/>
                    <a:pt x="85" y="239"/>
                    <a:pt x="85" y="239"/>
                  </a:cubicBezTo>
                  <a:cubicBezTo>
                    <a:pt x="88" y="238"/>
                    <a:pt x="88" y="238"/>
                    <a:pt x="88" y="238"/>
                  </a:cubicBezTo>
                  <a:cubicBezTo>
                    <a:pt x="89" y="236"/>
                    <a:pt x="89" y="236"/>
                    <a:pt x="89" y="236"/>
                  </a:cubicBezTo>
                  <a:cubicBezTo>
                    <a:pt x="86" y="235"/>
                    <a:pt x="86" y="235"/>
                    <a:pt x="86" y="235"/>
                  </a:cubicBezTo>
                  <a:cubicBezTo>
                    <a:pt x="84" y="237"/>
                    <a:pt x="84" y="237"/>
                    <a:pt x="84" y="237"/>
                  </a:cubicBezTo>
                  <a:lnTo>
                    <a:pt x="81" y="236"/>
                  </a:lnTo>
                  <a:close/>
                  <a:moveTo>
                    <a:pt x="99" y="230"/>
                  </a:moveTo>
                  <a:cubicBezTo>
                    <a:pt x="92" y="234"/>
                    <a:pt x="92" y="234"/>
                    <a:pt x="92" y="234"/>
                  </a:cubicBezTo>
                  <a:cubicBezTo>
                    <a:pt x="96" y="236"/>
                    <a:pt x="96" y="236"/>
                    <a:pt x="96" y="236"/>
                  </a:cubicBezTo>
                  <a:cubicBezTo>
                    <a:pt x="101" y="232"/>
                    <a:pt x="101" y="232"/>
                    <a:pt x="101" y="232"/>
                  </a:cubicBezTo>
                  <a:lnTo>
                    <a:pt x="99" y="230"/>
                  </a:lnTo>
                  <a:close/>
                  <a:moveTo>
                    <a:pt x="125" y="255"/>
                  </a:moveTo>
                  <a:cubicBezTo>
                    <a:pt x="126" y="252"/>
                    <a:pt x="126" y="252"/>
                    <a:pt x="126" y="252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2" y="235"/>
                    <a:pt x="112" y="235"/>
                    <a:pt x="112" y="235"/>
                  </a:cubicBezTo>
                  <a:cubicBezTo>
                    <a:pt x="110" y="235"/>
                    <a:pt x="110" y="235"/>
                    <a:pt x="110" y="235"/>
                  </a:cubicBezTo>
                  <a:cubicBezTo>
                    <a:pt x="109" y="237"/>
                    <a:pt x="109" y="237"/>
                    <a:pt x="109" y="237"/>
                  </a:cubicBezTo>
                  <a:cubicBezTo>
                    <a:pt x="106" y="236"/>
                    <a:pt x="106" y="236"/>
                    <a:pt x="106" y="236"/>
                  </a:cubicBezTo>
                  <a:cubicBezTo>
                    <a:pt x="103" y="239"/>
                    <a:pt x="103" y="239"/>
                    <a:pt x="103" y="239"/>
                  </a:cubicBezTo>
                  <a:cubicBezTo>
                    <a:pt x="110" y="245"/>
                    <a:pt x="110" y="245"/>
                    <a:pt x="110" y="245"/>
                  </a:cubicBezTo>
                  <a:cubicBezTo>
                    <a:pt x="110" y="245"/>
                    <a:pt x="114" y="244"/>
                    <a:pt x="114" y="246"/>
                  </a:cubicBezTo>
                  <a:cubicBezTo>
                    <a:pt x="115" y="248"/>
                    <a:pt x="109" y="248"/>
                    <a:pt x="109" y="248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5" y="252"/>
                    <a:pt x="114" y="251"/>
                    <a:pt x="114" y="252"/>
                  </a:cubicBezTo>
                  <a:cubicBezTo>
                    <a:pt x="113" y="254"/>
                    <a:pt x="103" y="254"/>
                    <a:pt x="103" y="254"/>
                  </a:cubicBezTo>
                  <a:cubicBezTo>
                    <a:pt x="102" y="255"/>
                    <a:pt x="102" y="255"/>
                    <a:pt x="102" y="255"/>
                  </a:cubicBezTo>
                  <a:cubicBezTo>
                    <a:pt x="99" y="251"/>
                    <a:pt x="99" y="251"/>
                    <a:pt x="99" y="251"/>
                  </a:cubicBezTo>
                  <a:cubicBezTo>
                    <a:pt x="96" y="252"/>
                    <a:pt x="96" y="252"/>
                    <a:pt x="96" y="252"/>
                  </a:cubicBezTo>
                  <a:cubicBezTo>
                    <a:pt x="100" y="258"/>
                    <a:pt x="100" y="258"/>
                    <a:pt x="100" y="258"/>
                  </a:cubicBezTo>
                  <a:cubicBezTo>
                    <a:pt x="103" y="260"/>
                    <a:pt x="103" y="260"/>
                    <a:pt x="103" y="260"/>
                  </a:cubicBezTo>
                  <a:cubicBezTo>
                    <a:pt x="106" y="259"/>
                    <a:pt x="106" y="259"/>
                    <a:pt x="106" y="259"/>
                  </a:cubicBezTo>
                  <a:cubicBezTo>
                    <a:pt x="107" y="259"/>
                    <a:pt x="107" y="259"/>
                    <a:pt x="107" y="259"/>
                  </a:cubicBezTo>
                  <a:cubicBezTo>
                    <a:pt x="117" y="256"/>
                    <a:pt x="117" y="256"/>
                    <a:pt x="117" y="256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22" y="256"/>
                    <a:pt x="122" y="256"/>
                    <a:pt x="122" y="256"/>
                  </a:cubicBezTo>
                  <a:cubicBezTo>
                    <a:pt x="122" y="256"/>
                    <a:pt x="120" y="255"/>
                    <a:pt x="120" y="254"/>
                  </a:cubicBezTo>
                  <a:cubicBezTo>
                    <a:pt x="121" y="252"/>
                    <a:pt x="125" y="255"/>
                    <a:pt x="125" y="255"/>
                  </a:cubicBezTo>
                  <a:close/>
                  <a:moveTo>
                    <a:pt x="133" y="246"/>
                  </a:moveTo>
                  <a:cubicBezTo>
                    <a:pt x="130" y="250"/>
                    <a:pt x="130" y="250"/>
                    <a:pt x="130" y="250"/>
                  </a:cubicBezTo>
                  <a:cubicBezTo>
                    <a:pt x="135" y="248"/>
                    <a:pt x="135" y="248"/>
                    <a:pt x="135" y="248"/>
                  </a:cubicBezTo>
                  <a:lnTo>
                    <a:pt x="133" y="246"/>
                  </a:lnTo>
                  <a:close/>
                  <a:moveTo>
                    <a:pt x="117" y="217"/>
                  </a:moveTo>
                  <a:cubicBezTo>
                    <a:pt x="114" y="219"/>
                    <a:pt x="114" y="219"/>
                    <a:pt x="114" y="219"/>
                  </a:cubicBezTo>
                  <a:cubicBezTo>
                    <a:pt x="116" y="221"/>
                    <a:pt x="116" y="221"/>
                    <a:pt x="116" y="221"/>
                  </a:cubicBezTo>
                  <a:lnTo>
                    <a:pt x="117" y="217"/>
                  </a:lnTo>
                  <a:close/>
                  <a:moveTo>
                    <a:pt x="114" y="211"/>
                  </a:moveTo>
                  <a:cubicBezTo>
                    <a:pt x="112" y="208"/>
                    <a:pt x="112" y="208"/>
                    <a:pt x="112" y="208"/>
                  </a:cubicBezTo>
                  <a:cubicBezTo>
                    <a:pt x="107" y="211"/>
                    <a:pt x="107" y="211"/>
                    <a:pt x="107" y="211"/>
                  </a:cubicBezTo>
                  <a:cubicBezTo>
                    <a:pt x="110" y="216"/>
                    <a:pt x="110" y="216"/>
                    <a:pt x="110" y="216"/>
                  </a:cubicBezTo>
                  <a:cubicBezTo>
                    <a:pt x="113" y="214"/>
                    <a:pt x="113" y="214"/>
                    <a:pt x="113" y="214"/>
                  </a:cubicBezTo>
                  <a:lnTo>
                    <a:pt x="114" y="211"/>
                  </a:lnTo>
                  <a:close/>
                  <a:moveTo>
                    <a:pt x="106" y="204"/>
                  </a:moveTo>
                  <a:cubicBezTo>
                    <a:pt x="102" y="204"/>
                    <a:pt x="102" y="204"/>
                    <a:pt x="102" y="204"/>
                  </a:cubicBezTo>
                  <a:cubicBezTo>
                    <a:pt x="106" y="208"/>
                    <a:pt x="106" y="208"/>
                    <a:pt x="106" y="208"/>
                  </a:cubicBezTo>
                  <a:lnTo>
                    <a:pt x="106" y="204"/>
                  </a:lnTo>
                  <a:close/>
                  <a:moveTo>
                    <a:pt x="71" y="205"/>
                  </a:moveTo>
                  <a:cubicBezTo>
                    <a:pt x="80" y="201"/>
                    <a:pt x="78" y="197"/>
                    <a:pt x="70" y="200"/>
                  </a:cubicBezTo>
                  <a:cubicBezTo>
                    <a:pt x="62" y="204"/>
                    <a:pt x="71" y="205"/>
                    <a:pt x="71" y="205"/>
                  </a:cubicBezTo>
                  <a:close/>
                  <a:moveTo>
                    <a:pt x="80" y="198"/>
                  </a:moveTo>
                  <a:cubicBezTo>
                    <a:pt x="82" y="197"/>
                    <a:pt x="82" y="197"/>
                    <a:pt x="82" y="197"/>
                  </a:cubicBezTo>
                  <a:cubicBezTo>
                    <a:pt x="79" y="193"/>
                    <a:pt x="79" y="193"/>
                    <a:pt x="79" y="193"/>
                  </a:cubicBezTo>
                  <a:cubicBezTo>
                    <a:pt x="82" y="193"/>
                    <a:pt x="82" y="193"/>
                    <a:pt x="82" y="193"/>
                  </a:cubicBezTo>
                  <a:cubicBezTo>
                    <a:pt x="82" y="189"/>
                    <a:pt x="82" y="189"/>
                    <a:pt x="82" y="189"/>
                  </a:cubicBezTo>
                  <a:cubicBezTo>
                    <a:pt x="84" y="188"/>
                    <a:pt x="84" y="188"/>
                    <a:pt x="84" y="188"/>
                  </a:cubicBezTo>
                  <a:cubicBezTo>
                    <a:pt x="84" y="188"/>
                    <a:pt x="85" y="186"/>
                    <a:pt x="84" y="183"/>
                  </a:cubicBezTo>
                  <a:cubicBezTo>
                    <a:pt x="84" y="179"/>
                    <a:pt x="81" y="179"/>
                    <a:pt x="81" y="179"/>
                  </a:cubicBezTo>
                  <a:cubicBezTo>
                    <a:pt x="79" y="185"/>
                    <a:pt x="79" y="185"/>
                    <a:pt x="79" y="185"/>
                  </a:cubicBezTo>
                  <a:cubicBezTo>
                    <a:pt x="79" y="185"/>
                    <a:pt x="77" y="182"/>
                    <a:pt x="77" y="185"/>
                  </a:cubicBezTo>
                  <a:cubicBezTo>
                    <a:pt x="76" y="188"/>
                    <a:pt x="74" y="195"/>
                    <a:pt x="76" y="196"/>
                  </a:cubicBezTo>
                  <a:cubicBezTo>
                    <a:pt x="77" y="197"/>
                    <a:pt x="80" y="198"/>
                    <a:pt x="80" y="198"/>
                  </a:cubicBezTo>
                  <a:close/>
                  <a:moveTo>
                    <a:pt x="85" y="173"/>
                  </a:moveTo>
                  <a:cubicBezTo>
                    <a:pt x="84" y="171"/>
                    <a:pt x="84" y="171"/>
                    <a:pt x="84" y="171"/>
                  </a:cubicBezTo>
                  <a:cubicBezTo>
                    <a:pt x="81" y="171"/>
                    <a:pt x="81" y="171"/>
                    <a:pt x="81" y="171"/>
                  </a:cubicBezTo>
                  <a:cubicBezTo>
                    <a:pt x="82" y="176"/>
                    <a:pt x="82" y="176"/>
                    <a:pt x="82" y="176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3"/>
                    <a:pt x="88" y="173"/>
                    <a:pt x="88" y="173"/>
                  </a:cubicBezTo>
                  <a:lnTo>
                    <a:pt x="85" y="173"/>
                  </a:lnTo>
                  <a:close/>
                  <a:moveTo>
                    <a:pt x="123" y="212"/>
                  </a:moveTo>
                  <a:cubicBezTo>
                    <a:pt x="127" y="212"/>
                    <a:pt x="132" y="207"/>
                    <a:pt x="132" y="207"/>
                  </a:cubicBezTo>
                  <a:cubicBezTo>
                    <a:pt x="132" y="205"/>
                    <a:pt x="132" y="205"/>
                    <a:pt x="132" y="205"/>
                  </a:cubicBezTo>
                  <a:cubicBezTo>
                    <a:pt x="132" y="205"/>
                    <a:pt x="136" y="205"/>
                    <a:pt x="136" y="203"/>
                  </a:cubicBezTo>
                  <a:cubicBezTo>
                    <a:pt x="137" y="200"/>
                    <a:pt x="131" y="199"/>
                    <a:pt x="131" y="199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126" y="188"/>
                    <a:pt x="126" y="188"/>
                    <a:pt x="126" y="188"/>
                  </a:cubicBezTo>
                  <a:cubicBezTo>
                    <a:pt x="123" y="187"/>
                    <a:pt x="123" y="187"/>
                    <a:pt x="123" y="187"/>
                  </a:cubicBezTo>
                  <a:cubicBezTo>
                    <a:pt x="123" y="187"/>
                    <a:pt x="128" y="183"/>
                    <a:pt x="128" y="176"/>
                  </a:cubicBezTo>
                  <a:cubicBezTo>
                    <a:pt x="128" y="170"/>
                    <a:pt x="125" y="167"/>
                    <a:pt x="125" y="167"/>
                  </a:cubicBezTo>
                  <a:cubicBezTo>
                    <a:pt x="119" y="170"/>
                    <a:pt x="119" y="170"/>
                    <a:pt x="119" y="170"/>
                  </a:cubicBezTo>
                  <a:cubicBezTo>
                    <a:pt x="119" y="179"/>
                    <a:pt x="119" y="179"/>
                    <a:pt x="119" y="179"/>
                  </a:cubicBezTo>
                  <a:cubicBezTo>
                    <a:pt x="114" y="176"/>
                    <a:pt x="114" y="176"/>
                    <a:pt x="114" y="176"/>
                  </a:cubicBezTo>
                  <a:cubicBezTo>
                    <a:pt x="112" y="170"/>
                    <a:pt x="112" y="170"/>
                    <a:pt x="112" y="170"/>
                  </a:cubicBezTo>
                  <a:cubicBezTo>
                    <a:pt x="112" y="170"/>
                    <a:pt x="110" y="170"/>
                    <a:pt x="111" y="173"/>
                  </a:cubicBezTo>
                  <a:cubicBezTo>
                    <a:pt x="111" y="176"/>
                    <a:pt x="112" y="177"/>
                    <a:pt x="112" y="177"/>
                  </a:cubicBezTo>
                  <a:cubicBezTo>
                    <a:pt x="109" y="180"/>
                    <a:pt x="109" y="180"/>
                    <a:pt x="109" y="180"/>
                  </a:cubicBezTo>
                  <a:cubicBezTo>
                    <a:pt x="106" y="174"/>
                    <a:pt x="106" y="174"/>
                    <a:pt x="106" y="174"/>
                  </a:cubicBezTo>
                  <a:cubicBezTo>
                    <a:pt x="103" y="179"/>
                    <a:pt x="103" y="179"/>
                    <a:pt x="103" y="179"/>
                  </a:cubicBezTo>
                  <a:cubicBezTo>
                    <a:pt x="107" y="187"/>
                    <a:pt x="107" y="187"/>
                    <a:pt x="107" y="187"/>
                  </a:cubicBezTo>
                  <a:cubicBezTo>
                    <a:pt x="112" y="184"/>
                    <a:pt x="112" y="184"/>
                    <a:pt x="112" y="184"/>
                  </a:cubicBezTo>
                  <a:cubicBezTo>
                    <a:pt x="115" y="190"/>
                    <a:pt x="115" y="190"/>
                    <a:pt x="115" y="190"/>
                  </a:cubicBezTo>
                  <a:cubicBezTo>
                    <a:pt x="115" y="190"/>
                    <a:pt x="112" y="188"/>
                    <a:pt x="112" y="190"/>
                  </a:cubicBezTo>
                  <a:cubicBezTo>
                    <a:pt x="112" y="191"/>
                    <a:pt x="112" y="200"/>
                    <a:pt x="114" y="201"/>
                  </a:cubicBezTo>
                  <a:cubicBezTo>
                    <a:pt x="117" y="202"/>
                    <a:pt x="118" y="199"/>
                    <a:pt x="120" y="200"/>
                  </a:cubicBezTo>
                  <a:cubicBezTo>
                    <a:pt x="121" y="201"/>
                    <a:pt x="121" y="205"/>
                    <a:pt x="121" y="205"/>
                  </a:cubicBezTo>
                  <a:cubicBezTo>
                    <a:pt x="125" y="200"/>
                    <a:pt x="125" y="200"/>
                    <a:pt x="125" y="200"/>
                  </a:cubicBezTo>
                  <a:cubicBezTo>
                    <a:pt x="127" y="203"/>
                    <a:pt x="127" y="203"/>
                    <a:pt x="127" y="203"/>
                  </a:cubicBezTo>
                  <a:cubicBezTo>
                    <a:pt x="131" y="203"/>
                    <a:pt x="131" y="203"/>
                    <a:pt x="131" y="203"/>
                  </a:cubicBezTo>
                  <a:cubicBezTo>
                    <a:pt x="131" y="203"/>
                    <a:pt x="128" y="205"/>
                    <a:pt x="126" y="206"/>
                  </a:cubicBezTo>
                  <a:cubicBezTo>
                    <a:pt x="123" y="208"/>
                    <a:pt x="121" y="211"/>
                    <a:pt x="123" y="212"/>
                  </a:cubicBezTo>
                  <a:close/>
                  <a:moveTo>
                    <a:pt x="128" y="186"/>
                  </a:moveTo>
                  <a:cubicBezTo>
                    <a:pt x="128" y="190"/>
                    <a:pt x="128" y="190"/>
                    <a:pt x="128" y="190"/>
                  </a:cubicBezTo>
                  <a:cubicBezTo>
                    <a:pt x="128" y="192"/>
                    <a:pt x="128" y="192"/>
                    <a:pt x="128" y="192"/>
                  </a:cubicBezTo>
                  <a:cubicBezTo>
                    <a:pt x="130" y="190"/>
                    <a:pt x="130" y="190"/>
                    <a:pt x="130" y="190"/>
                  </a:cubicBezTo>
                  <a:cubicBezTo>
                    <a:pt x="129" y="187"/>
                    <a:pt x="129" y="187"/>
                    <a:pt x="129" y="187"/>
                  </a:cubicBezTo>
                  <a:cubicBezTo>
                    <a:pt x="131" y="183"/>
                    <a:pt x="131" y="183"/>
                    <a:pt x="131" y="183"/>
                  </a:cubicBezTo>
                  <a:cubicBezTo>
                    <a:pt x="131" y="183"/>
                    <a:pt x="128" y="185"/>
                    <a:pt x="128" y="186"/>
                  </a:cubicBezTo>
                  <a:close/>
                  <a:moveTo>
                    <a:pt x="132" y="196"/>
                  </a:moveTo>
                  <a:cubicBezTo>
                    <a:pt x="131" y="191"/>
                    <a:pt x="131" y="191"/>
                    <a:pt x="131" y="191"/>
                  </a:cubicBezTo>
                  <a:cubicBezTo>
                    <a:pt x="129" y="193"/>
                    <a:pt x="129" y="193"/>
                    <a:pt x="129" y="193"/>
                  </a:cubicBezTo>
                  <a:lnTo>
                    <a:pt x="132" y="196"/>
                  </a:lnTo>
                  <a:close/>
                  <a:moveTo>
                    <a:pt x="135" y="173"/>
                  </a:moveTo>
                  <a:cubicBezTo>
                    <a:pt x="134" y="174"/>
                    <a:pt x="134" y="174"/>
                    <a:pt x="134" y="174"/>
                  </a:cubicBezTo>
                  <a:cubicBezTo>
                    <a:pt x="133" y="180"/>
                    <a:pt x="133" y="180"/>
                    <a:pt x="133" y="180"/>
                  </a:cubicBezTo>
                  <a:cubicBezTo>
                    <a:pt x="133" y="180"/>
                    <a:pt x="135" y="181"/>
                    <a:pt x="135" y="179"/>
                  </a:cubicBezTo>
                  <a:lnTo>
                    <a:pt x="135" y="173"/>
                  </a:lnTo>
                  <a:close/>
                  <a:moveTo>
                    <a:pt x="87" y="170"/>
                  </a:moveTo>
                  <a:cubicBezTo>
                    <a:pt x="89" y="170"/>
                    <a:pt x="93" y="172"/>
                    <a:pt x="93" y="172"/>
                  </a:cubicBezTo>
                  <a:cubicBezTo>
                    <a:pt x="93" y="166"/>
                    <a:pt x="93" y="166"/>
                    <a:pt x="93" y="166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94" y="163"/>
                    <a:pt x="94" y="163"/>
                    <a:pt x="94" y="163"/>
                  </a:cubicBezTo>
                  <a:cubicBezTo>
                    <a:pt x="97" y="158"/>
                    <a:pt x="97" y="158"/>
                    <a:pt x="97" y="158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0" y="161"/>
                    <a:pt x="90" y="161"/>
                    <a:pt x="90" y="161"/>
                  </a:cubicBezTo>
                  <a:cubicBezTo>
                    <a:pt x="83" y="160"/>
                    <a:pt x="83" y="160"/>
                    <a:pt x="83" y="160"/>
                  </a:cubicBezTo>
                  <a:cubicBezTo>
                    <a:pt x="81" y="165"/>
                    <a:pt x="81" y="165"/>
                    <a:pt x="81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4" y="170"/>
                    <a:pt x="87" y="170"/>
                  </a:cubicBezTo>
                  <a:close/>
                  <a:moveTo>
                    <a:pt x="111" y="155"/>
                  </a:moveTo>
                  <a:cubicBezTo>
                    <a:pt x="112" y="152"/>
                    <a:pt x="112" y="152"/>
                    <a:pt x="112" y="152"/>
                  </a:cubicBezTo>
                  <a:cubicBezTo>
                    <a:pt x="114" y="152"/>
                    <a:pt x="114" y="152"/>
                    <a:pt x="114" y="152"/>
                  </a:cubicBezTo>
                  <a:cubicBezTo>
                    <a:pt x="114" y="145"/>
                    <a:pt x="114" y="145"/>
                    <a:pt x="114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6" y="145"/>
                    <a:pt x="115" y="150"/>
                    <a:pt x="118" y="151"/>
                  </a:cubicBezTo>
                  <a:cubicBezTo>
                    <a:pt x="121" y="153"/>
                    <a:pt x="122" y="148"/>
                    <a:pt x="122" y="148"/>
                  </a:cubicBezTo>
                  <a:cubicBezTo>
                    <a:pt x="122" y="148"/>
                    <a:pt x="126" y="149"/>
                    <a:pt x="127" y="146"/>
                  </a:cubicBezTo>
                  <a:cubicBezTo>
                    <a:pt x="129" y="144"/>
                    <a:pt x="123" y="141"/>
                    <a:pt x="123" y="141"/>
                  </a:cubicBezTo>
                  <a:cubicBezTo>
                    <a:pt x="128" y="139"/>
                    <a:pt x="128" y="139"/>
                    <a:pt x="128" y="139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30" y="136"/>
                    <a:pt x="133" y="138"/>
                    <a:pt x="136" y="137"/>
                  </a:cubicBezTo>
                  <a:cubicBezTo>
                    <a:pt x="141" y="136"/>
                    <a:pt x="141" y="134"/>
                    <a:pt x="141" y="134"/>
                  </a:cubicBezTo>
                  <a:cubicBezTo>
                    <a:pt x="139" y="132"/>
                    <a:pt x="139" y="132"/>
                    <a:pt x="139" y="132"/>
                  </a:cubicBezTo>
                  <a:cubicBezTo>
                    <a:pt x="134" y="135"/>
                    <a:pt x="134" y="135"/>
                    <a:pt x="134" y="135"/>
                  </a:cubicBezTo>
                  <a:cubicBezTo>
                    <a:pt x="134" y="135"/>
                    <a:pt x="133" y="135"/>
                    <a:pt x="133" y="133"/>
                  </a:cubicBezTo>
                  <a:cubicBezTo>
                    <a:pt x="133" y="130"/>
                    <a:pt x="139" y="126"/>
                    <a:pt x="139" y="126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39" y="118"/>
                    <a:pt x="139" y="118"/>
                    <a:pt x="139" y="118"/>
                  </a:cubicBezTo>
                  <a:cubicBezTo>
                    <a:pt x="139" y="118"/>
                    <a:pt x="135" y="118"/>
                    <a:pt x="133" y="120"/>
                  </a:cubicBezTo>
                  <a:cubicBezTo>
                    <a:pt x="131" y="121"/>
                    <a:pt x="129" y="124"/>
                    <a:pt x="129" y="124"/>
                  </a:cubicBezTo>
                  <a:cubicBezTo>
                    <a:pt x="129" y="124"/>
                    <a:pt x="119" y="124"/>
                    <a:pt x="117" y="126"/>
                  </a:cubicBezTo>
                  <a:cubicBezTo>
                    <a:pt x="115" y="128"/>
                    <a:pt x="118" y="134"/>
                    <a:pt x="118" y="134"/>
                  </a:cubicBezTo>
                  <a:cubicBezTo>
                    <a:pt x="112" y="132"/>
                    <a:pt x="112" y="132"/>
                    <a:pt x="112" y="132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09" y="127"/>
                    <a:pt x="109" y="127"/>
                    <a:pt x="109" y="127"/>
                  </a:cubicBezTo>
                  <a:cubicBezTo>
                    <a:pt x="109" y="127"/>
                    <a:pt x="106" y="128"/>
                    <a:pt x="104" y="132"/>
                  </a:cubicBezTo>
                  <a:cubicBezTo>
                    <a:pt x="101" y="136"/>
                    <a:pt x="104" y="142"/>
                    <a:pt x="104" y="142"/>
                  </a:cubicBezTo>
                  <a:cubicBezTo>
                    <a:pt x="101" y="143"/>
                    <a:pt x="101" y="143"/>
                    <a:pt x="101" y="143"/>
                  </a:cubicBezTo>
                  <a:cubicBezTo>
                    <a:pt x="101" y="143"/>
                    <a:pt x="105" y="145"/>
                    <a:pt x="107" y="148"/>
                  </a:cubicBezTo>
                  <a:cubicBezTo>
                    <a:pt x="110" y="149"/>
                    <a:pt x="109" y="150"/>
                    <a:pt x="109" y="150"/>
                  </a:cubicBezTo>
                  <a:cubicBezTo>
                    <a:pt x="106" y="149"/>
                    <a:pt x="106" y="149"/>
                    <a:pt x="106" y="149"/>
                  </a:cubicBezTo>
                  <a:cubicBezTo>
                    <a:pt x="105" y="150"/>
                    <a:pt x="105" y="150"/>
                    <a:pt x="105" y="150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101" y="154"/>
                    <a:pt x="101" y="154"/>
                    <a:pt x="101" y="154"/>
                  </a:cubicBezTo>
                  <a:cubicBezTo>
                    <a:pt x="99" y="153"/>
                    <a:pt x="99" y="153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103" y="159"/>
                    <a:pt x="103" y="159"/>
                    <a:pt x="103" y="159"/>
                  </a:cubicBezTo>
                  <a:lnTo>
                    <a:pt x="111" y="155"/>
                  </a:lnTo>
                  <a:close/>
                  <a:moveTo>
                    <a:pt x="249" y="123"/>
                  </a:moveTo>
                  <a:cubicBezTo>
                    <a:pt x="249" y="123"/>
                    <a:pt x="251" y="123"/>
                    <a:pt x="248" y="114"/>
                  </a:cubicBezTo>
                  <a:cubicBezTo>
                    <a:pt x="245" y="106"/>
                    <a:pt x="242" y="113"/>
                    <a:pt x="242" y="113"/>
                  </a:cubicBezTo>
                  <a:cubicBezTo>
                    <a:pt x="244" y="122"/>
                    <a:pt x="244" y="122"/>
                    <a:pt x="244" y="122"/>
                  </a:cubicBezTo>
                  <a:lnTo>
                    <a:pt x="249" y="123"/>
                  </a:lnTo>
                  <a:close/>
                  <a:moveTo>
                    <a:pt x="253" y="121"/>
                  </a:moveTo>
                  <a:cubicBezTo>
                    <a:pt x="256" y="126"/>
                    <a:pt x="256" y="126"/>
                    <a:pt x="256" y="126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56" y="119"/>
                    <a:pt x="253" y="118"/>
                    <a:pt x="253" y="121"/>
                  </a:cubicBezTo>
                  <a:close/>
                  <a:moveTo>
                    <a:pt x="251" y="111"/>
                  </a:moveTo>
                  <a:cubicBezTo>
                    <a:pt x="257" y="111"/>
                    <a:pt x="257" y="111"/>
                    <a:pt x="257" y="111"/>
                  </a:cubicBezTo>
                  <a:cubicBezTo>
                    <a:pt x="258" y="114"/>
                    <a:pt x="258" y="114"/>
                    <a:pt x="258" y="114"/>
                  </a:cubicBezTo>
                  <a:cubicBezTo>
                    <a:pt x="262" y="117"/>
                    <a:pt x="262" y="117"/>
                    <a:pt x="262" y="117"/>
                  </a:cubicBezTo>
                  <a:cubicBezTo>
                    <a:pt x="264" y="113"/>
                    <a:pt x="264" y="113"/>
                    <a:pt x="264" y="113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1" y="108"/>
                    <a:pt x="261" y="108"/>
                    <a:pt x="261" y="108"/>
                  </a:cubicBezTo>
                  <a:cubicBezTo>
                    <a:pt x="256" y="107"/>
                    <a:pt x="256" y="107"/>
                    <a:pt x="256" y="107"/>
                  </a:cubicBezTo>
                  <a:cubicBezTo>
                    <a:pt x="258" y="104"/>
                    <a:pt x="258" y="104"/>
                    <a:pt x="258" y="104"/>
                  </a:cubicBezTo>
                  <a:cubicBezTo>
                    <a:pt x="258" y="104"/>
                    <a:pt x="258" y="101"/>
                    <a:pt x="253" y="98"/>
                  </a:cubicBezTo>
                  <a:cubicBezTo>
                    <a:pt x="249" y="96"/>
                    <a:pt x="249" y="94"/>
                    <a:pt x="247" y="101"/>
                  </a:cubicBezTo>
                  <a:cubicBezTo>
                    <a:pt x="244" y="106"/>
                    <a:pt x="246" y="108"/>
                    <a:pt x="251" y="111"/>
                  </a:cubicBezTo>
                  <a:close/>
                  <a:moveTo>
                    <a:pt x="260" y="105"/>
                  </a:moveTo>
                  <a:cubicBezTo>
                    <a:pt x="264" y="108"/>
                    <a:pt x="264" y="108"/>
                    <a:pt x="264" y="108"/>
                  </a:cubicBezTo>
                  <a:cubicBezTo>
                    <a:pt x="265" y="106"/>
                    <a:pt x="265" y="106"/>
                    <a:pt x="265" y="106"/>
                  </a:cubicBezTo>
                  <a:cubicBezTo>
                    <a:pt x="261" y="104"/>
                    <a:pt x="261" y="104"/>
                    <a:pt x="261" y="104"/>
                  </a:cubicBezTo>
                  <a:lnTo>
                    <a:pt x="260" y="105"/>
                  </a:lnTo>
                  <a:close/>
                  <a:moveTo>
                    <a:pt x="275" y="106"/>
                  </a:moveTo>
                  <a:cubicBezTo>
                    <a:pt x="271" y="101"/>
                    <a:pt x="271" y="101"/>
                    <a:pt x="271" y="101"/>
                  </a:cubicBezTo>
                  <a:cubicBezTo>
                    <a:pt x="270" y="107"/>
                    <a:pt x="270" y="107"/>
                    <a:pt x="270" y="107"/>
                  </a:cubicBezTo>
                  <a:lnTo>
                    <a:pt x="275" y="106"/>
                  </a:lnTo>
                  <a:close/>
                  <a:moveTo>
                    <a:pt x="263" y="97"/>
                  </a:moveTo>
                  <a:cubicBezTo>
                    <a:pt x="259" y="94"/>
                    <a:pt x="259" y="94"/>
                    <a:pt x="259" y="94"/>
                  </a:cubicBezTo>
                  <a:cubicBezTo>
                    <a:pt x="258" y="98"/>
                    <a:pt x="258" y="98"/>
                    <a:pt x="258" y="98"/>
                  </a:cubicBezTo>
                  <a:cubicBezTo>
                    <a:pt x="262" y="101"/>
                    <a:pt x="262" y="101"/>
                    <a:pt x="262" y="101"/>
                  </a:cubicBezTo>
                  <a:lnTo>
                    <a:pt x="263" y="97"/>
                  </a:lnTo>
                  <a:close/>
                  <a:moveTo>
                    <a:pt x="265" y="89"/>
                  </a:moveTo>
                  <a:cubicBezTo>
                    <a:pt x="268" y="89"/>
                    <a:pt x="268" y="89"/>
                    <a:pt x="268" y="89"/>
                  </a:cubicBezTo>
                  <a:cubicBezTo>
                    <a:pt x="268" y="85"/>
                    <a:pt x="268" y="85"/>
                    <a:pt x="268" y="85"/>
                  </a:cubicBezTo>
                  <a:cubicBezTo>
                    <a:pt x="261" y="87"/>
                    <a:pt x="261" y="87"/>
                    <a:pt x="261" y="87"/>
                  </a:cubicBezTo>
                  <a:cubicBezTo>
                    <a:pt x="266" y="94"/>
                    <a:pt x="266" y="94"/>
                    <a:pt x="266" y="94"/>
                  </a:cubicBezTo>
                  <a:lnTo>
                    <a:pt x="265" y="89"/>
                  </a:lnTo>
                  <a:close/>
                  <a:moveTo>
                    <a:pt x="282" y="87"/>
                  </a:moveTo>
                  <a:cubicBezTo>
                    <a:pt x="281" y="89"/>
                    <a:pt x="281" y="89"/>
                    <a:pt x="281" y="89"/>
                  </a:cubicBezTo>
                  <a:cubicBezTo>
                    <a:pt x="284" y="88"/>
                    <a:pt x="284" y="88"/>
                    <a:pt x="284" y="88"/>
                  </a:cubicBezTo>
                  <a:lnTo>
                    <a:pt x="282" y="87"/>
                  </a:lnTo>
                  <a:close/>
                  <a:moveTo>
                    <a:pt x="311" y="82"/>
                  </a:moveTo>
                  <a:cubicBezTo>
                    <a:pt x="310" y="82"/>
                    <a:pt x="310" y="82"/>
                    <a:pt x="310" y="82"/>
                  </a:cubicBezTo>
                  <a:cubicBezTo>
                    <a:pt x="309" y="86"/>
                    <a:pt x="309" y="86"/>
                    <a:pt x="309" y="86"/>
                  </a:cubicBezTo>
                  <a:cubicBezTo>
                    <a:pt x="311" y="85"/>
                    <a:pt x="311" y="85"/>
                    <a:pt x="311" y="85"/>
                  </a:cubicBezTo>
                  <a:lnTo>
                    <a:pt x="311" y="82"/>
                  </a:lnTo>
                  <a:close/>
                  <a:moveTo>
                    <a:pt x="268" y="102"/>
                  </a:moveTo>
                  <a:cubicBezTo>
                    <a:pt x="269" y="95"/>
                    <a:pt x="269" y="95"/>
                    <a:pt x="269" y="95"/>
                  </a:cubicBezTo>
                  <a:cubicBezTo>
                    <a:pt x="269" y="94"/>
                    <a:pt x="269" y="94"/>
                    <a:pt x="269" y="94"/>
                  </a:cubicBezTo>
                  <a:cubicBezTo>
                    <a:pt x="265" y="100"/>
                    <a:pt x="265" y="100"/>
                    <a:pt x="265" y="100"/>
                  </a:cubicBezTo>
                  <a:lnTo>
                    <a:pt x="268" y="102"/>
                  </a:lnTo>
                  <a:close/>
                  <a:moveTo>
                    <a:pt x="282" y="93"/>
                  </a:moveTo>
                  <a:cubicBezTo>
                    <a:pt x="276" y="94"/>
                    <a:pt x="276" y="94"/>
                    <a:pt x="276" y="94"/>
                  </a:cubicBezTo>
                  <a:cubicBezTo>
                    <a:pt x="278" y="93"/>
                    <a:pt x="278" y="93"/>
                    <a:pt x="278" y="93"/>
                  </a:cubicBezTo>
                  <a:cubicBezTo>
                    <a:pt x="278" y="91"/>
                    <a:pt x="278" y="91"/>
                    <a:pt x="278" y="91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82" y="95"/>
                    <a:pt x="282" y="95"/>
                    <a:pt x="282" y="95"/>
                  </a:cubicBezTo>
                  <a:lnTo>
                    <a:pt x="282" y="93"/>
                  </a:lnTo>
                  <a:close/>
                  <a:moveTo>
                    <a:pt x="330" y="34"/>
                  </a:moveTo>
                  <a:cubicBezTo>
                    <a:pt x="318" y="34"/>
                    <a:pt x="318" y="34"/>
                    <a:pt x="318" y="34"/>
                  </a:cubicBezTo>
                  <a:cubicBezTo>
                    <a:pt x="320" y="38"/>
                    <a:pt x="320" y="38"/>
                    <a:pt x="320" y="38"/>
                  </a:cubicBezTo>
                  <a:cubicBezTo>
                    <a:pt x="324" y="39"/>
                    <a:pt x="324" y="39"/>
                    <a:pt x="324" y="39"/>
                  </a:cubicBezTo>
                  <a:cubicBezTo>
                    <a:pt x="323" y="44"/>
                    <a:pt x="323" y="44"/>
                    <a:pt x="323" y="44"/>
                  </a:cubicBezTo>
                  <a:cubicBezTo>
                    <a:pt x="331" y="40"/>
                    <a:pt x="331" y="40"/>
                    <a:pt x="331" y="40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6" y="65"/>
                    <a:pt x="326" y="65"/>
                    <a:pt x="326" y="65"/>
                  </a:cubicBezTo>
                  <a:cubicBezTo>
                    <a:pt x="333" y="48"/>
                    <a:pt x="333" y="48"/>
                    <a:pt x="333" y="48"/>
                  </a:cubicBezTo>
                  <a:cubicBezTo>
                    <a:pt x="333" y="48"/>
                    <a:pt x="334" y="53"/>
                    <a:pt x="336" y="49"/>
                  </a:cubicBezTo>
                  <a:cubicBezTo>
                    <a:pt x="339" y="47"/>
                    <a:pt x="336" y="45"/>
                    <a:pt x="335" y="43"/>
                  </a:cubicBezTo>
                  <a:cubicBezTo>
                    <a:pt x="334" y="40"/>
                    <a:pt x="336" y="42"/>
                    <a:pt x="338" y="39"/>
                  </a:cubicBezTo>
                  <a:cubicBezTo>
                    <a:pt x="339" y="37"/>
                    <a:pt x="342" y="28"/>
                    <a:pt x="342" y="28"/>
                  </a:cubicBezTo>
                  <a:cubicBezTo>
                    <a:pt x="338" y="28"/>
                    <a:pt x="338" y="28"/>
                    <a:pt x="338" y="28"/>
                  </a:cubicBezTo>
                  <a:cubicBezTo>
                    <a:pt x="339" y="23"/>
                    <a:pt x="339" y="23"/>
                    <a:pt x="339" y="23"/>
                  </a:cubicBezTo>
                  <a:cubicBezTo>
                    <a:pt x="336" y="23"/>
                    <a:pt x="336" y="23"/>
                    <a:pt x="336" y="23"/>
                  </a:cubicBezTo>
                  <a:cubicBezTo>
                    <a:pt x="336" y="23"/>
                    <a:pt x="334" y="30"/>
                    <a:pt x="333" y="27"/>
                  </a:cubicBezTo>
                  <a:cubicBezTo>
                    <a:pt x="332" y="24"/>
                    <a:pt x="336" y="17"/>
                    <a:pt x="335" y="15"/>
                  </a:cubicBezTo>
                  <a:cubicBezTo>
                    <a:pt x="334" y="13"/>
                    <a:pt x="327" y="19"/>
                    <a:pt x="327" y="19"/>
                  </a:cubicBezTo>
                  <a:cubicBezTo>
                    <a:pt x="325" y="19"/>
                    <a:pt x="325" y="19"/>
                    <a:pt x="325" y="19"/>
                  </a:cubicBezTo>
                  <a:cubicBezTo>
                    <a:pt x="325" y="23"/>
                    <a:pt x="325" y="23"/>
                    <a:pt x="325" y="23"/>
                  </a:cubicBezTo>
                  <a:cubicBezTo>
                    <a:pt x="327" y="24"/>
                    <a:pt x="327" y="24"/>
                    <a:pt x="327" y="24"/>
                  </a:cubicBezTo>
                  <a:cubicBezTo>
                    <a:pt x="327" y="31"/>
                    <a:pt x="327" y="31"/>
                    <a:pt x="327" y="31"/>
                  </a:cubicBezTo>
                  <a:cubicBezTo>
                    <a:pt x="327" y="31"/>
                    <a:pt x="336" y="34"/>
                    <a:pt x="330" y="34"/>
                  </a:cubicBezTo>
                  <a:close/>
                  <a:moveTo>
                    <a:pt x="342" y="25"/>
                  </a:moveTo>
                  <a:cubicBezTo>
                    <a:pt x="345" y="25"/>
                    <a:pt x="344" y="20"/>
                    <a:pt x="345" y="17"/>
                  </a:cubicBezTo>
                  <a:cubicBezTo>
                    <a:pt x="345" y="14"/>
                    <a:pt x="348" y="11"/>
                    <a:pt x="346" y="10"/>
                  </a:cubicBezTo>
                  <a:cubicBezTo>
                    <a:pt x="344" y="8"/>
                    <a:pt x="340" y="13"/>
                    <a:pt x="340" y="16"/>
                  </a:cubicBezTo>
                  <a:cubicBezTo>
                    <a:pt x="340" y="19"/>
                    <a:pt x="339" y="24"/>
                    <a:pt x="342" y="25"/>
                  </a:cubicBezTo>
                  <a:close/>
                  <a:moveTo>
                    <a:pt x="357" y="3"/>
                  </a:moveTo>
                  <a:cubicBezTo>
                    <a:pt x="357" y="3"/>
                    <a:pt x="354" y="0"/>
                    <a:pt x="351" y="4"/>
                  </a:cubicBezTo>
                  <a:cubicBezTo>
                    <a:pt x="349" y="8"/>
                    <a:pt x="349" y="12"/>
                    <a:pt x="349" y="12"/>
                  </a:cubicBezTo>
                  <a:cubicBezTo>
                    <a:pt x="352" y="12"/>
                    <a:pt x="352" y="12"/>
                    <a:pt x="352" y="12"/>
                  </a:cubicBezTo>
                  <a:lnTo>
                    <a:pt x="357" y="3"/>
                  </a:lnTo>
                  <a:close/>
                  <a:moveTo>
                    <a:pt x="349" y="16"/>
                  </a:moveTo>
                  <a:cubicBezTo>
                    <a:pt x="348" y="19"/>
                    <a:pt x="348" y="19"/>
                    <a:pt x="348" y="19"/>
                  </a:cubicBezTo>
                  <a:cubicBezTo>
                    <a:pt x="355" y="19"/>
                    <a:pt x="355" y="19"/>
                    <a:pt x="355" y="19"/>
                  </a:cubicBezTo>
                  <a:lnTo>
                    <a:pt x="349" y="16"/>
                  </a:lnTo>
                  <a:close/>
                  <a:moveTo>
                    <a:pt x="33" y="379"/>
                  </a:moveTo>
                  <a:cubicBezTo>
                    <a:pt x="32" y="375"/>
                    <a:pt x="32" y="375"/>
                    <a:pt x="32" y="375"/>
                  </a:cubicBezTo>
                  <a:cubicBezTo>
                    <a:pt x="32" y="375"/>
                    <a:pt x="35" y="368"/>
                    <a:pt x="40" y="369"/>
                  </a:cubicBezTo>
                  <a:cubicBezTo>
                    <a:pt x="45" y="370"/>
                    <a:pt x="46" y="378"/>
                    <a:pt x="46" y="378"/>
                  </a:cubicBezTo>
                  <a:cubicBezTo>
                    <a:pt x="46" y="386"/>
                    <a:pt x="46" y="386"/>
                    <a:pt x="46" y="386"/>
                  </a:cubicBezTo>
                  <a:cubicBezTo>
                    <a:pt x="51" y="387"/>
                    <a:pt x="51" y="387"/>
                    <a:pt x="51" y="387"/>
                  </a:cubicBezTo>
                  <a:cubicBezTo>
                    <a:pt x="51" y="387"/>
                    <a:pt x="44" y="396"/>
                    <a:pt x="49" y="396"/>
                  </a:cubicBezTo>
                  <a:cubicBezTo>
                    <a:pt x="55" y="396"/>
                    <a:pt x="60" y="397"/>
                    <a:pt x="60" y="397"/>
                  </a:cubicBezTo>
                  <a:cubicBezTo>
                    <a:pt x="62" y="393"/>
                    <a:pt x="62" y="393"/>
                    <a:pt x="62" y="393"/>
                  </a:cubicBezTo>
                  <a:cubicBezTo>
                    <a:pt x="64" y="397"/>
                    <a:pt x="64" y="397"/>
                    <a:pt x="64" y="397"/>
                  </a:cubicBezTo>
                  <a:cubicBezTo>
                    <a:pt x="64" y="396"/>
                    <a:pt x="64" y="396"/>
                    <a:pt x="64" y="396"/>
                  </a:cubicBezTo>
                  <a:cubicBezTo>
                    <a:pt x="65" y="396"/>
                    <a:pt x="70" y="405"/>
                    <a:pt x="74" y="401"/>
                  </a:cubicBezTo>
                  <a:cubicBezTo>
                    <a:pt x="80" y="396"/>
                    <a:pt x="78" y="392"/>
                    <a:pt x="81" y="390"/>
                  </a:cubicBezTo>
                  <a:cubicBezTo>
                    <a:pt x="84" y="389"/>
                    <a:pt x="85" y="394"/>
                    <a:pt x="90" y="392"/>
                  </a:cubicBezTo>
                  <a:cubicBezTo>
                    <a:pt x="95" y="389"/>
                    <a:pt x="93" y="386"/>
                    <a:pt x="93" y="386"/>
                  </a:cubicBezTo>
                  <a:cubicBezTo>
                    <a:pt x="90" y="384"/>
                    <a:pt x="90" y="384"/>
                    <a:pt x="90" y="384"/>
                  </a:cubicBezTo>
                  <a:cubicBezTo>
                    <a:pt x="94" y="376"/>
                    <a:pt x="94" y="376"/>
                    <a:pt x="94" y="376"/>
                  </a:cubicBezTo>
                  <a:cubicBezTo>
                    <a:pt x="93" y="373"/>
                    <a:pt x="93" y="373"/>
                    <a:pt x="93" y="373"/>
                  </a:cubicBezTo>
                  <a:cubicBezTo>
                    <a:pt x="96" y="371"/>
                    <a:pt x="96" y="371"/>
                    <a:pt x="96" y="371"/>
                  </a:cubicBezTo>
                  <a:cubicBezTo>
                    <a:pt x="97" y="379"/>
                    <a:pt x="97" y="379"/>
                    <a:pt x="97" y="379"/>
                  </a:cubicBezTo>
                  <a:cubicBezTo>
                    <a:pt x="95" y="382"/>
                    <a:pt x="95" y="382"/>
                    <a:pt x="95" y="382"/>
                  </a:cubicBezTo>
                  <a:cubicBezTo>
                    <a:pt x="96" y="386"/>
                    <a:pt x="96" y="386"/>
                    <a:pt x="96" y="386"/>
                  </a:cubicBezTo>
                  <a:cubicBezTo>
                    <a:pt x="96" y="386"/>
                    <a:pt x="99" y="386"/>
                    <a:pt x="100" y="380"/>
                  </a:cubicBezTo>
                  <a:cubicBezTo>
                    <a:pt x="100" y="376"/>
                    <a:pt x="104" y="368"/>
                    <a:pt x="99" y="365"/>
                  </a:cubicBezTo>
                  <a:cubicBezTo>
                    <a:pt x="93" y="363"/>
                    <a:pt x="83" y="368"/>
                    <a:pt x="85" y="364"/>
                  </a:cubicBezTo>
                  <a:cubicBezTo>
                    <a:pt x="87" y="361"/>
                    <a:pt x="96" y="362"/>
                    <a:pt x="96" y="356"/>
                  </a:cubicBezTo>
                  <a:cubicBezTo>
                    <a:pt x="96" y="349"/>
                    <a:pt x="94" y="350"/>
                    <a:pt x="94" y="350"/>
                  </a:cubicBezTo>
                  <a:cubicBezTo>
                    <a:pt x="89" y="340"/>
                    <a:pt x="89" y="340"/>
                    <a:pt x="89" y="340"/>
                  </a:cubicBezTo>
                  <a:cubicBezTo>
                    <a:pt x="89" y="330"/>
                    <a:pt x="89" y="330"/>
                    <a:pt x="89" y="330"/>
                  </a:cubicBezTo>
                  <a:cubicBezTo>
                    <a:pt x="89" y="330"/>
                    <a:pt x="90" y="325"/>
                    <a:pt x="82" y="323"/>
                  </a:cubicBezTo>
                  <a:cubicBezTo>
                    <a:pt x="73" y="321"/>
                    <a:pt x="64" y="324"/>
                    <a:pt x="64" y="324"/>
                  </a:cubicBezTo>
                  <a:cubicBezTo>
                    <a:pt x="57" y="319"/>
                    <a:pt x="57" y="319"/>
                    <a:pt x="57" y="319"/>
                  </a:cubicBezTo>
                  <a:cubicBezTo>
                    <a:pt x="51" y="327"/>
                    <a:pt x="51" y="327"/>
                    <a:pt x="51" y="327"/>
                  </a:cubicBezTo>
                  <a:cubicBezTo>
                    <a:pt x="45" y="326"/>
                    <a:pt x="45" y="326"/>
                    <a:pt x="45" y="326"/>
                  </a:cubicBezTo>
                  <a:cubicBezTo>
                    <a:pt x="39" y="325"/>
                    <a:pt x="39" y="325"/>
                    <a:pt x="39" y="325"/>
                  </a:cubicBezTo>
                  <a:cubicBezTo>
                    <a:pt x="36" y="332"/>
                    <a:pt x="36" y="332"/>
                    <a:pt x="36" y="332"/>
                  </a:cubicBezTo>
                  <a:cubicBezTo>
                    <a:pt x="34" y="332"/>
                    <a:pt x="34" y="332"/>
                    <a:pt x="34" y="332"/>
                  </a:cubicBezTo>
                  <a:cubicBezTo>
                    <a:pt x="33" y="338"/>
                    <a:pt x="33" y="338"/>
                    <a:pt x="33" y="338"/>
                  </a:cubicBezTo>
                  <a:cubicBezTo>
                    <a:pt x="27" y="345"/>
                    <a:pt x="27" y="345"/>
                    <a:pt x="27" y="345"/>
                  </a:cubicBezTo>
                  <a:cubicBezTo>
                    <a:pt x="27" y="345"/>
                    <a:pt x="28" y="343"/>
                    <a:pt x="24" y="343"/>
                  </a:cubicBezTo>
                  <a:cubicBezTo>
                    <a:pt x="22" y="343"/>
                    <a:pt x="20" y="345"/>
                    <a:pt x="20" y="345"/>
                  </a:cubicBezTo>
                  <a:cubicBezTo>
                    <a:pt x="20" y="345"/>
                    <a:pt x="19" y="341"/>
                    <a:pt x="17" y="341"/>
                  </a:cubicBezTo>
                  <a:cubicBezTo>
                    <a:pt x="16" y="341"/>
                    <a:pt x="12" y="342"/>
                    <a:pt x="12" y="345"/>
                  </a:cubicBezTo>
                  <a:cubicBezTo>
                    <a:pt x="12" y="347"/>
                    <a:pt x="20" y="349"/>
                    <a:pt x="20" y="349"/>
                  </a:cubicBezTo>
                  <a:cubicBezTo>
                    <a:pt x="17" y="350"/>
                    <a:pt x="17" y="350"/>
                    <a:pt x="17" y="350"/>
                  </a:cubicBezTo>
                  <a:cubicBezTo>
                    <a:pt x="13" y="353"/>
                    <a:pt x="13" y="353"/>
                    <a:pt x="13" y="353"/>
                  </a:cubicBezTo>
                  <a:cubicBezTo>
                    <a:pt x="7" y="350"/>
                    <a:pt x="7" y="350"/>
                    <a:pt x="7" y="350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5" y="355"/>
                    <a:pt x="0" y="353"/>
                    <a:pt x="0" y="356"/>
                  </a:cubicBezTo>
                  <a:cubicBezTo>
                    <a:pt x="0" y="359"/>
                    <a:pt x="7" y="370"/>
                    <a:pt x="7" y="370"/>
                  </a:cubicBezTo>
                  <a:cubicBezTo>
                    <a:pt x="6" y="376"/>
                    <a:pt x="6" y="376"/>
                    <a:pt x="6" y="376"/>
                  </a:cubicBezTo>
                  <a:cubicBezTo>
                    <a:pt x="13" y="377"/>
                    <a:pt x="13" y="377"/>
                    <a:pt x="13" y="377"/>
                  </a:cubicBezTo>
                  <a:cubicBezTo>
                    <a:pt x="13" y="377"/>
                    <a:pt x="15" y="384"/>
                    <a:pt x="22" y="384"/>
                  </a:cubicBezTo>
                  <a:cubicBezTo>
                    <a:pt x="30" y="385"/>
                    <a:pt x="33" y="379"/>
                    <a:pt x="33" y="379"/>
                  </a:cubicBezTo>
                  <a:close/>
                </a:path>
              </a:pathLst>
            </a:custGeom>
            <a:solidFill>
              <a:srgbClr val="003478"/>
            </a:solidFill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8" name="Irland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4483658" y="2712598"/>
              <a:ext cx="492440" cy="559213"/>
            </a:xfrm>
            <a:custGeom>
              <a:avLst/>
              <a:gdLst/>
              <a:ahLst/>
              <a:cxnLst>
                <a:cxn ang="0">
                  <a:pos x="55" y="68"/>
                </a:cxn>
                <a:cxn ang="0">
                  <a:pos x="52" y="60"/>
                </a:cxn>
                <a:cxn ang="0">
                  <a:pos x="57" y="74"/>
                </a:cxn>
                <a:cxn ang="0">
                  <a:pos x="45" y="85"/>
                </a:cxn>
                <a:cxn ang="0">
                  <a:pos x="56" y="117"/>
                </a:cxn>
                <a:cxn ang="0">
                  <a:pos x="49" y="119"/>
                </a:cxn>
                <a:cxn ang="0">
                  <a:pos x="201" y="95"/>
                </a:cxn>
                <a:cxn ang="0">
                  <a:pos x="183" y="84"/>
                </a:cxn>
                <a:cxn ang="0">
                  <a:pos x="159" y="82"/>
                </a:cxn>
                <a:cxn ang="0">
                  <a:pos x="142" y="53"/>
                </a:cxn>
                <a:cxn ang="0">
                  <a:pos x="149" y="43"/>
                </a:cxn>
                <a:cxn ang="0">
                  <a:pos x="170" y="36"/>
                </a:cxn>
                <a:cxn ang="0">
                  <a:pos x="186" y="20"/>
                </a:cxn>
                <a:cxn ang="0">
                  <a:pos x="184" y="9"/>
                </a:cxn>
                <a:cxn ang="0">
                  <a:pos x="174" y="22"/>
                </a:cxn>
                <a:cxn ang="0">
                  <a:pos x="172" y="17"/>
                </a:cxn>
                <a:cxn ang="0">
                  <a:pos x="168" y="13"/>
                </a:cxn>
                <a:cxn ang="0">
                  <a:pos x="161" y="13"/>
                </a:cxn>
                <a:cxn ang="0">
                  <a:pos x="145" y="8"/>
                </a:cxn>
                <a:cxn ang="0">
                  <a:pos x="131" y="26"/>
                </a:cxn>
                <a:cxn ang="0">
                  <a:pos x="126" y="44"/>
                </a:cxn>
                <a:cxn ang="0">
                  <a:pos x="125" y="52"/>
                </a:cxn>
                <a:cxn ang="0">
                  <a:pos x="103" y="56"/>
                </a:cxn>
                <a:cxn ang="0">
                  <a:pos x="84" y="51"/>
                </a:cxn>
                <a:cxn ang="0">
                  <a:pos x="67" y="47"/>
                </a:cxn>
                <a:cxn ang="0">
                  <a:pos x="63" y="57"/>
                </a:cxn>
                <a:cxn ang="0">
                  <a:pos x="64" y="70"/>
                </a:cxn>
                <a:cxn ang="0">
                  <a:pos x="58" y="79"/>
                </a:cxn>
                <a:cxn ang="0">
                  <a:pos x="44" y="90"/>
                </a:cxn>
                <a:cxn ang="0">
                  <a:pos x="55" y="104"/>
                </a:cxn>
                <a:cxn ang="0">
                  <a:pos x="62" y="107"/>
                </a:cxn>
                <a:cxn ang="0">
                  <a:pos x="84" y="121"/>
                </a:cxn>
                <a:cxn ang="0">
                  <a:pos x="60" y="135"/>
                </a:cxn>
                <a:cxn ang="0">
                  <a:pos x="47" y="150"/>
                </a:cxn>
                <a:cxn ang="0">
                  <a:pos x="71" y="152"/>
                </a:cxn>
                <a:cxn ang="0">
                  <a:pos x="75" y="159"/>
                </a:cxn>
                <a:cxn ang="0">
                  <a:pos x="34" y="164"/>
                </a:cxn>
                <a:cxn ang="0">
                  <a:pos x="21" y="172"/>
                </a:cxn>
                <a:cxn ang="0">
                  <a:pos x="19" y="181"/>
                </a:cxn>
                <a:cxn ang="0">
                  <a:pos x="2" y="199"/>
                </a:cxn>
                <a:cxn ang="0">
                  <a:pos x="14" y="210"/>
                </a:cxn>
                <a:cxn ang="0">
                  <a:pos x="33" y="211"/>
                </a:cxn>
                <a:cxn ang="0">
                  <a:pos x="22" y="224"/>
                </a:cxn>
                <a:cxn ang="0">
                  <a:pos x="35" y="230"/>
                </a:cxn>
                <a:cxn ang="0">
                  <a:pos x="61" y="230"/>
                </a:cxn>
                <a:cxn ang="0">
                  <a:pos x="87" y="215"/>
                </a:cxn>
                <a:cxn ang="0">
                  <a:pos x="112" y="218"/>
                </a:cxn>
                <a:cxn ang="0">
                  <a:pos x="141" y="204"/>
                </a:cxn>
                <a:cxn ang="0">
                  <a:pos x="150" y="210"/>
                </a:cxn>
                <a:cxn ang="0">
                  <a:pos x="164" y="201"/>
                </a:cxn>
                <a:cxn ang="0">
                  <a:pos x="184" y="177"/>
                </a:cxn>
                <a:cxn ang="0">
                  <a:pos x="195" y="135"/>
                </a:cxn>
                <a:cxn ang="0">
                  <a:pos x="204" y="102"/>
                </a:cxn>
              </a:cxnLst>
              <a:rect l="0" t="0" r="r" b="b"/>
              <a:pathLst>
                <a:path w="204" h="232">
                  <a:moveTo>
                    <a:pt x="134" y="14"/>
                  </a:moveTo>
                  <a:cubicBezTo>
                    <a:pt x="131" y="17"/>
                    <a:pt x="131" y="17"/>
                    <a:pt x="131" y="17"/>
                  </a:cubicBezTo>
                  <a:cubicBezTo>
                    <a:pt x="135" y="19"/>
                    <a:pt x="135" y="19"/>
                    <a:pt x="135" y="19"/>
                  </a:cubicBezTo>
                  <a:lnTo>
                    <a:pt x="134" y="14"/>
                  </a:lnTo>
                  <a:close/>
                  <a:moveTo>
                    <a:pt x="55" y="68"/>
                  </a:moveTo>
                  <a:cubicBezTo>
                    <a:pt x="55" y="70"/>
                    <a:pt x="57" y="71"/>
                    <a:pt x="57" y="71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51" y="64"/>
                    <a:pt x="52" y="64"/>
                  </a:cubicBezTo>
                  <a:cubicBezTo>
                    <a:pt x="53" y="64"/>
                    <a:pt x="55" y="66"/>
                    <a:pt x="55" y="68"/>
                  </a:cubicBezTo>
                  <a:close/>
                  <a:moveTo>
                    <a:pt x="57" y="77"/>
                  </a:moveTo>
                  <a:cubicBezTo>
                    <a:pt x="57" y="74"/>
                    <a:pt x="57" y="74"/>
                    <a:pt x="57" y="74"/>
                  </a:cubicBezTo>
                  <a:cubicBezTo>
                    <a:pt x="53" y="76"/>
                    <a:pt x="53" y="76"/>
                    <a:pt x="53" y="76"/>
                  </a:cubicBezTo>
                  <a:lnTo>
                    <a:pt x="57" y="77"/>
                  </a:lnTo>
                  <a:close/>
                  <a:moveTo>
                    <a:pt x="42" y="84"/>
                  </a:moveTo>
                  <a:cubicBezTo>
                    <a:pt x="42" y="86"/>
                    <a:pt x="42" y="86"/>
                    <a:pt x="42" y="86"/>
                  </a:cubicBezTo>
                  <a:cubicBezTo>
                    <a:pt x="45" y="85"/>
                    <a:pt x="45" y="85"/>
                    <a:pt x="45" y="85"/>
                  </a:cubicBezTo>
                  <a:lnTo>
                    <a:pt x="42" y="84"/>
                  </a:lnTo>
                  <a:close/>
                  <a:moveTo>
                    <a:pt x="56" y="117"/>
                  </a:moveTo>
                  <a:cubicBezTo>
                    <a:pt x="57" y="112"/>
                    <a:pt x="57" y="112"/>
                    <a:pt x="57" y="112"/>
                  </a:cubicBezTo>
                  <a:cubicBezTo>
                    <a:pt x="55" y="112"/>
                    <a:pt x="55" y="112"/>
                    <a:pt x="55" y="112"/>
                  </a:cubicBezTo>
                  <a:lnTo>
                    <a:pt x="56" y="117"/>
                  </a:lnTo>
                  <a:close/>
                  <a:moveTo>
                    <a:pt x="49" y="119"/>
                  </a:moveTo>
                  <a:cubicBezTo>
                    <a:pt x="55" y="123"/>
                    <a:pt x="55" y="123"/>
                    <a:pt x="55" y="123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51" y="119"/>
                    <a:pt x="51" y="119"/>
                    <a:pt x="51" y="119"/>
                  </a:cubicBezTo>
                  <a:lnTo>
                    <a:pt x="49" y="119"/>
                  </a:lnTo>
                  <a:close/>
                  <a:moveTo>
                    <a:pt x="55" y="126"/>
                  </a:moveTo>
                  <a:cubicBezTo>
                    <a:pt x="58" y="126"/>
                    <a:pt x="58" y="126"/>
                    <a:pt x="58" y="126"/>
                  </a:cubicBezTo>
                  <a:cubicBezTo>
                    <a:pt x="56" y="124"/>
                    <a:pt x="56" y="124"/>
                    <a:pt x="56" y="124"/>
                  </a:cubicBezTo>
                  <a:lnTo>
                    <a:pt x="55" y="126"/>
                  </a:lnTo>
                  <a:close/>
                  <a:moveTo>
                    <a:pt x="201" y="95"/>
                  </a:moveTo>
                  <a:cubicBezTo>
                    <a:pt x="199" y="91"/>
                    <a:pt x="199" y="91"/>
                    <a:pt x="199" y="91"/>
                  </a:cubicBezTo>
                  <a:cubicBezTo>
                    <a:pt x="197" y="95"/>
                    <a:pt x="197" y="95"/>
                    <a:pt x="197" y="95"/>
                  </a:cubicBezTo>
                  <a:cubicBezTo>
                    <a:pt x="197" y="95"/>
                    <a:pt x="192" y="94"/>
                    <a:pt x="186" y="94"/>
                  </a:cubicBezTo>
                  <a:cubicBezTo>
                    <a:pt x="181" y="94"/>
                    <a:pt x="188" y="85"/>
                    <a:pt x="188" y="85"/>
                  </a:cubicBezTo>
                  <a:cubicBezTo>
                    <a:pt x="183" y="84"/>
                    <a:pt x="183" y="84"/>
                    <a:pt x="183" y="84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3" y="76"/>
                    <a:pt x="182" y="68"/>
                    <a:pt x="177" y="67"/>
                  </a:cubicBezTo>
                  <a:cubicBezTo>
                    <a:pt x="172" y="66"/>
                    <a:pt x="169" y="73"/>
                    <a:pt x="169" y="73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70" y="77"/>
                    <a:pt x="167" y="83"/>
                    <a:pt x="159" y="82"/>
                  </a:cubicBezTo>
                  <a:cubicBezTo>
                    <a:pt x="152" y="82"/>
                    <a:pt x="150" y="75"/>
                    <a:pt x="150" y="75"/>
                  </a:cubicBezTo>
                  <a:cubicBezTo>
                    <a:pt x="143" y="74"/>
                    <a:pt x="143" y="74"/>
                    <a:pt x="143" y="74"/>
                  </a:cubicBezTo>
                  <a:cubicBezTo>
                    <a:pt x="144" y="68"/>
                    <a:pt x="144" y="68"/>
                    <a:pt x="144" y="68"/>
                  </a:cubicBezTo>
                  <a:cubicBezTo>
                    <a:pt x="144" y="68"/>
                    <a:pt x="137" y="57"/>
                    <a:pt x="137" y="54"/>
                  </a:cubicBezTo>
                  <a:cubicBezTo>
                    <a:pt x="137" y="51"/>
                    <a:pt x="142" y="53"/>
                    <a:pt x="142" y="53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50" y="51"/>
                    <a:pt x="150" y="51"/>
                    <a:pt x="150" y="5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7" y="47"/>
                    <a:pt x="149" y="45"/>
                    <a:pt x="149" y="43"/>
                  </a:cubicBezTo>
                  <a:cubicBezTo>
                    <a:pt x="149" y="40"/>
                    <a:pt x="153" y="39"/>
                    <a:pt x="154" y="39"/>
                  </a:cubicBezTo>
                  <a:cubicBezTo>
                    <a:pt x="156" y="39"/>
                    <a:pt x="157" y="43"/>
                    <a:pt x="157" y="43"/>
                  </a:cubicBezTo>
                  <a:cubicBezTo>
                    <a:pt x="157" y="43"/>
                    <a:pt x="159" y="41"/>
                    <a:pt x="161" y="41"/>
                  </a:cubicBezTo>
                  <a:cubicBezTo>
                    <a:pt x="165" y="41"/>
                    <a:pt x="164" y="43"/>
                    <a:pt x="164" y="43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6" y="23"/>
                    <a:pt x="176" y="23"/>
                    <a:pt x="176" y="23"/>
                  </a:cubicBezTo>
                  <a:cubicBezTo>
                    <a:pt x="182" y="24"/>
                    <a:pt x="182" y="24"/>
                    <a:pt x="182" y="24"/>
                  </a:cubicBezTo>
                  <a:cubicBezTo>
                    <a:pt x="186" y="20"/>
                    <a:pt x="186" y="20"/>
                    <a:pt x="186" y="20"/>
                  </a:cubicBezTo>
                  <a:cubicBezTo>
                    <a:pt x="186" y="20"/>
                    <a:pt x="194" y="17"/>
                    <a:pt x="194" y="15"/>
                  </a:cubicBezTo>
                  <a:cubicBezTo>
                    <a:pt x="195" y="13"/>
                    <a:pt x="189" y="9"/>
                    <a:pt x="189" y="9"/>
                  </a:cubicBezTo>
                  <a:cubicBezTo>
                    <a:pt x="189" y="6"/>
                    <a:pt x="189" y="6"/>
                    <a:pt x="189" y="6"/>
                  </a:cubicBezTo>
                  <a:cubicBezTo>
                    <a:pt x="189" y="6"/>
                    <a:pt x="183" y="0"/>
                    <a:pt x="182" y="1"/>
                  </a:cubicBezTo>
                  <a:cubicBezTo>
                    <a:pt x="181" y="3"/>
                    <a:pt x="185" y="9"/>
                    <a:pt x="184" y="9"/>
                  </a:cubicBezTo>
                  <a:cubicBezTo>
                    <a:pt x="184" y="10"/>
                    <a:pt x="182" y="7"/>
                    <a:pt x="182" y="7"/>
                  </a:cubicBezTo>
                  <a:cubicBezTo>
                    <a:pt x="175" y="6"/>
                    <a:pt x="175" y="6"/>
                    <a:pt x="175" y="6"/>
                  </a:cubicBezTo>
                  <a:cubicBezTo>
                    <a:pt x="173" y="11"/>
                    <a:pt x="173" y="11"/>
                    <a:pt x="173" y="11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4" y="22"/>
                    <a:pt x="174" y="22"/>
                    <a:pt x="174" y="22"/>
                  </a:cubicBezTo>
                  <a:cubicBezTo>
                    <a:pt x="166" y="26"/>
                    <a:pt x="166" y="26"/>
                    <a:pt x="166" y="26"/>
                  </a:cubicBezTo>
                  <a:cubicBezTo>
                    <a:pt x="165" y="26"/>
                    <a:pt x="165" y="26"/>
                    <a:pt x="165" y="26"/>
                  </a:cubicBezTo>
                  <a:cubicBezTo>
                    <a:pt x="168" y="22"/>
                    <a:pt x="168" y="22"/>
                    <a:pt x="168" y="22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1"/>
                    <a:pt x="171" y="21"/>
                    <a:pt x="172" y="17"/>
                  </a:cubicBezTo>
                  <a:cubicBezTo>
                    <a:pt x="172" y="15"/>
                    <a:pt x="170" y="12"/>
                    <a:pt x="170" y="11"/>
                  </a:cubicBezTo>
                  <a:cubicBezTo>
                    <a:pt x="170" y="9"/>
                    <a:pt x="171" y="7"/>
                    <a:pt x="171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6" y="10"/>
                    <a:pt x="169" y="11"/>
                    <a:pt x="168" y="13"/>
                  </a:cubicBezTo>
                  <a:cubicBezTo>
                    <a:pt x="168" y="15"/>
                    <a:pt x="166" y="16"/>
                    <a:pt x="166" y="16"/>
                  </a:cubicBezTo>
                  <a:cubicBezTo>
                    <a:pt x="166" y="16"/>
                    <a:pt x="166" y="13"/>
                    <a:pt x="165" y="12"/>
                  </a:cubicBezTo>
                  <a:cubicBezTo>
                    <a:pt x="164" y="11"/>
                    <a:pt x="164" y="7"/>
                    <a:pt x="164" y="7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7"/>
                    <a:pt x="162" y="13"/>
                    <a:pt x="161" y="13"/>
                  </a:cubicBezTo>
                  <a:cubicBezTo>
                    <a:pt x="160" y="14"/>
                    <a:pt x="159" y="11"/>
                    <a:pt x="159" y="11"/>
                  </a:cubicBezTo>
                  <a:cubicBezTo>
                    <a:pt x="157" y="9"/>
                    <a:pt x="157" y="9"/>
                    <a:pt x="157" y="9"/>
                  </a:cubicBezTo>
                  <a:cubicBezTo>
                    <a:pt x="157" y="7"/>
                    <a:pt x="157" y="7"/>
                    <a:pt x="157" y="7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45" y="8"/>
                    <a:pt x="145" y="8"/>
                    <a:pt x="145" y="8"/>
                  </a:cubicBezTo>
                  <a:cubicBezTo>
                    <a:pt x="145" y="8"/>
                    <a:pt x="143" y="13"/>
                    <a:pt x="142" y="14"/>
                  </a:cubicBezTo>
                  <a:cubicBezTo>
                    <a:pt x="140" y="15"/>
                    <a:pt x="138" y="15"/>
                    <a:pt x="138" y="15"/>
                  </a:cubicBezTo>
                  <a:cubicBezTo>
                    <a:pt x="136" y="21"/>
                    <a:pt x="136" y="21"/>
                    <a:pt x="136" y="21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2" y="29"/>
                    <a:pt x="124" y="27"/>
                    <a:pt x="121" y="30"/>
                  </a:cubicBezTo>
                  <a:cubicBezTo>
                    <a:pt x="118" y="32"/>
                    <a:pt x="118" y="40"/>
                    <a:pt x="124" y="40"/>
                  </a:cubicBezTo>
                  <a:cubicBezTo>
                    <a:pt x="131" y="40"/>
                    <a:pt x="129" y="42"/>
                    <a:pt x="129" y="42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34" y="42"/>
                    <a:pt x="134" y="42"/>
                    <a:pt x="134" y="42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2" y="51"/>
                    <a:pt x="132" y="51"/>
                    <a:pt x="132" y="51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17" y="56"/>
                    <a:pt x="117" y="56"/>
                    <a:pt x="117" y="56"/>
                  </a:cubicBezTo>
                  <a:cubicBezTo>
                    <a:pt x="117" y="56"/>
                    <a:pt x="119" y="62"/>
                    <a:pt x="118" y="63"/>
                  </a:cubicBezTo>
                  <a:cubicBezTo>
                    <a:pt x="117" y="64"/>
                    <a:pt x="115" y="66"/>
                    <a:pt x="115" y="66"/>
                  </a:cubicBezTo>
                  <a:cubicBezTo>
                    <a:pt x="115" y="63"/>
                    <a:pt x="115" y="63"/>
                    <a:pt x="115" y="63"/>
                  </a:cubicBezTo>
                  <a:cubicBezTo>
                    <a:pt x="115" y="63"/>
                    <a:pt x="105" y="56"/>
                    <a:pt x="103" y="56"/>
                  </a:cubicBezTo>
                  <a:cubicBezTo>
                    <a:pt x="100" y="56"/>
                    <a:pt x="95" y="61"/>
                    <a:pt x="95" y="61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52"/>
                    <a:pt x="86" y="51"/>
                    <a:pt x="84" y="51"/>
                  </a:cubicBezTo>
                  <a:cubicBezTo>
                    <a:pt x="80" y="49"/>
                    <a:pt x="75" y="44"/>
                    <a:pt x="73" y="45"/>
                  </a:cubicBezTo>
                  <a:cubicBezTo>
                    <a:pt x="72" y="45"/>
                    <a:pt x="70" y="46"/>
                    <a:pt x="70" y="46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2" y="68"/>
                    <a:pt x="55" y="73"/>
                    <a:pt x="60" y="73"/>
                  </a:cubicBezTo>
                  <a:cubicBezTo>
                    <a:pt x="64" y="74"/>
                    <a:pt x="73" y="74"/>
                    <a:pt x="73" y="74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7" y="93"/>
                    <a:pt x="46" y="95"/>
                  </a:cubicBezTo>
                  <a:cubicBezTo>
                    <a:pt x="44" y="99"/>
                    <a:pt x="42" y="98"/>
                    <a:pt x="42" y="98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55" y="110"/>
                    <a:pt x="55" y="110"/>
                    <a:pt x="55" y="110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62" y="107"/>
                    <a:pt x="62" y="107"/>
                    <a:pt x="62" y="107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59" y="111"/>
                    <a:pt x="59" y="111"/>
                    <a:pt x="59" y="111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59" y="116"/>
                    <a:pt x="64" y="119"/>
                    <a:pt x="69" y="119"/>
                  </a:cubicBezTo>
                  <a:cubicBezTo>
                    <a:pt x="74" y="119"/>
                    <a:pt x="84" y="121"/>
                    <a:pt x="84" y="121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78" y="129"/>
                    <a:pt x="76" y="129"/>
                  </a:cubicBezTo>
                  <a:cubicBezTo>
                    <a:pt x="74" y="129"/>
                    <a:pt x="70" y="124"/>
                    <a:pt x="70" y="124"/>
                  </a:cubicBezTo>
                  <a:cubicBezTo>
                    <a:pt x="70" y="124"/>
                    <a:pt x="67" y="129"/>
                    <a:pt x="64" y="131"/>
                  </a:cubicBezTo>
                  <a:cubicBezTo>
                    <a:pt x="62" y="132"/>
                    <a:pt x="60" y="135"/>
                    <a:pt x="60" y="135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64" y="139"/>
                    <a:pt x="61" y="140"/>
                    <a:pt x="58" y="142"/>
                  </a:cubicBezTo>
                  <a:cubicBezTo>
                    <a:pt x="56" y="145"/>
                    <a:pt x="54" y="148"/>
                    <a:pt x="54" y="148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49" y="153"/>
                    <a:pt x="49" y="153"/>
                    <a:pt x="49" y="153"/>
                  </a:cubicBezTo>
                  <a:cubicBezTo>
                    <a:pt x="49" y="153"/>
                    <a:pt x="53" y="159"/>
                    <a:pt x="60" y="157"/>
                  </a:cubicBezTo>
                  <a:cubicBezTo>
                    <a:pt x="67" y="156"/>
                    <a:pt x="71" y="152"/>
                    <a:pt x="71" y="152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82" y="161"/>
                    <a:pt x="82" y="161"/>
                    <a:pt x="82" y="161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67" y="159"/>
                    <a:pt x="67" y="159"/>
                    <a:pt x="67" y="159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31" y="173"/>
                    <a:pt x="31" y="173"/>
                    <a:pt x="31" y="173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69"/>
                    <a:pt x="26" y="169"/>
                    <a:pt x="26" y="169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9" y="169"/>
                    <a:pt x="14" y="169"/>
                    <a:pt x="9" y="171"/>
                  </a:cubicBezTo>
                  <a:cubicBezTo>
                    <a:pt x="5" y="173"/>
                    <a:pt x="0" y="175"/>
                    <a:pt x="4" y="178"/>
                  </a:cubicBezTo>
                  <a:cubicBezTo>
                    <a:pt x="9" y="179"/>
                    <a:pt x="17" y="181"/>
                    <a:pt x="19" y="181"/>
                  </a:cubicBezTo>
                  <a:cubicBezTo>
                    <a:pt x="21" y="181"/>
                    <a:pt x="30" y="180"/>
                    <a:pt x="29" y="182"/>
                  </a:cubicBezTo>
                  <a:cubicBezTo>
                    <a:pt x="28" y="184"/>
                    <a:pt x="22" y="188"/>
                    <a:pt x="16" y="188"/>
                  </a:cubicBezTo>
                  <a:cubicBezTo>
                    <a:pt x="10" y="188"/>
                    <a:pt x="10" y="190"/>
                    <a:pt x="9" y="192"/>
                  </a:cubicBezTo>
                  <a:cubicBezTo>
                    <a:pt x="7" y="193"/>
                    <a:pt x="2" y="193"/>
                    <a:pt x="2" y="193"/>
                  </a:cubicBezTo>
                  <a:cubicBezTo>
                    <a:pt x="2" y="199"/>
                    <a:pt x="2" y="199"/>
                    <a:pt x="2" y="199"/>
                  </a:cubicBezTo>
                  <a:cubicBezTo>
                    <a:pt x="2" y="199"/>
                    <a:pt x="8" y="196"/>
                    <a:pt x="8" y="198"/>
                  </a:cubicBezTo>
                  <a:cubicBezTo>
                    <a:pt x="8" y="200"/>
                    <a:pt x="10" y="204"/>
                    <a:pt x="10" y="204"/>
                  </a:cubicBezTo>
                  <a:cubicBezTo>
                    <a:pt x="30" y="202"/>
                    <a:pt x="30" y="202"/>
                    <a:pt x="30" y="202"/>
                  </a:cubicBezTo>
                  <a:cubicBezTo>
                    <a:pt x="16" y="206"/>
                    <a:pt x="16" y="206"/>
                    <a:pt x="16" y="206"/>
                  </a:cubicBezTo>
                  <a:cubicBezTo>
                    <a:pt x="14" y="210"/>
                    <a:pt x="14" y="210"/>
                    <a:pt x="14" y="210"/>
                  </a:cubicBezTo>
                  <a:cubicBezTo>
                    <a:pt x="9" y="210"/>
                    <a:pt x="9" y="210"/>
                    <a:pt x="9" y="210"/>
                  </a:cubicBezTo>
                  <a:cubicBezTo>
                    <a:pt x="7" y="214"/>
                    <a:pt x="7" y="214"/>
                    <a:pt x="7" y="214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6" y="213"/>
                    <a:pt x="26" y="213"/>
                    <a:pt x="26" y="213"/>
                  </a:cubicBezTo>
                  <a:cubicBezTo>
                    <a:pt x="33" y="211"/>
                    <a:pt x="33" y="211"/>
                    <a:pt x="33" y="211"/>
                  </a:cubicBezTo>
                  <a:cubicBezTo>
                    <a:pt x="35" y="214"/>
                    <a:pt x="35" y="214"/>
                    <a:pt x="35" y="214"/>
                  </a:cubicBezTo>
                  <a:cubicBezTo>
                    <a:pt x="35" y="214"/>
                    <a:pt x="29" y="215"/>
                    <a:pt x="26" y="216"/>
                  </a:cubicBezTo>
                  <a:cubicBezTo>
                    <a:pt x="23" y="216"/>
                    <a:pt x="18" y="220"/>
                    <a:pt x="18" y="220"/>
                  </a:cubicBezTo>
                  <a:cubicBezTo>
                    <a:pt x="28" y="219"/>
                    <a:pt x="28" y="219"/>
                    <a:pt x="28" y="219"/>
                  </a:cubicBezTo>
                  <a:cubicBezTo>
                    <a:pt x="28" y="219"/>
                    <a:pt x="23" y="224"/>
                    <a:pt x="22" y="224"/>
                  </a:cubicBezTo>
                  <a:cubicBezTo>
                    <a:pt x="20" y="224"/>
                    <a:pt x="16" y="225"/>
                    <a:pt x="16" y="225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34" y="225"/>
                    <a:pt x="34" y="225"/>
                    <a:pt x="34" y="225"/>
                  </a:cubicBezTo>
                  <a:cubicBezTo>
                    <a:pt x="37" y="226"/>
                    <a:pt x="37" y="226"/>
                    <a:pt x="37" y="226"/>
                  </a:cubicBezTo>
                  <a:cubicBezTo>
                    <a:pt x="35" y="230"/>
                    <a:pt x="35" y="230"/>
                    <a:pt x="35" y="230"/>
                  </a:cubicBezTo>
                  <a:cubicBezTo>
                    <a:pt x="35" y="230"/>
                    <a:pt x="40" y="232"/>
                    <a:pt x="42" y="231"/>
                  </a:cubicBezTo>
                  <a:cubicBezTo>
                    <a:pt x="44" y="229"/>
                    <a:pt x="46" y="228"/>
                    <a:pt x="46" y="228"/>
                  </a:cubicBezTo>
                  <a:cubicBezTo>
                    <a:pt x="53" y="231"/>
                    <a:pt x="53" y="231"/>
                    <a:pt x="53" y="231"/>
                  </a:cubicBezTo>
                  <a:cubicBezTo>
                    <a:pt x="57" y="228"/>
                    <a:pt x="57" y="228"/>
                    <a:pt x="57" y="228"/>
                  </a:cubicBezTo>
                  <a:cubicBezTo>
                    <a:pt x="61" y="230"/>
                    <a:pt x="61" y="230"/>
                    <a:pt x="61" y="230"/>
                  </a:cubicBezTo>
                  <a:cubicBezTo>
                    <a:pt x="66" y="227"/>
                    <a:pt x="66" y="227"/>
                    <a:pt x="66" y="227"/>
                  </a:cubicBezTo>
                  <a:cubicBezTo>
                    <a:pt x="69" y="228"/>
                    <a:pt x="69" y="228"/>
                    <a:pt x="69" y="228"/>
                  </a:cubicBezTo>
                  <a:cubicBezTo>
                    <a:pt x="69" y="228"/>
                    <a:pt x="83" y="228"/>
                    <a:pt x="82" y="222"/>
                  </a:cubicBezTo>
                  <a:cubicBezTo>
                    <a:pt x="82" y="213"/>
                    <a:pt x="82" y="213"/>
                    <a:pt x="82" y="213"/>
                  </a:cubicBezTo>
                  <a:cubicBezTo>
                    <a:pt x="82" y="213"/>
                    <a:pt x="85" y="212"/>
                    <a:pt x="87" y="215"/>
                  </a:cubicBezTo>
                  <a:cubicBezTo>
                    <a:pt x="90" y="219"/>
                    <a:pt x="85" y="218"/>
                    <a:pt x="85" y="220"/>
                  </a:cubicBezTo>
                  <a:cubicBezTo>
                    <a:pt x="85" y="222"/>
                    <a:pt x="87" y="224"/>
                    <a:pt x="91" y="222"/>
                  </a:cubicBezTo>
                  <a:cubicBezTo>
                    <a:pt x="96" y="222"/>
                    <a:pt x="103" y="218"/>
                    <a:pt x="103" y="218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03" y="214"/>
                    <a:pt x="109" y="220"/>
                    <a:pt x="112" y="218"/>
                  </a:cubicBezTo>
                  <a:cubicBezTo>
                    <a:pt x="117" y="216"/>
                    <a:pt x="116" y="210"/>
                    <a:pt x="116" y="210"/>
                  </a:cubicBezTo>
                  <a:cubicBezTo>
                    <a:pt x="119" y="211"/>
                    <a:pt x="119" y="211"/>
                    <a:pt x="119" y="211"/>
                  </a:cubicBezTo>
                  <a:cubicBezTo>
                    <a:pt x="125" y="208"/>
                    <a:pt x="125" y="208"/>
                    <a:pt x="125" y="208"/>
                  </a:cubicBezTo>
                  <a:cubicBezTo>
                    <a:pt x="139" y="212"/>
                    <a:pt x="139" y="212"/>
                    <a:pt x="139" y="212"/>
                  </a:cubicBezTo>
                  <a:cubicBezTo>
                    <a:pt x="141" y="204"/>
                    <a:pt x="141" y="204"/>
                    <a:pt x="141" y="204"/>
                  </a:cubicBezTo>
                  <a:cubicBezTo>
                    <a:pt x="144" y="206"/>
                    <a:pt x="144" y="206"/>
                    <a:pt x="144" y="206"/>
                  </a:cubicBezTo>
                  <a:cubicBezTo>
                    <a:pt x="143" y="213"/>
                    <a:pt x="143" y="213"/>
                    <a:pt x="143" y="213"/>
                  </a:cubicBezTo>
                  <a:cubicBezTo>
                    <a:pt x="148" y="212"/>
                    <a:pt x="148" y="212"/>
                    <a:pt x="148" y="212"/>
                  </a:cubicBezTo>
                  <a:cubicBezTo>
                    <a:pt x="150" y="206"/>
                    <a:pt x="150" y="206"/>
                    <a:pt x="150" y="206"/>
                  </a:cubicBezTo>
                  <a:cubicBezTo>
                    <a:pt x="150" y="210"/>
                    <a:pt x="150" y="210"/>
                    <a:pt x="150" y="210"/>
                  </a:cubicBezTo>
                  <a:cubicBezTo>
                    <a:pt x="150" y="210"/>
                    <a:pt x="153" y="214"/>
                    <a:pt x="157" y="214"/>
                  </a:cubicBezTo>
                  <a:cubicBezTo>
                    <a:pt x="161" y="214"/>
                    <a:pt x="169" y="213"/>
                    <a:pt x="169" y="213"/>
                  </a:cubicBezTo>
                  <a:cubicBezTo>
                    <a:pt x="168" y="208"/>
                    <a:pt x="168" y="208"/>
                    <a:pt x="168" y="208"/>
                  </a:cubicBezTo>
                  <a:cubicBezTo>
                    <a:pt x="162" y="202"/>
                    <a:pt x="162" y="202"/>
                    <a:pt x="162" y="202"/>
                  </a:cubicBezTo>
                  <a:cubicBezTo>
                    <a:pt x="164" y="201"/>
                    <a:pt x="164" y="201"/>
                    <a:pt x="164" y="201"/>
                  </a:cubicBezTo>
                  <a:cubicBezTo>
                    <a:pt x="169" y="203"/>
                    <a:pt x="169" y="203"/>
                    <a:pt x="169" y="203"/>
                  </a:cubicBezTo>
                  <a:cubicBezTo>
                    <a:pt x="169" y="201"/>
                    <a:pt x="169" y="201"/>
                    <a:pt x="169" y="201"/>
                  </a:cubicBezTo>
                  <a:cubicBezTo>
                    <a:pt x="178" y="193"/>
                    <a:pt x="178" y="193"/>
                    <a:pt x="178" y="193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78" y="187"/>
                    <a:pt x="182" y="178"/>
                    <a:pt x="184" y="177"/>
                  </a:cubicBezTo>
                  <a:cubicBezTo>
                    <a:pt x="187" y="175"/>
                    <a:pt x="192" y="170"/>
                    <a:pt x="193" y="161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3" y="149"/>
                    <a:pt x="186" y="145"/>
                    <a:pt x="188" y="142"/>
                  </a:cubicBezTo>
                  <a:cubicBezTo>
                    <a:pt x="191" y="140"/>
                    <a:pt x="194" y="141"/>
                    <a:pt x="194" y="141"/>
                  </a:cubicBezTo>
                  <a:cubicBezTo>
                    <a:pt x="194" y="141"/>
                    <a:pt x="194" y="137"/>
                    <a:pt x="195" y="135"/>
                  </a:cubicBezTo>
                  <a:cubicBezTo>
                    <a:pt x="197" y="134"/>
                    <a:pt x="200" y="132"/>
                    <a:pt x="199" y="130"/>
                  </a:cubicBezTo>
                  <a:cubicBezTo>
                    <a:pt x="197" y="127"/>
                    <a:pt x="194" y="119"/>
                    <a:pt x="194" y="119"/>
                  </a:cubicBezTo>
                  <a:cubicBezTo>
                    <a:pt x="194" y="119"/>
                    <a:pt x="197" y="117"/>
                    <a:pt x="197" y="112"/>
                  </a:cubicBezTo>
                  <a:cubicBezTo>
                    <a:pt x="197" y="107"/>
                    <a:pt x="190" y="104"/>
                    <a:pt x="193" y="102"/>
                  </a:cubicBezTo>
                  <a:cubicBezTo>
                    <a:pt x="197" y="99"/>
                    <a:pt x="203" y="103"/>
                    <a:pt x="204" y="102"/>
                  </a:cubicBezTo>
                  <a:cubicBezTo>
                    <a:pt x="204" y="101"/>
                    <a:pt x="201" y="95"/>
                    <a:pt x="201" y="95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9" name="Portugal" descr="© INSCALE GmbH, 05.05.2010&#10;http://www.presentationload.com/"/>
            <p:cNvSpPr>
              <a:spLocks/>
            </p:cNvSpPr>
            <p:nvPr/>
          </p:nvSpPr>
          <p:spPr bwMode="gray">
            <a:xfrm>
              <a:off x="4024602" y="4729103"/>
              <a:ext cx="489102" cy="811276"/>
            </a:xfrm>
            <a:custGeom>
              <a:avLst/>
              <a:gdLst/>
              <a:ahLst/>
              <a:cxnLst>
                <a:cxn ang="0">
                  <a:pos x="89" y="295"/>
                </a:cxn>
                <a:cxn ang="0">
                  <a:pos x="102" y="279"/>
                </a:cxn>
                <a:cxn ang="0">
                  <a:pos x="120" y="271"/>
                </a:cxn>
                <a:cxn ang="0">
                  <a:pos x="113" y="267"/>
                </a:cxn>
                <a:cxn ang="0">
                  <a:pos x="113" y="231"/>
                </a:cxn>
                <a:cxn ang="0">
                  <a:pos x="133" y="213"/>
                </a:cxn>
                <a:cxn ang="0">
                  <a:pos x="118" y="190"/>
                </a:cxn>
                <a:cxn ang="0">
                  <a:pos x="117" y="183"/>
                </a:cxn>
                <a:cxn ang="0">
                  <a:pos x="138" y="173"/>
                </a:cxn>
                <a:cxn ang="0">
                  <a:pos x="145" y="165"/>
                </a:cxn>
                <a:cxn ang="0">
                  <a:pos x="146" y="142"/>
                </a:cxn>
                <a:cxn ang="0">
                  <a:pos x="159" y="133"/>
                </a:cxn>
                <a:cxn ang="0">
                  <a:pos x="165" y="100"/>
                </a:cxn>
                <a:cxn ang="0">
                  <a:pos x="169" y="88"/>
                </a:cxn>
                <a:cxn ang="0">
                  <a:pos x="183" y="78"/>
                </a:cxn>
                <a:cxn ang="0">
                  <a:pos x="203" y="57"/>
                </a:cxn>
                <a:cxn ang="0">
                  <a:pos x="190" y="44"/>
                </a:cxn>
                <a:cxn ang="0">
                  <a:pos x="183" y="30"/>
                </a:cxn>
                <a:cxn ang="0">
                  <a:pos x="179" y="31"/>
                </a:cxn>
                <a:cxn ang="0">
                  <a:pos x="164" y="24"/>
                </a:cxn>
                <a:cxn ang="0">
                  <a:pos x="147" y="27"/>
                </a:cxn>
                <a:cxn ang="0">
                  <a:pos x="135" y="23"/>
                </a:cxn>
                <a:cxn ang="0">
                  <a:pos x="125" y="21"/>
                </a:cxn>
                <a:cxn ang="0">
                  <a:pos x="120" y="10"/>
                </a:cxn>
                <a:cxn ang="0">
                  <a:pos x="116" y="6"/>
                </a:cxn>
                <a:cxn ang="0">
                  <a:pos x="109" y="4"/>
                </a:cxn>
                <a:cxn ang="0">
                  <a:pos x="90" y="6"/>
                </a:cxn>
                <a:cxn ang="0">
                  <a:pos x="78" y="14"/>
                </a:cxn>
                <a:cxn ang="0">
                  <a:pos x="82" y="21"/>
                </a:cxn>
                <a:cxn ang="0">
                  <a:pos x="79" y="30"/>
                </a:cxn>
                <a:cxn ang="0">
                  <a:pos x="79" y="67"/>
                </a:cxn>
                <a:cxn ang="0">
                  <a:pos x="70" y="89"/>
                </a:cxn>
                <a:cxn ang="0">
                  <a:pos x="77" y="81"/>
                </a:cxn>
                <a:cxn ang="0">
                  <a:pos x="77" y="90"/>
                </a:cxn>
                <a:cxn ang="0">
                  <a:pos x="53" y="115"/>
                </a:cxn>
                <a:cxn ang="0">
                  <a:pos x="39" y="147"/>
                </a:cxn>
                <a:cxn ang="0">
                  <a:pos x="35" y="155"/>
                </a:cxn>
                <a:cxn ang="0">
                  <a:pos x="28" y="164"/>
                </a:cxn>
                <a:cxn ang="0">
                  <a:pos x="17" y="165"/>
                </a:cxn>
                <a:cxn ang="0">
                  <a:pos x="10" y="181"/>
                </a:cxn>
                <a:cxn ang="0">
                  <a:pos x="2" y="197"/>
                </a:cxn>
                <a:cxn ang="0">
                  <a:pos x="17" y="209"/>
                </a:cxn>
                <a:cxn ang="0">
                  <a:pos x="30" y="207"/>
                </a:cxn>
                <a:cxn ang="0">
                  <a:pos x="20" y="216"/>
                </a:cxn>
                <a:cxn ang="0">
                  <a:pos x="12" y="213"/>
                </a:cxn>
                <a:cxn ang="0">
                  <a:pos x="11" y="226"/>
                </a:cxn>
                <a:cxn ang="0">
                  <a:pos x="29" y="225"/>
                </a:cxn>
                <a:cxn ang="0">
                  <a:pos x="36" y="224"/>
                </a:cxn>
                <a:cxn ang="0">
                  <a:pos x="40" y="233"/>
                </a:cxn>
                <a:cxn ang="0">
                  <a:pos x="30" y="228"/>
                </a:cxn>
                <a:cxn ang="0">
                  <a:pos x="19" y="260"/>
                </a:cxn>
                <a:cxn ang="0">
                  <a:pos x="21" y="275"/>
                </a:cxn>
                <a:cxn ang="0">
                  <a:pos x="16" y="297"/>
                </a:cxn>
                <a:cxn ang="0">
                  <a:pos x="10" y="308"/>
                </a:cxn>
                <a:cxn ang="0">
                  <a:pos x="0" y="322"/>
                </a:cxn>
                <a:cxn ang="0">
                  <a:pos x="51" y="334"/>
                </a:cxn>
                <a:cxn ang="0">
                  <a:pos x="73" y="328"/>
                </a:cxn>
                <a:cxn ang="0">
                  <a:pos x="85" y="311"/>
                </a:cxn>
              </a:cxnLst>
              <a:rect l="0" t="0" r="r" b="b"/>
              <a:pathLst>
                <a:path w="203" h="336">
                  <a:moveTo>
                    <a:pt x="83" y="304"/>
                  </a:moveTo>
                  <a:cubicBezTo>
                    <a:pt x="83" y="304"/>
                    <a:pt x="85" y="300"/>
                    <a:pt x="89" y="295"/>
                  </a:cubicBezTo>
                  <a:cubicBezTo>
                    <a:pt x="93" y="289"/>
                    <a:pt x="100" y="287"/>
                    <a:pt x="100" y="287"/>
                  </a:cubicBezTo>
                  <a:cubicBezTo>
                    <a:pt x="102" y="279"/>
                    <a:pt x="102" y="279"/>
                    <a:pt x="102" y="279"/>
                  </a:cubicBezTo>
                  <a:cubicBezTo>
                    <a:pt x="117" y="278"/>
                    <a:pt x="117" y="278"/>
                    <a:pt x="117" y="278"/>
                  </a:cubicBezTo>
                  <a:cubicBezTo>
                    <a:pt x="120" y="271"/>
                    <a:pt x="120" y="271"/>
                    <a:pt x="120" y="271"/>
                  </a:cubicBezTo>
                  <a:cubicBezTo>
                    <a:pt x="122" y="267"/>
                    <a:pt x="122" y="267"/>
                    <a:pt x="122" y="267"/>
                  </a:cubicBezTo>
                  <a:cubicBezTo>
                    <a:pt x="113" y="267"/>
                    <a:pt x="113" y="267"/>
                    <a:pt x="113" y="267"/>
                  </a:cubicBezTo>
                  <a:cubicBezTo>
                    <a:pt x="104" y="248"/>
                    <a:pt x="104" y="248"/>
                    <a:pt x="104" y="248"/>
                  </a:cubicBezTo>
                  <a:cubicBezTo>
                    <a:pt x="113" y="231"/>
                    <a:pt x="113" y="231"/>
                    <a:pt x="113" y="231"/>
                  </a:cubicBez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31" y="219"/>
                    <a:pt x="133" y="213"/>
                  </a:cubicBezTo>
                  <a:cubicBezTo>
                    <a:pt x="135" y="207"/>
                    <a:pt x="125" y="209"/>
                    <a:pt x="125" y="209"/>
                  </a:cubicBezTo>
                  <a:cubicBezTo>
                    <a:pt x="118" y="190"/>
                    <a:pt x="118" y="190"/>
                    <a:pt x="118" y="190"/>
                  </a:cubicBezTo>
                  <a:cubicBezTo>
                    <a:pt x="118" y="190"/>
                    <a:pt x="121" y="186"/>
                    <a:pt x="121" y="183"/>
                  </a:cubicBezTo>
                  <a:cubicBezTo>
                    <a:pt x="121" y="181"/>
                    <a:pt x="117" y="183"/>
                    <a:pt x="117" y="183"/>
                  </a:cubicBezTo>
                  <a:cubicBezTo>
                    <a:pt x="111" y="168"/>
                    <a:pt x="111" y="168"/>
                    <a:pt x="111" y="168"/>
                  </a:cubicBezTo>
                  <a:cubicBezTo>
                    <a:pt x="138" y="173"/>
                    <a:pt x="138" y="173"/>
                    <a:pt x="138" y="173"/>
                  </a:cubicBezTo>
                  <a:cubicBezTo>
                    <a:pt x="142" y="165"/>
                    <a:pt x="142" y="165"/>
                    <a:pt x="142" y="165"/>
                  </a:cubicBezTo>
                  <a:cubicBezTo>
                    <a:pt x="145" y="165"/>
                    <a:pt x="145" y="165"/>
                    <a:pt x="145" y="165"/>
                  </a:cubicBezTo>
                  <a:cubicBezTo>
                    <a:pt x="150" y="154"/>
                    <a:pt x="150" y="154"/>
                    <a:pt x="150" y="154"/>
                  </a:cubicBezTo>
                  <a:cubicBezTo>
                    <a:pt x="150" y="154"/>
                    <a:pt x="146" y="147"/>
                    <a:pt x="146" y="142"/>
                  </a:cubicBezTo>
                  <a:cubicBezTo>
                    <a:pt x="146" y="137"/>
                    <a:pt x="153" y="138"/>
                    <a:pt x="153" y="138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57" y="125"/>
                    <a:pt x="157" y="125"/>
                    <a:pt x="157" y="125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169" y="88"/>
                    <a:pt x="169" y="88"/>
                    <a:pt x="169" y="88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83" y="78"/>
                    <a:pt x="183" y="78"/>
                    <a:pt x="183" y="78"/>
                  </a:cubicBezTo>
                  <a:cubicBezTo>
                    <a:pt x="185" y="78"/>
                    <a:pt x="195" y="71"/>
                    <a:pt x="195" y="71"/>
                  </a:cubicBezTo>
                  <a:cubicBezTo>
                    <a:pt x="195" y="71"/>
                    <a:pt x="202" y="62"/>
                    <a:pt x="203" y="57"/>
                  </a:cubicBezTo>
                  <a:cubicBezTo>
                    <a:pt x="203" y="53"/>
                    <a:pt x="195" y="53"/>
                    <a:pt x="191" y="53"/>
                  </a:cubicBezTo>
                  <a:cubicBezTo>
                    <a:pt x="187" y="53"/>
                    <a:pt x="190" y="44"/>
                    <a:pt x="190" y="44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83" y="30"/>
                    <a:pt x="183" y="30"/>
                    <a:pt x="183" y="30"/>
                  </a:cubicBezTo>
                  <a:cubicBezTo>
                    <a:pt x="183" y="28"/>
                    <a:pt x="183" y="28"/>
                    <a:pt x="183" y="28"/>
                  </a:cubicBezTo>
                  <a:cubicBezTo>
                    <a:pt x="179" y="31"/>
                    <a:pt x="179" y="31"/>
                    <a:pt x="179" y="31"/>
                  </a:cubicBezTo>
                  <a:cubicBezTo>
                    <a:pt x="169" y="28"/>
                    <a:pt x="169" y="28"/>
                    <a:pt x="169" y="28"/>
                  </a:cubicBezTo>
                  <a:cubicBezTo>
                    <a:pt x="169" y="28"/>
                    <a:pt x="168" y="24"/>
                    <a:pt x="164" y="24"/>
                  </a:cubicBezTo>
                  <a:cubicBezTo>
                    <a:pt x="161" y="24"/>
                    <a:pt x="163" y="30"/>
                    <a:pt x="157" y="31"/>
                  </a:cubicBezTo>
                  <a:cubicBezTo>
                    <a:pt x="151" y="34"/>
                    <a:pt x="147" y="27"/>
                    <a:pt x="147" y="27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35" y="23"/>
                    <a:pt x="135" y="23"/>
                    <a:pt x="135" y="23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5" y="21"/>
                    <a:pt x="121" y="30"/>
                    <a:pt x="113" y="23"/>
                  </a:cubicBezTo>
                  <a:cubicBezTo>
                    <a:pt x="105" y="16"/>
                    <a:pt x="120" y="10"/>
                    <a:pt x="120" y="10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0" y="89"/>
                    <a:pt x="70" y="89"/>
                    <a:pt x="70" y="89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53" y="115"/>
                    <a:pt x="53" y="115"/>
                    <a:pt x="53" y="115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0" y="181"/>
                    <a:pt x="10" y="181"/>
                    <a:pt x="10" y="181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2" y="197"/>
                    <a:pt x="2" y="197"/>
                    <a:pt x="2" y="197"/>
                  </a:cubicBezTo>
                  <a:cubicBezTo>
                    <a:pt x="2" y="204"/>
                    <a:pt x="2" y="204"/>
                    <a:pt x="2" y="204"/>
                  </a:cubicBezTo>
                  <a:cubicBezTo>
                    <a:pt x="17" y="209"/>
                    <a:pt x="17" y="209"/>
                    <a:pt x="17" y="209"/>
                  </a:cubicBezTo>
                  <a:cubicBezTo>
                    <a:pt x="29" y="197"/>
                    <a:pt x="29" y="197"/>
                    <a:pt x="29" y="197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23" y="211"/>
                    <a:pt x="23" y="211"/>
                    <a:pt x="23" y="211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2" y="213"/>
                    <a:pt x="12" y="213"/>
                    <a:pt x="12" y="213"/>
                  </a:cubicBezTo>
                  <a:cubicBezTo>
                    <a:pt x="12" y="218"/>
                    <a:pt x="12" y="218"/>
                    <a:pt x="12" y="218"/>
                  </a:cubicBezTo>
                  <a:cubicBezTo>
                    <a:pt x="11" y="220"/>
                    <a:pt x="11" y="226"/>
                    <a:pt x="11" y="226"/>
                  </a:cubicBezTo>
                  <a:cubicBezTo>
                    <a:pt x="11" y="226"/>
                    <a:pt x="18" y="229"/>
                    <a:pt x="20" y="228"/>
                  </a:cubicBezTo>
                  <a:cubicBezTo>
                    <a:pt x="22" y="227"/>
                    <a:pt x="29" y="225"/>
                    <a:pt x="29" y="225"/>
                  </a:cubicBezTo>
                  <a:cubicBezTo>
                    <a:pt x="33" y="227"/>
                    <a:pt x="33" y="227"/>
                    <a:pt x="33" y="227"/>
                  </a:cubicBezTo>
                  <a:cubicBezTo>
                    <a:pt x="36" y="224"/>
                    <a:pt x="36" y="224"/>
                    <a:pt x="36" y="224"/>
                  </a:cubicBezTo>
                  <a:cubicBezTo>
                    <a:pt x="35" y="229"/>
                    <a:pt x="35" y="229"/>
                    <a:pt x="35" y="229"/>
                  </a:cubicBezTo>
                  <a:cubicBezTo>
                    <a:pt x="40" y="233"/>
                    <a:pt x="40" y="233"/>
                    <a:pt x="40" y="233"/>
                  </a:cubicBezTo>
                  <a:cubicBezTo>
                    <a:pt x="36" y="233"/>
                    <a:pt x="36" y="233"/>
                    <a:pt x="36" y="233"/>
                  </a:cubicBezTo>
                  <a:cubicBezTo>
                    <a:pt x="30" y="228"/>
                    <a:pt x="30" y="228"/>
                    <a:pt x="30" y="228"/>
                  </a:cubicBezTo>
                  <a:cubicBezTo>
                    <a:pt x="30" y="228"/>
                    <a:pt x="32" y="239"/>
                    <a:pt x="30" y="244"/>
                  </a:cubicBezTo>
                  <a:cubicBezTo>
                    <a:pt x="27" y="250"/>
                    <a:pt x="19" y="260"/>
                    <a:pt x="19" y="260"/>
                  </a:cubicBezTo>
                  <a:cubicBezTo>
                    <a:pt x="23" y="264"/>
                    <a:pt x="23" y="264"/>
                    <a:pt x="23" y="264"/>
                  </a:cubicBezTo>
                  <a:cubicBezTo>
                    <a:pt x="21" y="275"/>
                    <a:pt x="21" y="275"/>
                    <a:pt x="21" y="275"/>
                  </a:cubicBezTo>
                  <a:cubicBezTo>
                    <a:pt x="21" y="275"/>
                    <a:pt x="17" y="282"/>
                    <a:pt x="17" y="286"/>
                  </a:cubicBezTo>
                  <a:cubicBezTo>
                    <a:pt x="17" y="289"/>
                    <a:pt x="18" y="295"/>
                    <a:pt x="16" y="297"/>
                  </a:cubicBezTo>
                  <a:cubicBezTo>
                    <a:pt x="13" y="300"/>
                    <a:pt x="10" y="304"/>
                    <a:pt x="10" y="304"/>
                  </a:cubicBezTo>
                  <a:cubicBezTo>
                    <a:pt x="10" y="308"/>
                    <a:pt x="10" y="308"/>
                    <a:pt x="10" y="308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22"/>
                    <a:pt x="12" y="319"/>
                    <a:pt x="19" y="318"/>
                  </a:cubicBezTo>
                  <a:cubicBezTo>
                    <a:pt x="27" y="318"/>
                    <a:pt x="51" y="334"/>
                    <a:pt x="51" y="334"/>
                  </a:cubicBezTo>
                  <a:cubicBezTo>
                    <a:pt x="51" y="334"/>
                    <a:pt x="57" y="336"/>
                    <a:pt x="63" y="334"/>
                  </a:cubicBezTo>
                  <a:cubicBezTo>
                    <a:pt x="68" y="332"/>
                    <a:pt x="73" y="328"/>
                    <a:pt x="73" y="328"/>
                  </a:cubicBezTo>
                  <a:cubicBezTo>
                    <a:pt x="85" y="328"/>
                    <a:pt x="85" y="328"/>
                    <a:pt x="85" y="328"/>
                  </a:cubicBezTo>
                  <a:cubicBezTo>
                    <a:pt x="85" y="311"/>
                    <a:pt x="85" y="311"/>
                    <a:pt x="85" y="311"/>
                  </a:cubicBezTo>
                  <a:lnTo>
                    <a:pt x="83" y="304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0" name="Bosnien und Herzegowina" descr="© INSCALE GmbH, 05.05.2010&#10;http://www.presentationload.com/"/>
            <p:cNvSpPr>
              <a:spLocks/>
            </p:cNvSpPr>
            <p:nvPr/>
          </p:nvSpPr>
          <p:spPr bwMode="gray">
            <a:xfrm>
              <a:off x="7094431" y="4485386"/>
              <a:ext cx="479086" cy="410646"/>
            </a:xfrm>
            <a:custGeom>
              <a:avLst/>
              <a:gdLst/>
              <a:ahLst/>
              <a:cxnLst>
                <a:cxn ang="0">
                  <a:pos x="195" y="66"/>
                </a:cxn>
                <a:cxn ang="0">
                  <a:pos x="180" y="54"/>
                </a:cxn>
                <a:cxn ang="0">
                  <a:pos x="168" y="53"/>
                </a:cxn>
                <a:cxn ang="0">
                  <a:pos x="169" y="45"/>
                </a:cxn>
                <a:cxn ang="0">
                  <a:pos x="168" y="41"/>
                </a:cxn>
                <a:cxn ang="0">
                  <a:pos x="174" y="31"/>
                </a:cxn>
                <a:cxn ang="0">
                  <a:pos x="177" y="18"/>
                </a:cxn>
                <a:cxn ang="0">
                  <a:pos x="180" y="15"/>
                </a:cxn>
                <a:cxn ang="0">
                  <a:pos x="165" y="13"/>
                </a:cxn>
                <a:cxn ang="0">
                  <a:pos x="154" y="18"/>
                </a:cxn>
                <a:cxn ang="0">
                  <a:pos x="145" y="6"/>
                </a:cxn>
                <a:cxn ang="0">
                  <a:pos x="137" y="9"/>
                </a:cxn>
                <a:cxn ang="0">
                  <a:pos x="131" y="4"/>
                </a:cxn>
                <a:cxn ang="0">
                  <a:pos x="123" y="3"/>
                </a:cxn>
                <a:cxn ang="0">
                  <a:pos x="120" y="9"/>
                </a:cxn>
                <a:cxn ang="0">
                  <a:pos x="112" y="3"/>
                </a:cxn>
                <a:cxn ang="0">
                  <a:pos x="104" y="11"/>
                </a:cxn>
                <a:cxn ang="0">
                  <a:pos x="96" y="7"/>
                </a:cxn>
                <a:cxn ang="0">
                  <a:pos x="74" y="7"/>
                </a:cxn>
                <a:cxn ang="0">
                  <a:pos x="62" y="0"/>
                </a:cxn>
                <a:cxn ang="0">
                  <a:pos x="57" y="6"/>
                </a:cxn>
                <a:cxn ang="0">
                  <a:pos x="42" y="4"/>
                </a:cxn>
                <a:cxn ang="0">
                  <a:pos x="34" y="19"/>
                </a:cxn>
                <a:cxn ang="0">
                  <a:pos x="21" y="12"/>
                </a:cxn>
                <a:cxn ang="0">
                  <a:pos x="7" y="9"/>
                </a:cxn>
                <a:cxn ang="0">
                  <a:pos x="8" y="36"/>
                </a:cxn>
                <a:cxn ang="0">
                  <a:pos x="18" y="37"/>
                </a:cxn>
                <a:cxn ang="0">
                  <a:pos x="23" y="44"/>
                </a:cxn>
                <a:cxn ang="0">
                  <a:pos x="21" y="48"/>
                </a:cxn>
                <a:cxn ang="0">
                  <a:pos x="29" y="58"/>
                </a:cxn>
                <a:cxn ang="0">
                  <a:pos x="38" y="76"/>
                </a:cxn>
                <a:cxn ang="0">
                  <a:pos x="57" y="92"/>
                </a:cxn>
                <a:cxn ang="0">
                  <a:pos x="59" y="95"/>
                </a:cxn>
                <a:cxn ang="0">
                  <a:pos x="76" y="110"/>
                </a:cxn>
                <a:cxn ang="0">
                  <a:pos x="88" y="116"/>
                </a:cxn>
                <a:cxn ang="0">
                  <a:pos x="88" y="125"/>
                </a:cxn>
                <a:cxn ang="0">
                  <a:pos x="108" y="140"/>
                </a:cxn>
                <a:cxn ang="0">
                  <a:pos x="110" y="151"/>
                </a:cxn>
                <a:cxn ang="0">
                  <a:pos x="118" y="149"/>
                </a:cxn>
                <a:cxn ang="0">
                  <a:pos x="140" y="168"/>
                </a:cxn>
                <a:cxn ang="0">
                  <a:pos x="146" y="167"/>
                </a:cxn>
                <a:cxn ang="0">
                  <a:pos x="149" y="170"/>
                </a:cxn>
                <a:cxn ang="0">
                  <a:pos x="154" y="167"/>
                </a:cxn>
                <a:cxn ang="0">
                  <a:pos x="154" y="157"/>
                </a:cxn>
                <a:cxn ang="0">
                  <a:pos x="151" y="157"/>
                </a:cxn>
                <a:cxn ang="0">
                  <a:pos x="150" y="141"/>
                </a:cxn>
                <a:cxn ang="0">
                  <a:pos x="157" y="137"/>
                </a:cxn>
                <a:cxn ang="0">
                  <a:pos x="156" y="123"/>
                </a:cxn>
                <a:cxn ang="0">
                  <a:pos x="165" y="117"/>
                </a:cxn>
                <a:cxn ang="0">
                  <a:pos x="175" y="119"/>
                </a:cxn>
                <a:cxn ang="0">
                  <a:pos x="166" y="107"/>
                </a:cxn>
                <a:cxn ang="0">
                  <a:pos x="167" y="101"/>
                </a:cxn>
                <a:cxn ang="0">
                  <a:pos x="172" y="105"/>
                </a:cxn>
                <a:cxn ang="0">
                  <a:pos x="180" y="105"/>
                </a:cxn>
                <a:cxn ang="0">
                  <a:pos x="181" y="99"/>
                </a:cxn>
                <a:cxn ang="0">
                  <a:pos x="191" y="99"/>
                </a:cxn>
                <a:cxn ang="0">
                  <a:pos x="185" y="84"/>
                </a:cxn>
                <a:cxn ang="0">
                  <a:pos x="177" y="73"/>
                </a:cxn>
                <a:cxn ang="0">
                  <a:pos x="190" y="74"/>
                </a:cxn>
                <a:cxn ang="0">
                  <a:pos x="195" y="66"/>
                </a:cxn>
              </a:cxnLst>
              <a:rect l="0" t="0" r="r" b="b"/>
              <a:pathLst>
                <a:path w="198" h="170">
                  <a:moveTo>
                    <a:pt x="195" y="66"/>
                  </a:moveTo>
                  <a:cubicBezTo>
                    <a:pt x="180" y="54"/>
                    <a:pt x="180" y="54"/>
                    <a:pt x="180" y="54"/>
                  </a:cubicBezTo>
                  <a:cubicBezTo>
                    <a:pt x="180" y="54"/>
                    <a:pt x="172" y="54"/>
                    <a:pt x="168" y="53"/>
                  </a:cubicBezTo>
                  <a:cubicBezTo>
                    <a:pt x="165" y="52"/>
                    <a:pt x="169" y="45"/>
                    <a:pt x="169" y="45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68" y="41"/>
                    <a:pt x="172" y="35"/>
                    <a:pt x="174" y="31"/>
                  </a:cubicBezTo>
                  <a:cubicBezTo>
                    <a:pt x="176" y="27"/>
                    <a:pt x="177" y="18"/>
                    <a:pt x="177" y="18"/>
                  </a:cubicBezTo>
                  <a:cubicBezTo>
                    <a:pt x="180" y="15"/>
                    <a:pt x="180" y="15"/>
                    <a:pt x="180" y="15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13"/>
                    <a:pt x="160" y="18"/>
                    <a:pt x="154" y="18"/>
                  </a:cubicBezTo>
                  <a:cubicBezTo>
                    <a:pt x="149" y="18"/>
                    <a:pt x="151" y="9"/>
                    <a:pt x="145" y="6"/>
                  </a:cubicBezTo>
                  <a:cubicBezTo>
                    <a:pt x="139" y="5"/>
                    <a:pt x="137" y="9"/>
                    <a:pt x="137" y="9"/>
                  </a:cubicBezTo>
                  <a:cubicBezTo>
                    <a:pt x="131" y="4"/>
                    <a:pt x="131" y="4"/>
                    <a:pt x="131" y="4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3" y="3"/>
                    <a:pt x="123" y="9"/>
                    <a:pt x="120" y="9"/>
                  </a:cubicBezTo>
                  <a:cubicBezTo>
                    <a:pt x="117" y="9"/>
                    <a:pt x="112" y="3"/>
                    <a:pt x="112" y="3"/>
                  </a:cubicBezTo>
                  <a:cubicBezTo>
                    <a:pt x="112" y="3"/>
                    <a:pt x="108" y="11"/>
                    <a:pt x="104" y="11"/>
                  </a:cubicBezTo>
                  <a:cubicBezTo>
                    <a:pt x="101" y="11"/>
                    <a:pt x="96" y="7"/>
                    <a:pt x="96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0" y="7"/>
                    <a:pt x="62" y="0"/>
                    <a:pt x="62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6"/>
                    <a:pt x="46" y="4"/>
                    <a:pt x="42" y="4"/>
                  </a:cubicBezTo>
                  <a:cubicBezTo>
                    <a:pt x="38" y="5"/>
                    <a:pt x="38" y="18"/>
                    <a:pt x="34" y="19"/>
                  </a:cubicBezTo>
                  <a:cubicBezTo>
                    <a:pt x="30" y="21"/>
                    <a:pt x="24" y="15"/>
                    <a:pt x="21" y="12"/>
                  </a:cubicBezTo>
                  <a:cubicBezTo>
                    <a:pt x="18" y="9"/>
                    <a:pt x="14" y="4"/>
                    <a:pt x="7" y="9"/>
                  </a:cubicBezTo>
                  <a:cubicBezTo>
                    <a:pt x="0" y="12"/>
                    <a:pt x="8" y="36"/>
                    <a:pt x="8" y="36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6" y="51"/>
                    <a:pt x="29" y="58"/>
                  </a:cubicBezTo>
                  <a:cubicBezTo>
                    <a:pt x="31" y="63"/>
                    <a:pt x="30" y="68"/>
                    <a:pt x="38" y="76"/>
                  </a:cubicBezTo>
                  <a:cubicBezTo>
                    <a:pt x="44" y="83"/>
                    <a:pt x="57" y="92"/>
                    <a:pt x="57" y="92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76" y="110"/>
                    <a:pt x="76" y="110"/>
                    <a:pt x="76" y="110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6"/>
                    <a:pt x="87" y="120"/>
                    <a:pt x="88" y="125"/>
                  </a:cubicBezTo>
                  <a:cubicBezTo>
                    <a:pt x="89" y="129"/>
                    <a:pt x="102" y="135"/>
                    <a:pt x="108" y="140"/>
                  </a:cubicBezTo>
                  <a:cubicBezTo>
                    <a:pt x="113" y="145"/>
                    <a:pt x="110" y="151"/>
                    <a:pt x="110" y="151"/>
                  </a:cubicBezTo>
                  <a:cubicBezTo>
                    <a:pt x="118" y="149"/>
                    <a:pt x="118" y="149"/>
                    <a:pt x="118" y="149"/>
                  </a:cubicBezTo>
                  <a:cubicBezTo>
                    <a:pt x="140" y="168"/>
                    <a:pt x="140" y="168"/>
                    <a:pt x="140" y="168"/>
                  </a:cubicBezTo>
                  <a:cubicBezTo>
                    <a:pt x="140" y="168"/>
                    <a:pt x="142" y="165"/>
                    <a:pt x="146" y="167"/>
                  </a:cubicBezTo>
                  <a:cubicBezTo>
                    <a:pt x="148" y="167"/>
                    <a:pt x="149" y="168"/>
                    <a:pt x="149" y="170"/>
                  </a:cubicBezTo>
                  <a:cubicBezTo>
                    <a:pt x="154" y="167"/>
                    <a:pt x="154" y="167"/>
                    <a:pt x="154" y="167"/>
                  </a:cubicBezTo>
                  <a:cubicBezTo>
                    <a:pt x="154" y="157"/>
                    <a:pt x="154" y="157"/>
                    <a:pt x="154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1" y="157"/>
                    <a:pt x="149" y="144"/>
                    <a:pt x="150" y="141"/>
                  </a:cubicBezTo>
                  <a:cubicBezTo>
                    <a:pt x="152" y="138"/>
                    <a:pt x="155" y="138"/>
                    <a:pt x="157" y="137"/>
                  </a:cubicBezTo>
                  <a:cubicBezTo>
                    <a:pt x="159" y="135"/>
                    <a:pt x="154" y="126"/>
                    <a:pt x="156" y="123"/>
                  </a:cubicBezTo>
                  <a:cubicBezTo>
                    <a:pt x="157" y="121"/>
                    <a:pt x="160" y="117"/>
                    <a:pt x="165" y="117"/>
                  </a:cubicBezTo>
                  <a:cubicBezTo>
                    <a:pt x="168" y="117"/>
                    <a:pt x="172" y="122"/>
                    <a:pt x="175" y="119"/>
                  </a:cubicBezTo>
                  <a:cubicBezTo>
                    <a:pt x="177" y="116"/>
                    <a:pt x="166" y="107"/>
                    <a:pt x="166" y="107"/>
                  </a:cubicBezTo>
                  <a:cubicBezTo>
                    <a:pt x="167" y="101"/>
                    <a:pt x="167" y="101"/>
                    <a:pt x="167" y="101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80" y="105"/>
                    <a:pt x="180" y="105"/>
                    <a:pt x="180" y="105"/>
                  </a:cubicBezTo>
                  <a:cubicBezTo>
                    <a:pt x="181" y="99"/>
                    <a:pt x="181" y="99"/>
                    <a:pt x="181" y="99"/>
                  </a:cubicBezTo>
                  <a:cubicBezTo>
                    <a:pt x="181" y="99"/>
                    <a:pt x="186" y="104"/>
                    <a:pt x="191" y="99"/>
                  </a:cubicBezTo>
                  <a:cubicBezTo>
                    <a:pt x="198" y="96"/>
                    <a:pt x="185" y="84"/>
                    <a:pt x="185" y="84"/>
                  </a:cubicBezTo>
                  <a:cubicBezTo>
                    <a:pt x="177" y="73"/>
                    <a:pt x="177" y="73"/>
                    <a:pt x="177" y="73"/>
                  </a:cubicBezTo>
                  <a:cubicBezTo>
                    <a:pt x="177" y="73"/>
                    <a:pt x="185" y="74"/>
                    <a:pt x="190" y="74"/>
                  </a:cubicBezTo>
                  <a:cubicBezTo>
                    <a:pt x="195" y="74"/>
                    <a:pt x="195" y="66"/>
                    <a:pt x="195" y="6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Albanien" descr="© INSCALE GmbH, 05.05.2010&#10;http://www.presentationload.com/"/>
            <p:cNvSpPr>
              <a:spLocks/>
            </p:cNvSpPr>
            <p:nvPr/>
          </p:nvSpPr>
          <p:spPr bwMode="gray">
            <a:xfrm>
              <a:off x="7558493" y="4862647"/>
              <a:ext cx="243717" cy="462394"/>
            </a:xfrm>
            <a:custGeom>
              <a:avLst/>
              <a:gdLst/>
              <a:ahLst/>
              <a:cxnLst>
                <a:cxn ang="0">
                  <a:pos x="95" y="110"/>
                </a:cxn>
                <a:cxn ang="0">
                  <a:pos x="89" y="106"/>
                </a:cxn>
                <a:cxn ang="0">
                  <a:pos x="78" y="98"/>
                </a:cxn>
                <a:cxn ang="0">
                  <a:pos x="66" y="83"/>
                </a:cxn>
                <a:cxn ang="0">
                  <a:pos x="63" y="69"/>
                </a:cxn>
                <a:cxn ang="0">
                  <a:pos x="66" y="53"/>
                </a:cxn>
                <a:cxn ang="0">
                  <a:pos x="61" y="24"/>
                </a:cxn>
                <a:cxn ang="0">
                  <a:pos x="43" y="9"/>
                </a:cxn>
                <a:cxn ang="0">
                  <a:pos x="28" y="12"/>
                </a:cxn>
                <a:cxn ang="0">
                  <a:pos x="21" y="1"/>
                </a:cxn>
                <a:cxn ang="0">
                  <a:pos x="0" y="35"/>
                </a:cxn>
                <a:cxn ang="0">
                  <a:pos x="5" y="46"/>
                </a:cxn>
                <a:cxn ang="0">
                  <a:pos x="14" y="55"/>
                </a:cxn>
                <a:cxn ang="0">
                  <a:pos x="21" y="69"/>
                </a:cxn>
                <a:cxn ang="0">
                  <a:pos x="13" y="71"/>
                </a:cxn>
                <a:cxn ang="0">
                  <a:pos x="11" y="85"/>
                </a:cxn>
                <a:cxn ang="0">
                  <a:pos x="18" y="92"/>
                </a:cxn>
                <a:cxn ang="0">
                  <a:pos x="16" y="108"/>
                </a:cxn>
                <a:cxn ang="0">
                  <a:pos x="14" y="113"/>
                </a:cxn>
                <a:cxn ang="0">
                  <a:pos x="15" y="119"/>
                </a:cxn>
                <a:cxn ang="0">
                  <a:pos x="12" y="130"/>
                </a:cxn>
                <a:cxn ang="0">
                  <a:pos x="19" y="138"/>
                </a:cxn>
                <a:cxn ang="0">
                  <a:pos x="16" y="141"/>
                </a:cxn>
                <a:cxn ang="0">
                  <a:pos x="19" y="153"/>
                </a:cxn>
                <a:cxn ang="0">
                  <a:pos x="16" y="146"/>
                </a:cxn>
                <a:cxn ang="0">
                  <a:pos x="12" y="147"/>
                </a:cxn>
                <a:cxn ang="0">
                  <a:pos x="33" y="164"/>
                </a:cxn>
                <a:cxn ang="0">
                  <a:pos x="41" y="169"/>
                </a:cxn>
                <a:cxn ang="0">
                  <a:pos x="47" y="179"/>
                </a:cxn>
                <a:cxn ang="0">
                  <a:pos x="52" y="190"/>
                </a:cxn>
                <a:cxn ang="0">
                  <a:pos x="67" y="187"/>
                </a:cxn>
                <a:cxn ang="0">
                  <a:pos x="72" y="181"/>
                </a:cxn>
                <a:cxn ang="0">
                  <a:pos x="66" y="171"/>
                </a:cxn>
                <a:cxn ang="0">
                  <a:pos x="73" y="163"/>
                </a:cxn>
                <a:cxn ang="0">
                  <a:pos x="85" y="149"/>
                </a:cxn>
                <a:cxn ang="0">
                  <a:pos x="90" y="135"/>
                </a:cxn>
                <a:cxn ang="0">
                  <a:pos x="100" y="125"/>
                </a:cxn>
              </a:cxnLst>
              <a:rect l="0" t="0" r="r" b="b"/>
              <a:pathLst>
                <a:path w="100" h="192">
                  <a:moveTo>
                    <a:pt x="95" y="117"/>
                  </a:moveTo>
                  <a:cubicBezTo>
                    <a:pt x="95" y="110"/>
                    <a:pt x="95" y="110"/>
                    <a:pt x="95" y="110"/>
                  </a:cubicBezTo>
                  <a:cubicBezTo>
                    <a:pt x="94" y="107"/>
                    <a:pt x="94" y="107"/>
                    <a:pt x="94" y="107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8" y="39"/>
                    <a:pt x="65" y="29"/>
                    <a:pt x="61" y="24"/>
                  </a:cubicBezTo>
                  <a:cubicBezTo>
                    <a:pt x="57" y="20"/>
                    <a:pt x="46" y="19"/>
                    <a:pt x="46" y="19"/>
                  </a:cubicBezTo>
                  <a:cubicBezTo>
                    <a:pt x="46" y="19"/>
                    <a:pt x="45" y="12"/>
                    <a:pt x="43" y="9"/>
                  </a:cubicBezTo>
                  <a:cubicBezTo>
                    <a:pt x="41" y="7"/>
                    <a:pt x="38" y="5"/>
                    <a:pt x="38" y="5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9" y="54"/>
                    <a:pt x="14" y="55"/>
                  </a:cubicBezTo>
                  <a:cubicBezTo>
                    <a:pt x="19" y="56"/>
                    <a:pt x="17" y="60"/>
                    <a:pt x="17" y="60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1" y="80"/>
                    <a:pt x="11" y="85"/>
                  </a:cubicBezTo>
                  <a:cubicBezTo>
                    <a:pt x="12" y="91"/>
                    <a:pt x="13" y="91"/>
                    <a:pt x="13" y="91"/>
                  </a:cubicBezTo>
                  <a:cubicBezTo>
                    <a:pt x="13" y="91"/>
                    <a:pt x="18" y="90"/>
                    <a:pt x="18" y="92"/>
                  </a:cubicBezTo>
                  <a:cubicBezTo>
                    <a:pt x="18" y="94"/>
                    <a:pt x="14" y="100"/>
                    <a:pt x="14" y="100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08"/>
                    <a:pt x="23" y="111"/>
                    <a:pt x="21" y="113"/>
                  </a:cubicBezTo>
                  <a:cubicBezTo>
                    <a:pt x="18" y="115"/>
                    <a:pt x="14" y="113"/>
                    <a:pt x="14" y="113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12" y="130"/>
                    <a:pt x="12" y="130"/>
                    <a:pt x="12" y="130"/>
                  </a:cubicBezTo>
                  <a:cubicBezTo>
                    <a:pt x="14" y="137"/>
                    <a:pt x="14" y="137"/>
                    <a:pt x="14" y="137"/>
                  </a:cubicBezTo>
                  <a:cubicBezTo>
                    <a:pt x="14" y="137"/>
                    <a:pt x="19" y="134"/>
                    <a:pt x="19" y="138"/>
                  </a:cubicBezTo>
                  <a:cubicBezTo>
                    <a:pt x="19" y="140"/>
                    <a:pt x="16" y="140"/>
                    <a:pt x="16" y="140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16" y="141"/>
                    <a:pt x="23" y="142"/>
                    <a:pt x="22" y="147"/>
                  </a:cubicBezTo>
                  <a:cubicBezTo>
                    <a:pt x="21" y="154"/>
                    <a:pt x="19" y="153"/>
                    <a:pt x="19" y="153"/>
                  </a:cubicBezTo>
                  <a:cubicBezTo>
                    <a:pt x="19" y="153"/>
                    <a:pt x="17" y="152"/>
                    <a:pt x="17" y="150"/>
                  </a:cubicBezTo>
                  <a:cubicBezTo>
                    <a:pt x="16" y="148"/>
                    <a:pt x="16" y="146"/>
                    <a:pt x="16" y="146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2" y="147"/>
                    <a:pt x="12" y="147"/>
                    <a:pt x="12" y="147"/>
                  </a:cubicBezTo>
                  <a:cubicBezTo>
                    <a:pt x="12" y="147"/>
                    <a:pt x="16" y="156"/>
                    <a:pt x="21" y="159"/>
                  </a:cubicBezTo>
                  <a:cubicBezTo>
                    <a:pt x="25" y="162"/>
                    <a:pt x="30" y="164"/>
                    <a:pt x="33" y="164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41" y="169"/>
                    <a:pt x="41" y="169"/>
                    <a:pt x="41" y="169"/>
                  </a:cubicBezTo>
                  <a:cubicBezTo>
                    <a:pt x="46" y="169"/>
                    <a:pt x="46" y="169"/>
                    <a:pt x="46" y="169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52" y="180"/>
                    <a:pt x="52" y="180"/>
                    <a:pt x="52" y="18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9" y="192"/>
                    <a:pt x="60" y="192"/>
                  </a:cubicBezTo>
                  <a:cubicBezTo>
                    <a:pt x="62" y="192"/>
                    <a:pt x="67" y="187"/>
                    <a:pt x="67" y="187"/>
                  </a:cubicBezTo>
                  <a:cubicBezTo>
                    <a:pt x="67" y="187"/>
                    <a:pt x="66" y="184"/>
                    <a:pt x="67" y="181"/>
                  </a:cubicBezTo>
                  <a:cubicBezTo>
                    <a:pt x="67" y="180"/>
                    <a:pt x="72" y="181"/>
                    <a:pt x="72" y="181"/>
                  </a:cubicBezTo>
                  <a:cubicBezTo>
                    <a:pt x="71" y="177"/>
                    <a:pt x="71" y="177"/>
                    <a:pt x="71" y="177"/>
                  </a:cubicBezTo>
                  <a:cubicBezTo>
                    <a:pt x="71" y="177"/>
                    <a:pt x="65" y="174"/>
                    <a:pt x="66" y="171"/>
                  </a:cubicBezTo>
                  <a:cubicBezTo>
                    <a:pt x="67" y="166"/>
                    <a:pt x="71" y="168"/>
                    <a:pt x="71" y="168"/>
                  </a:cubicBezTo>
                  <a:cubicBezTo>
                    <a:pt x="71" y="168"/>
                    <a:pt x="70" y="164"/>
                    <a:pt x="73" y="163"/>
                  </a:cubicBezTo>
                  <a:cubicBezTo>
                    <a:pt x="76" y="162"/>
                    <a:pt x="78" y="165"/>
                    <a:pt x="83" y="161"/>
                  </a:cubicBezTo>
                  <a:cubicBezTo>
                    <a:pt x="88" y="156"/>
                    <a:pt x="85" y="149"/>
                    <a:pt x="85" y="149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9" y="144"/>
                    <a:pt x="87" y="138"/>
                    <a:pt x="90" y="135"/>
                  </a:cubicBezTo>
                  <a:cubicBezTo>
                    <a:pt x="92" y="134"/>
                    <a:pt x="95" y="134"/>
                    <a:pt x="95" y="134"/>
                  </a:cubicBezTo>
                  <a:cubicBezTo>
                    <a:pt x="95" y="134"/>
                    <a:pt x="100" y="129"/>
                    <a:pt x="100" y="125"/>
                  </a:cubicBezTo>
                  <a:cubicBezTo>
                    <a:pt x="99" y="121"/>
                    <a:pt x="95" y="117"/>
                    <a:pt x="95" y="117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2" name="Mazedonien" descr="© INSCALE GmbH, 05.05.2010&#10;http://www.presentationload.com/"/>
            <p:cNvSpPr>
              <a:spLocks/>
            </p:cNvSpPr>
            <p:nvPr/>
          </p:nvSpPr>
          <p:spPr bwMode="gray">
            <a:xfrm>
              <a:off x="7710398" y="4872662"/>
              <a:ext cx="305481" cy="253732"/>
            </a:xfrm>
            <a:custGeom>
              <a:avLst/>
              <a:gdLst/>
              <a:ahLst/>
              <a:cxnLst>
                <a:cxn ang="0">
                  <a:pos x="122" y="42"/>
                </a:cxn>
                <a:cxn ang="0">
                  <a:pos x="125" y="33"/>
                </a:cxn>
                <a:cxn ang="0">
                  <a:pos x="116" y="29"/>
                </a:cxn>
                <a:cxn ang="0">
                  <a:pos x="115" y="16"/>
                </a:cxn>
                <a:cxn ang="0">
                  <a:pos x="105" y="16"/>
                </a:cxn>
                <a:cxn ang="0">
                  <a:pos x="95" y="9"/>
                </a:cxn>
                <a:cxn ang="0">
                  <a:pos x="86" y="3"/>
                </a:cxn>
                <a:cxn ang="0">
                  <a:pos x="82" y="0"/>
                </a:cxn>
                <a:cxn ang="0">
                  <a:pos x="75" y="7"/>
                </a:cxn>
                <a:cxn ang="0">
                  <a:pos x="65" y="5"/>
                </a:cxn>
                <a:cxn ang="0">
                  <a:pos x="53" y="12"/>
                </a:cxn>
                <a:cxn ang="0">
                  <a:pos x="43" y="12"/>
                </a:cxn>
                <a:cxn ang="0">
                  <a:pos x="35" y="27"/>
                </a:cxn>
                <a:cxn ang="0">
                  <a:pos x="26" y="18"/>
                </a:cxn>
                <a:cxn ang="0">
                  <a:pos x="21" y="24"/>
                </a:cxn>
                <a:cxn ang="0">
                  <a:pos x="11" y="29"/>
                </a:cxn>
                <a:cxn ang="0">
                  <a:pos x="13" y="43"/>
                </a:cxn>
                <a:cxn ang="0">
                  <a:pos x="3" y="49"/>
                </a:cxn>
                <a:cxn ang="0">
                  <a:pos x="5" y="61"/>
                </a:cxn>
                <a:cxn ang="0">
                  <a:pos x="0" y="65"/>
                </a:cxn>
                <a:cxn ang="0">
                  <a:pos x="7" y="74"/>
                </a:cxn>
                <a:cxn ang="0">
                  <a:pos x="3" y="79"/>
                </a:cxn>
                <a:cxn ang="0">
                  <a:pos x="10" y="93"/>
                </a:cxn>
                <a:cxn ang="0">
                  <a:pos x="15" y="94"/>
                </a:cxn>
                <a:cxn ang="0">
                  <a:pos x="19" y="106"/>
                </a:cxn>
                <a:cxn ang="0">
                  <a:pos x="26" y="102"/>
                </a:cxn>
                <a:cxn ang="0">
                  <a:pos x="31" y="103"/>
                </a:cxn>
                <a:cxn ang="0">
                  <a:pos x="32" y="106"/>
                </a:cxn>
                <a:cxn ang="0">
                  <a:pos x="48" y="105"/>
                </a:cxn>
                <a:cxn ang="0">
                  <a:pos x="57" y="99"/>
                </a:cxn>
                <a:cxn ang="0">
                  <a:pos x="63" y="101"/>
                </a:cxn>
                <a:cxn ang="0">
                  <a:pos x="73" y="95"/>
                </a:cxn>
                <a:cxn ang="0">
                  <a:pos x="76" y="83"/>
                </a:cxn>
                <a:cxn ang="0">
                  <a:pos x="82" y="79"/>
                </a:cxn>
                <a:cxn ang="0">
                  <a:pos x="89" y="80"/>
                </a:cxn>
                <a:cxn ang="0">
                  <a:pos x="93" y="77"/>
                </a:cxn>
                <a:cxn ang="0">
                  <a:pos x="112" y="78"/>
                </a:cxn>
                <a:cxn ang="0">
                  <a:pos x="113" y="74"/>
                </a:cxn>
                <a:cxn ang="0">
                  <a:pos x="117" y="77"/>
                </a:cxn>
                <a:cxn ang="0">
                  <a:pos x="117" y="63"/>
                </a:cxn>
                <a:cxn ang="0">
                  <a:pos x="126" y="62"/>
                </a:cxn>
                <a:cxn ang="0">
                  <a:pos x="122" y="42"/>
                </a:cxn>
              </a:cxnLst>
              <a:rect l="0" t="0" r="r" b="b"/>
              <a:pathLst>
                <a:path w="126" h="106">
                  <a:moveTo>
                    <a:pt x="122" y="42"/>
                  </a:moveTo>
                  <a:cubicBezTo>
                    <a:pt x="125" y="33"/>
                    <a:pt x="125" y="33"/>
                    <a:pt x="125" y="33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0" y="17"/>
                    <a:pt x="97" y="12"/>
                    <a:pt x="95" y="9"/>
                  </a:cubicBezTo>
                  <a:cubicBezTo>
                    <a:pt x="93" y="7"/>
                    <a:pt x="86" y="3"/>
                    <a:pt x="86" y="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58" y="12"/>
                    <a:pt x="53" y="12"/>
                  </a:cubicBezTo>
                  <a:cubicBezTo>
                    <a:pt x="49" y="13"/>
                    <a:pt x="43" y="12"/>
                    <a:pt x="43" y="12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14" y="24"/>
                    <a:pt x="11" y="29"/>
                  </a:cubicBezTo>
                  <a:cubicBezTo>
                    <a:pt x="9" y="33"/>
                    <a:pt x="13" y="43"/>
                    <a:pt x="13" y="43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2" y="106"/>
                    <a:pt x="32" y="106"/>
                    <a:pt x="32" y="106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8" y="105"/>
                    <a:pt x="53" y="99"/>
                    <a:pt x="57" y="99"/>
                  </a:cubicBezTo>
                  <a:cubicBezTo>
                    <a:pt x="59" y="99"/>
                    <a:pt x="63" y="101"/>
                    <a:pt x="63" y="101"/>
                  </a:cubicBezTo>
                  <a:cubicBezTo>
                    <a:pt x="63" y="101"/>
                    <a:pt x="69" y="97"/>
                    <a:pt x="73" y="95"/>
                  </a:cubicBezTo>
                  <a:cubicBezTo>
                    <a:pt x="76" y="92"/>
                    <a:pt x="74" y="88"/>
                    <a:pt x="76" y="83"/>
                  </a:cubicBezTo>
                  <a:cubicBezTo>
                    <a:pt x="78" y="80"/>
                    <a:pt x="82" y="79"/>
                    <a:pt x="82" y="79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112" y="78"/>
                    <a:pt x="112" y="78"/>
                    <a:pt x="112" y="78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7" y="77"/>
                    <a:pt x="117" y="77"/>
                    <a:pt x="117" y="77"/>
                  </a:cubicBezTo>
                  <a:cubicBezTo>
                    <a:pt x="117" y="77"/>
                    <a:pt x="116" y="67"/>
                    <a:pt x="117" y="63"/>
                  </a:cubicBezTo>
                  <a:cubicBezTo>
                    <a:pt x="117" y="60"/>
                    <a:pt x="126" y="62"/>
                    <a:pt x="126" y="62"/>
                  </a:cubicBezTo>
                  <a:lnTo>
                    <a:pt x="122" y="4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3" name="Norwegen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6092855" y="378929"/>
              <a:ext cx="1667622" cy="2123338"/>
            </a:xfrm>
            <a:custGeom>
              <a:avLst/>
              <a:gdLst/>
              <a:ahLst/>
              <a:cxnLst>
                <a:cxn ang="0">
                  <a:pos x="626" y="61"/>
                </a:cxn>
                <a:cxn ang="0">
                  <a:pos x="605" y="40"/>
                </a:cxn>
                <a:cxn ang="0">
                  <a:pos x="586" y="22"/>
                </a:cxn>
                <a:cxn ang="0">
                  <a:pos x="547" y="55"/>
                </a:cxn>
                <a:cxn ang="0">
                  <a:pos x="532" y="46"/>
                </a:cxn>
                <a:cxn ang="0">
                  <a:pos x="465" y="77"/>
                </a:cxn>
                <a:cxn ang="0">
                  <a:pos x="445" y="116"/>
                </a:cxn>
                <a:cxn ang="0">
                  <a:pos x="410" y="132"/>
                </a:cxn>
                <a:cxn ang="0">
                  <a:pos x="380" y="181"/>
                </a:cxn>
                <a:cxn ang="0">
                  <a:pos x="374" y="209"/>
                </a:cxn>
                <a:cxn ang="0">
                  <a:pos x="330" y="227"/>
                </a:cxn>
                <a:cxn ang="0">
                  <a:pos x="331" y="254"/>
                </a:cxn>
                <a:cxn ang="0">
                  <a:pos x="331" y="290"/>
                </a:cxn>
                <a:cxn ang="0">
                  <a:pos x="275" y="339"/>
                </a:cxn>
                <a:cxn ang="0">
                  <a:pos x="261" y="381"/>
                </a:cxn>
                <a:cxn ang="0">
                  <a:pos x="252" y="428"/>
                </a:cxn>
                <a:cxn ang="0">
                  <a:pos x="198" y="471"/>
                </a:cxn>
                <a:cxn ang="0">
                  <a:pos x="224" y="509"/>
                </a:cxn>
                <a:cxn ang="0">
                  <a:pos x="141" y="534"/>
                </a:cxn>
                <a:cxn ang="0">
                  <a:pos x="122" y="571"/>
                </a:cxn>
                <a:cxn ang="0">
                  <a:pos x="96" y="584"/>
                </a:cxn>
                <a:cxn ang="0">
                  <a:pos x="69" y="595"/>
                </a:cxn>
                <a:cxn ang="0">
                  <a:pos x="26" y="611"/>
                </a:cxn>
                <a:cxn ang="0">
                  <a:pos x="23" y="650"/>
                </a:cxn>
                <a:cxn ang="0">
                  <a:pos x="83" y="675"/>
                </a:cxn>
                <a:cxn ang="0">
                  <a:pos x="74" y="678"/>
                </a:cxn>
                <a:cxn ang="0">
                  <a:pos x="38" y="704"/>
                </a:cxn>
                <a:cxn ang="0">
                  <a:pos x="55" y="723"/>
                </a:cxn>
                <a:cxn ang="0">
                  <a:pos x="42" y="766"/>
                </a:cxn>
                <a:cxn ang="0">
                  <a:pos x="26" y="785"/>
                </a:cxn>
                <a:cxn ang="0">
                  <a:pos x="34" y="813"/>
                </a:cxn>
                <a:cxn ang="0">
                  <a:pos x="65" y="873"/>
                </a:cxn>
                <a:cxn ang="0">
                  <a:pos x="182" y="789"/>
                </a:cxn>
                <a:cxn ang="0">
                  <a:pos x="230" y="815"/>
                </a:cxn>
                <a:cxn ang="0">
                  <a:pos x="305" y="482"/>
                </a:cxn>
                <a:cxn ang="0">
                  <a:pos x="443" y="205"/>
                </a:cxn>
                <a:cxn ang="0">
                  <a:pos x="595" y="78"/>
                </a:cxn>
                <a:cxn ang="0">
                  <a:pos x="18" y="803"/>
                </a:cxn>
                <a:cxn ang="0">
                  <a:pos x="10" y="767"/>
                </a:cxn>
                <a:cxn ang="0">
                  <a:pos x="14" y="743"/>
                </a:cxn>
                <a:cxn ang="0">
                  <a:pos x="10" y="711"/>
                </a:cxn>
                <a:cxn ang="0">
                  <a:pos x="8" y="699"/>
                </a:cxn>
                <a:cxn ang="0">
                  <a:pos x="7" y="680"/>
                </a:cxn>
                <a:cxn ang="0">
                  <a:pos x="15" y="632"/>
                </a:cxn>
                <a:cxn ang="0">
                  <a:pos x="44" y="600"/>
                </a:cxn>
                <a:cxn ang="0">
                  <a:pos x="58" y="582"/>
                </a:cxn>
                <a:cxn ang="0">
                  <a:pos x="106" y="551"/>
                </a:cxn>
                <a:cxn ang="0">
                  <a:pos x="123" y="537"/>
                </a:cxn>
                <a:cxn ang="0">
                  <a:pos x="162" y="515"/>
                </a:cxn>
                <a:cxn ang="0">
                  <a:pos x="259" y="367"/>
                </a:cxn>
                <a:cxn ang="0">
                  <a:pos x="264" y="359"/>
                </a:cxn>
                <a:cxn ang="0">
                  <a:pos x="301" y="294"/>
                </a:cxn>
                <a:cxn ang="0">
                  <a:pos x="351" y="208"/>
                </a:cxn>
                <a:cxn ang="0">
                  <a:pos x="296" y="220"/>
                </a:cxn>
                <a:cxn ang="0">
                  <a:pos x="362" y="187"/>
                </a:cxn>
                <a:cxn ang="0">
                  <a:pos x="322" y="218"/>
                </a:cxn>
                <a:cxn ang="0">
                  <a:pos x="320" y="183"/>
                </a:cxn>
                <a:cxn ang="0">
                  <a:pos x="367" y="152"/>
                </a:cxn>
                <a:cxn ang="0">
                  <a:pos x="411" y="97"/>
                </a:cxn>
                <a:cxn ang="0">
                  <a:pos x="407" y="97"/>
                </a:cxn>
                <a:cxn ang="0">
                  <a:pos x="492" y="40"/>
                </a:cxn>
                <a:cxn ang="0">
                  <a:pos x="514" y="56"/>
                </a:cxn>
                <a:cxn ang="0">
                  <a:pos x="538" y="19"/>
                </a:cxn>
              </a:cxnLst>
              <a:rect l="0" t="0" r="r" b="b"/>
              <a:pathLst>
                <a:path w="690" h="880">
                  <a:moveTo>
                    <a:pt x="685" y="71"/>
                  </a:moveTo>
                  <a:cubicBezTo>
                    <a:pt x="685" y="68"/>
                    <a:pt x="685" y="68"/>
                    <a:pt x="685" y="68"/>
                  </a:cubicBezTo>
                  <a:cubicBezTo>
                    <a:pt x="681" y="68"/>
                    <a:pt x="681" y="68"/>
                    <a:pt x="681" y="68"/>
                  </a:cubicBezTo>
                  <a:cubicBezTo>
                    <a:pt x="681" y="68"/>
                    <a:pt x="681" y="66"/>
                    <a:pt x="678" y="66"/>
                  </a:cubicBezTo>
                  <a:cubicBezTo>
                    <a:pt x="673" y="66"/>
                    <a:pt x="673" y="66"/>
                    <a:pt x="673" y="66"/>
                  </a:cubicBezTo>
                  <a:cubicBezTo>
                    <a:pt x="675" y="75"/>
                    <a:pt x="675" y="75"/>
                    <a:pt x="675" y="75"/>
                  </a:cubicBezTo>
                  <a:cubicBezTo>
                    <a:pt x="673" y="76"/>
                    <a:pt x="673" y="76"/>
                    <a:pt x="673" y="76"/>
                  </a:cubicBezTo>
                  <a:cubicBezTo>
                    <a:pt x="673" y="72"/>
                    <a:pt x="673" y="72"/>
                    <a:pt x="673" y="72"/>
                  </a:cubicBezTo>
                  <a:cubicBezTo>
                    <a:pt x="668" y="64"/>
                    <a:pt x="668" y="64"/>
                    <a:pt x="668" y="64"/>
                  </a:cubicBezTo>
                  <a:cubicBezTo>
                    <a:pt x="666" y="64"/>
                    <a:pt x="666" y="64"/>
                    <a:pt x="666" y="64"/>
                  </a:cubicBezTo>
                  <a:cubicBezTo>
                    <a:pt x="668" y="72"/>
                    <a:pt x="668" y="72"/>
                    <a:pt x="668" y="72"/>
                  </a:cubicBezTo>
                  <a:cubicBezTo>
                    <a:pt x="666" y="76"/>
                    <a:pt x="666" y="76"/>
                    <a:pt x="666" y="76"/>
                  </a:cubicBezTo>
                  <a:cubicBezTo>
                    <a:pt x="664" y="73"/>
                    <a:pt x="664" y="73"/>
                    <a:pt x="664" y="73"/>
                  </a:cubicBezTo>
                  <a:cubicBezTo>
                    <a:pt x="662" y="76"/>
                    <a:pt x="662" y="76"/>
                    <a:pt x="662" y="76"/>
                  </a:cubicBezTo>
                  <a:cubicBezTo>
                    <a:pt x="659" y="77"/>
                    <a:pt x="659" y="77"/>
                    <a:pt x="659" y="77"/>
                  </a:cubicBezTo>
                  <a:cubicBezTo>
                    <a:pt x="659" y="77"/>
                    <a:pt x="656" y="81"/>
                    <a:pt x="655" y="81"/>
                  </a:cubicBezTo>
                  <a:cubicBezTo>
                    <a:pt x="654" y="80"/>
                    <a:pt x="655" y="77"/>
                    <a:pt x="656" y="75"/>
                  </a:cubicBezTo>
                  <a:cubicBezTo>
                    <a:pt x="657" y="74"/>
                    <a:pt x="657" y="67"/>
                    <a:pt x="654" y="66"/>
                  </a:cubicBezTo>
                  <a:cubicBezTo>
                    <a:pt x="652" y="64"/>
                    <a:pt x="649" y="71"/>
                    <a:pt x="649" y="71"/>
                  </a:cubicBezTo>
                  <a:cubicBezTo>
                    <a:pt x="647" y="71"/>
                    <a:pt x="647" y="71"/>
                    <a:pt x="647" y="71"/>
                  </a:cubicBezTo>
                  <a:cubicBezTo>
                    <a:pt x="647" y="71"/>
                    <a:pt x="653" y="64"/>
                    <a:pt x="649" y="62"/>
                  </a:cubicBezTo>
                  <a:cubicBezTo>
                    <a:pt x="645" y="59"/>
                    <a:pt x="641" y="62"/>
                    <a:pt x="641" y="62"/>
                  </a:cubicBezTo>
                  <a:cubicBezTo>
                    <a:pt x="637" y="59"/>
                    <a:pt x="637" y="59"/>
                    <a:pt x="637" y="59"/>
                  </a:cubicBezTo>
                  <a:cubicBezTo>
                    <a:pt x="633" y="61"/>
                    <a:pt x="633" y="61"/>
                    <a:pt x="633" y="61"/>
                  </a:cubicBezTo>
                  <a:cubicBezTo>
                    <a:pt x="632" y="59"/>
                    <a:pt x="632" y="59"/>
                    <a:pt x="632" y="59"/>
                  </a:cubicBezTo>
                  <a:cubicBezTo>
                    <a:pt x="632" y="59"/>
                    <a:pt x="629" y="62"/>
                    <a:pt x="626" y="61"/>
                  </a:cubicBezTo>
                  <a:cubicBezTo>
                    <a:pt x="624" y="60"/>
                    <a:pt x="626" y="58"/>
                    <a:pt x="626" y="58"/>
                  </a:cubicBezTo>
                  <a:cubicBezTo>
                    <a:pt x="626" y="57"/>
                    <a:pt x="624" y="56"/>
                    <a:pt x="625" y="53"/>
                  </a:cubicBezTo>
                  <a:cubicBezTo>
                    <a:pt x="625" y="51"/>
                    <a:pt x="646" y="57"/>
                    <a:pt x="646" y="57"/>
                  </a:cubicBezTo>
                  <a:cubicBezTo>
                    <a:pt x="646" y="57"/>
                    <a:pt x="655" y="57"/>
                    <a:pt x="662" y="52"/>
                  </a:cubicBezTo>
                  <a:cubicBezTo>
                    <a:pt x="668" y="47"/>
                    <a:pt x="666" y="41"/>
                    <a:pt x="666" y="41"/>
                  </a:cubicBezTo>
                  <a:cubicBezTo>
                    <a:pt x="666" y="41"/>
                    <a:pt x="678" y="35"/>
                    <a:pt x="677" y="30"/>
                  </a:cubicBezTo>
                  <a:cubicBezTo>
                    <a:pt x="675" y="26"/>
                    <a:pt x="667" y="28"/>
                    <a:pt x="667" y="28"/>
                  </a:cubicBezTo>
                  <a:cubicBezTo>
                    <a:pt x="667" y="28"/>
                    <a:pt x="664" y="24"/>
                    <a:pt x="661" y="24"/>
                  </a:cubicBezTo>
                  <a:cubicBezTo>
                    <a:pt x="656" y="24"/>
                    <a:pt x="652" y="27"/>
                    <a:pt x="652" y="27"/>
                  </a:cubicBezTo>
                  <a:cubicBezTo>
                    <a:pt x="655" y="19"/>
                    <a:pt x="655" y="19"/>
                    <a:pt x="655" y="19"/>
                  </a:cubicBezTo>
                  <a:cubicBezTo>
                    <a:pt x="651" y="19"/>
                    <a:pt x="651" y="19"/>
                    <a:pt x="651" y="19"/>
                  </a:cubicBezTo>
                  <a:cubicBezTo>
                    <a:pt x="651" y="19"/>
                    <a:pt x="652" y="16"/>
                    <a:pt x="648" y="16"/>
                  </a:cubicBezTo>
                  <a:cubicBezTo>
                    <a:pt x="644" y="15"/>
                    <a:pt x="645" y="21"/>
                    <a:pt x="642" y="21"/>
                  </a:cubicBezTo>
                  <a:cubicBezTo>
                    <a:pt x="640" y="22"/>
                    <a:pt x="642" y="16"/>
                    <a:pt x="640" y="16"/>
                  </a:cubicBezTo>
                  <a:cubicBezTo>
                    <a:pt x="639" y="16"/>
                    <a:pt x="632" y="22"/>
                    <a:pt x="632" y="22"/>
                  </a:cubicBezTo>
                  <a:cubicBezTo>
                    <a:pt x="632" y="15"/>
                    <a:pt x="632" y="15"/>
                    <a:pt x="632" y="15"/>
                  </a:cubicBezTo>
                  <a:cubicBezTo>
                    <a:pt x="632" y="15"/>
                    <a:pt x="629" y="10"/>
                    <a:pt x="622" y="11"/>
                  </a:cubicBezTo>
                  <a:cubicBezTo>
                    <a:pt x="615" y="11"/>
                    <a:pt x="616" y="22"/>
                    <a:pt x="616" y="22"/>
                  </a:cubicBezTo>
                  <a:cubicBezTo>
                    <a:pt x="617" y="25"/>
                    <a:pt x="617" y="25"/>
                    <a:pt x="617" y="25"/>
                  </a:cubicBezTo>
                  <a:cubicBezTo>
                    <a:pt x="616" y="36"/>
                    <a:pt x="616" y="36"/>
                    <a:pt x="616" y="36"/>
                  </a:cubicBezTo>
                  <a:cubicBezTo>
                    <a:pt x="619" y="36"/>
                    <a:pt x="619" y="36"/>
                    <a:pt x="619" y="36"/>
                  </a:cubicBezTo>
                  <a:cubicBezTo>
                    <a:pt x="619" y="39"/>
                    <a:pt x="619" y="39"/>
                    <a:pt x="619" y="39"/>
                  </a:cubicBezTo>
                  <a:cubicBezTo>
                    <a:pt x="614" y="39"/>
                    <a:pt x="614" y="39"/>
                    <a:pt x="614" y="39"/>
                  </a:cubicBezTo>
                  <a:cubicBezTo>
                    <a:pt x="613" y="35"/>
                    <a:pt x="613" y="35"/>
                    <a:pt x="613" y="35"/>
                  </a:cubicBezTo>
                  <a:cubicBezTo>
                    <a:pt x="608" y="40"/>
                    <a:pt x="608" y="40"/>
                    <a:pt x="608" y="40"/>
                  </a:cubicBezTo>
                  <a:cubicBezTo>
                    <a:pt x="605" y="40"/>
                    <a:pt x="605" y="40"/>
                    <a:pt x="605" y="40"/>
                  </a:cubicBezTo>
                  <a:cubicBezTo>
                    <a:pt x="605" y="42"/>
                    <a:pt x="605" y="42"/>
                    <a:pt x="605" y="42"/>
                  </a:cubicBezTo>
                  <a:cubicBezTo>
                    <a:pt x="603" y="37"/>
                    <a:pt x="603" y="37"/>
                    <a:pt x="603" y="37"/>
                  </a:cubicBezTo>
                  <a:cubicBezTo>
                    <a:pt x="603" y="37"/>
                    <a:pt x="606" y="34"/>
                    <a:pt x="608" y="33"/>
                  </a:cubicBezTo>
                  <a:cubicBezTo>
                    <a:pt x="610" y="31"/>
                    <a:pt x="612" y="25"/>
                    <a:pt x="610" y="22"/>
                  </a:cubicBezTo>
                  <a:cubicBezTo>
                    <a:pt x="609" y="21"/>
                    <a:pt x="605" y="26"/>
                    <a:pt x="604" y="28"/>
                  </a:cubicBezTo>
                  <a:cubicBezTo>
                    <a:pt x="604" y="30"/>
                    <a:pt x="599" y="32"/>
                    <a:pt x="599" y="32"/>
                  </a:cubicBezTo>
                  <a:cubicBezTo>
                    <a:pt x="599" y="32"/>
                    <a:pt x="601" y="29"/>
                    <a:pt x="602" y="28"/>
                  </a:cubicBezTo>
                  <a:cubicBezTo>
                    <a:pt x="603" y="27"/>
                    <a:pt x="606" y="21"/>
                    <a:pt x="606" y="21"/>
                  </a:cubicBezTo>
                  <a:cubicBezTo>
                    <a:pt x="602" y="21"/>
                    <a:pt x="602" y="21"/>
                    <a:pt x="602" y="21"/>
                  </a:cubicBezTo>
                  <a:cubicBezTo>
                    <a:pt x="601" y="21"/>
                    <a:pt x="598" y="25"/>
                    <a:pt x="598" y="25"/>
                  </a:cubicBezTo>
                  <a:cubicBezTo>
                    <a:pt x="598" y="25"/>
                    <a:pt x="598" y="22"/>
                    <a:pt x="599" y="21"/>
                  </a:cubicBezTo>
                  <a:cubicBezTo>
                    <a:pt x="599" y="19"/>
                    <a:pt x="604" y="19"/>
                    <a:pt x="608" y="18"/>
                  </a:cubicBezTo>
                  <a:cubicBezTo>
                    <a:pt x="613" y="17"/>
                    <a:pt x="612" y="5"/>
                    <a:pt x="612" y="5"/>
                  </a:cubicBezTo>
                  <a:cubicBezTo>
                    <a:pt x="606" y="5"/>
                    <a:pt x="606" y="5"/>
                    <a:pt x="606" y="5"/>
                  </a:cubicBezTo>
                  <a:cubicBezTo>
                    <a:pt x="606" y="5"/>
                    <a:pt x="604" y="8"/>
                    <a:pt x="603" y="6"/>
                  </a:cubicBezTo>
                  <a:cubicBezTo>
                    <a:pt x="601" y="6"/>
                    <a:pt x="604" y="2"/>
                    <a:pt x="602" y="1"/>
                  </a:cubicBezTo>
                  <a:cubicBezTo>
                    <a:pt x="600" y="0"/>
                    <a:pt x="598" y="5"/>
                    <a:pt x="596" y="5"/>
                  </a:cubicBezTo>
                  <a:cubicBezTo>
                    <a:pt x="593" y="6"/>
                    <a:pt x="591" y="1"/>
                    <a:pt x="587" y="2"/>
                  </a:cubicBezTo>
                  <a:cubicBezTo>
                    <a:pt x="584" y="4"/>
                    <a:pt x="591" y="11"/>
                    <a:pt x="589" y="11"/>
                  </a:cubicBezTo>
                  <a:cubicBezTo>
                    <a:pt x="587" y="12"/>
                    <a:pt x="585" y="9"/>
                    <a:pt x="581" y="8"/>
                  </a:cubicBezTo>
                  <a:cubicBezTo>
                    <a:pt x="577" y="8"/>
                    <a:pt x="584" y="13"/>
                    <a:pt x="584" y="13"/>
                  </a:cubicBezTo>
                  <a:cubicBezTo>
                    <a:pt x="581" y="14"/>
                    <a:pt x="581" y="14"/>
                    <a:pt x="581" y="14"/>
                  </a:cubicBezTo>
                  <a:cubicBezTo>
                    <a:pt x="583" y="17"/>
                    <a:pt x="583" y="17"/>
                    <a:pt x="583" y="17"/>
                  </a:cubicBezTo>
                  <a:cubicBezTo>
                    <a:pt x="586" y="17"/>
                    <a:pt x="586" y="17"/>
                    <a:pt x="586" y="17"/>
                  </a:cubicBezTo>
                  <a:cubicBezTo>
                    <a:pt x="593" y="21"/>
                    <a:pt x="593" y="21"/>
                    <a:pt x="593" y="21"/>
                  </a:cubicBezTo>
                  <a:cubicBezTo>
                    <a:pt x="586" y="22"/>
                    <a:pt x="586" y="22"/>
                    <a:pt x="586" y="22"/>
                  </a:cubicBezTo>
                  <a:cubicBezTo>
                    <a:pt x="587" y="27"/>
                    <a:pt x="587" y="27"/>
                    <a:pt x="587" y="27"/>
                  </a:cubicBezTo>
                  <a:cubicBezTo>
                    <a:pt x="583" y="27"/>
                    <a:pt x="583" y="27"/>
                    <a:pt x="583" y="27"/>
                  </a:cubicBezTo>
                  <a:cubicBezTo>
                    <a:pt x="583" y="30"/>
                    <a:pt x="583" y="30"/>
                    <a:pt x="583" y="30"/>
                  </a:cubicBezTo>
                  <a:cubicBezTo>
                    <a:pt x="585" y="31"/>
                    <a:pt x="585" y="31"/>
                    <a:pt x="585" y="31"/>
                  </a:cubicBezTo>
                  <a:cubicBezTo>
                    <a:pt x="585" y="35"/>
                    <a:pt x="585" y="35"/>
                    <a:pt x="585" y="35"/>
                  </a:cubicBezTo>
                  <a:cubicBezTo>
                    <a:pt x="587" y="36"/>
                    <a:pt x="587" y="36"/>
                    <a:pt x="587" y="36"/>
                  </a:cubicBezTo>
                  <a:cubicBezTo>
                    <a:pt x="582" y="37"/>
                    <a:pt x="582" y="37"/>
                    <a:pt x="582" y="37"/>
                  </a:cubicBezTo>
                  <a:cubicBezTo>
                    <a:pt x="587" y="45"/>
                    <a:pt x="587" y="45"/>
                    <a:pt x="587" y="45"/>
                  </a:cubicBezTo>
                  <a:cubicBezTo>
                    <a:pt x="580" y="45"/>
                    <a:pt x="580" y="45"/>
                    <a:pt x="580" y="45"/>
                  </a:cubicBezTo>
                  <a:cubicBezTo>
                    <a:pt x="576" y="55"/>
                    <a:pt x="576" y="55"/>
                    <a:pt x="576" y="55"/>
                  </a:cubicBezTo>
                  <a:cubicBezTo>
                    <a:pt x="574" y="35"/>
                    <a:pt x="574" y="35"/>
                    <a:pt x="574" y="35"/>
                  </a:cubicBezTo>
                  <a:cubicBezTo>
                    <a:pt x="569" y="37"/>
                    <a:pt x="569" y="37"/>
                    <a:pt x="569" y="37"/>
                  </a:cubicBezTo>
                  <a:cubicBezTo>
                    <a:pt x="575" y="26"/>
                    <a:pt x="575" y="26"/>
                    <a:pt x="575" y="26"/>
                  </a:cubicBezTo>
                  <a:cubicBezTo>
                    <a:pt x="573" y="24"/>
                    <a:pt x="573" y="24"/>
                    <a:pt x="573" y="24"/>
                  </a:cubicBezTo>
                  <a:cubicBezTo>
                    <a:pt x="573" y="24"/>
                    <a:pt x="574" y="17"/>
                    <a:pt x="569" y="17"/>
                  </a:cubicBezTo>
                  <a:cubicBezTo>
                    <a:pt x="564" y="18"/>
                    <a:pt x="564" y="32"/>
                    <a:pt x="564" y="32"/>
                  </a:cubicBezTo>
                  <a:cubicBezTo>
                    <a:pt x="560" y="33"/>
                    <a:pt x="560" y="33"/>
                    <a:pt x="560" y="33"/>
                  </a:cubicBezTo>
                  <a:cubicBezTo>
                    <a:pt x="560" y="33"/>
                    <a:pt x="561" y="41"/>
                    <a:pt x="558" y="45"/>
                  </a:cubicBezTo>
                  <a:cubicBezTo>
                    <a:pt x="556" y="50"/>
                    <a:pt x="550" y="60"/>
                    <a:pt x="550" y="60"/>
                  </a:cubicBezTo>
                  <a:cubicBezTo>
                    <a:pt x="550" y="60"/>
                    <a:pt x="555" y="62"/>
                    <a:pt x="554" y="65"/>
                  </a:cubicBezTo>
                  <a:cubicBezTo>
                    <a:pt x="553" y="68"/>
                    <a:pt x="551" y="73"/>
                    <a:pt x="551" y="73"/>
                  </a:cubicBezTo>
                  <a:cubicBezTo>
                    <a:pt x="549" y="78"/>
                    <a:pt x="549" y="78"/>
                    <a:pt x="549" y="78"/>
                  </a:cubicBezTo>
                  <a:cubicBezTo>
                    <a:pt x="546" y="74"/>
                    <a:pt x="546" y="74"/>
                    <a:pt x="546" y="74"/>
                  </a:cubicBezTo>
                  <a:cubicBezTo>
                    <a:pt x="544" y="77"/>
                    <a:pt x="544" y="77"/>
                    <a:pt x="544" y="77"/>
                  </a:cubicBezTo>
                  <a:cubicBezTo>
                    <a:pt x="541" y="71"/>
                    <a:pt x="541" y="71"/>
                    <a:pt x="541" y="71"/>
                  </a:cubicBezTo>
                  <a:cubicBezTo>
                    <a:pt x="547" y="55"/>
                    <a:pt x="547" y="55"/>
                    <a:pt x="547" y="55"/>
                  </a:cubicBezTo>
                  <a:cubicBezTo>
                    <a:pt x="542" y="55"/>
                    <a:pt x="542" y="55"/>
                    <a:pt x="542" y="55"/>
                  </a:cubicBezTo>
                  <a:cubicBezTo>
                    <a:pt x="541" y="52"/>
                    <a:pt x="541" y="52"/>
                    <a:pt x="541" y="52"/>
                  </a:cubicBezTo>
                  <a:cubicBezTo>
                    <a:pt x="553" y="34"/>
                    <a:pt x="553" y="34"/>
                    <a:pt x="553" y="34"/>
                  </a:cubicBezTo>
                  <a:cubicBezTo>
                    <a:pt x="551" y="32"/>
                    <a:pt x="551" y="32"/>
                    <a:pt x="551" y="32"/>
                  </a:cubicBezTo>
                  <a:cubicBezTo>
                    <a:pt x="551" y="32"/>
                    <a:pt x="556" y="25"/>
                    <a:pt x="554" y="24"/>
                  </a:cubicBezTo>
                  <a:cubicBezTo>
                    <a:pt x="552" y="22"/>
                    <a:pt x="546" y="29"/>
                    <a:pt x="546" y="29"/>
                  </a:cubicBezTo>
                  <a:cubicBezTo>
                    <a:pt x="546" y="22"/>
                    <a:pt x="546" y="22"/>
                    <a:pt x="546" y="22"/>
                  </a:cubicBezTo>
                  <a:cubicBezTo>
                    <a:pt x="540" y="22"/>
                    <a:pt x="540" y="22"/>
                    <a:pt x="540" y="22"/>
                  </a:cubicBezTo>
                  <a:cubicBezTo>
                    <a:pt x="542" y="26"/>
                    <a:pt x="542" y="26"/>
                    <a:pt x="542" y="26"/>
                  </a:cubicBezTo>
                  <a:cubicBezTo>
                    <a:pt x="541" y="31"/>
                    <a:pt x="541" y="31"/>
                    <a:pt x="541" y="31"/>
                  </a:cubicBezTo>
                  <a:cubicBezTo>
                    <a:pt x="537" y="26"/>
                    <a:pt x="537" y="26"/>
                    <a:pt x="537" y="26"/>
                  </a:cubicBezTo>
                  <a:cubicBezTo>
                    <a:pt x="534" y="29"/>
                    <a:pt x="534" y="29"/>
                    <a:pt x="534" y="29"/>
                  </a:cubicBezTo>
                  <a:cubicBezTo>
                    <a:pt x="535" y="24"/>
                    <a:pt x="535" y="24"/>
                    <a:pt x="535" y="24"/>
                  </a:cubicBezTo>
                  <a:cubicBezTo>
                    <a:pt x="534" y="22"/>
                    <a:pt x="534" y="22"/>
                    <a:pt x="534" y="22"/>
                  </a:cubicBezTo>
                  <a:cubicBezTo>
                    <a:pt x="532" y="26"/>
                    <a:pt x="532" y="26"/>
                    <a:pt x="532" y="26"/>
                  </a:cubicBezTo>
                  <a:cubicBezTo>
                    <a:pt x="525" y="21"/>
                    <a:pt x="525" y="21"/>
                    <a:pt x="525" y="21"/>
                  </a:cubicBezTo>
                  <a:cubicBezTo>
                    <a:pt x="523" y="27"/>
                    <a:pt x="523" y="27"/>
                    <a:pt x="523" y="27"/>
                  </a:cubicBezTo>
                  <a:cubicBezTo>
                    <a:pt x="530" y="30"/>
                    <a:pt x="530" y="30"/>
                    <a:pt x="530" y="30"/>
                  </a:cubicBezTo>
                  <a:cubicBezTo>
                    <a:pt x="526" y="31"/>
                    <a:pt x="526" y="31"/>
                    <a:pt x="526" y="31"/>
                  </a:cubicBezTo>
                  <a:cubicBezTo>
                    <a:pt x="526" y="35"/>
                    <a:pt x="526" y="35"/>
                    <a:pt x="526" y="35"/>
                  </a:cubicBezTo>
                  <a:cubicBezTo>
                    <a:pt x="523" y="34"/>
                    <a:pt x="523" y="34"/>
                    <a:pt x="523" y="34"/>
                  </a:cubicBezTo>
                  <a:cubicBezTo>
                    <a:pt x="522" y="32"/>
                    <a:pt x="522" y="32"/>
                    <a:pt x="522" y="32"/>
                  </a:cubicBezTo>
                  <a:cubicBezTo>
                    <a:pt x="519" y="32"/>
                    <a:pt x="519" y="32"/>
                    <a:pt x="519" y="32"/>
                  </a:cubicBezTo>
                  <a:cubicBezTo>
                    <a:pt x="519" y="39"/>
                    <a:pt x="519" y="39"/>
                    <a:pt x="519" y="39"/>
                  </a:cubicBezTo>
                  <a:cubicBezTo>
                    <a:pt x="526" y="40"/>
                    <a:pt x="526" y="40"/>
                    <a:pt x="526" y="40"/>
                  </a:cubicBezTo>
                  <a:cubicBezTo>
                    <a:pt x="532" y="46"/>
                    <a:pt x="532" y="46"/>
                    <a:pt x="532" y="46"/>
                  </a:cubicBezTo>
                  <a:cubicBezTo>
                    <a:pt x="532" y="48"/>
                    <a:pt x="532" y="48"/>
                    <a:pt x="532" y="48"/>
                  </a:cubicBezTo>
                  <a:cubicBezTo>
                    <a:pt x="532" y="48"/>
                    <a:pt x="530" y="46"/>
                    <a:pt x="527" y="45"/>
                  </a:cubicBezTo>
                  <a:cubicBezTo>
                    <a:pt x="525" y="43"/>
                    <a:pt x="521" y="43"/>
                    <a:pt x="521" y="43"/>
                  </a:cubicBezTo>
                  <a:cubicBezTo>
                    <a:pt x="520" y="53"/>
                    <a:pt x="520" y="53"/>
                    <a:pt x="520" y="53"/>
                  </a:cubicBezTo>
                  <a:cubicBezTo>
                    <a:pt x="522" y="52"/>
                    <a:pt x="522" y="52"/>
                    <a:pt x="522" y="52"/>
                  </a:cubicBezTo>
                  <a:cubicBezTo>
                    <a:pt x="525" y="58"/>
                    <a:pt x="525" y="58"/>
                    <a:pt x="525" y="58"/>
                  </a:cubicBezTo>
                  <a:cubicBezTo>
                    <a:pt x="525" y="58"/>
                    <a:pt x="522" y="57"/>
                    <a:pt x="519" y="56"/>
                  </a:cubicBezTo>
                  <a:cubicBezTo>
                    <a:pt x="515" y="56"/>
                    <a:pt x="514" y="59"/>
                    <a:pt x="514" y="59"/>
                  </a:cubicBezTo>
                  <a:cubicBezTo>
                    <a:pt x="505" y="75"/>
                    <a:pt x="505" y="75"/>
                    <a:pt x="505" y="75"/>
                  </a:cubicBezTo>
                  <a:cubicBezTo>
                    <a:pt x="507" y="75"/>
                    <a:pt x="507" y="75"/>
                    <a:pt x="507" y="75"/>
                  </a:cubicBezTo>
                  <a:cubicBezTo>
                    <a:pt x="504" y="78"/>
                    <a:pt x="504" y="78"/>
                    <a:pt x="504" y="78"/>
                  </a:cubicBezTo>
                  <a:cubicBezTo>
                    <a:pt x="508" y="83"/>
                    <a:pt x="508" y="83"/>
                    <a:pt x="508" y="83"/>
                  </a:cubicBezTo>
                  <a:cubicBezTo>
                    <a:pt x="505" y="85"/>
                    <a:pt x="505" y="85"/>
                    <a:pt x="505" y="85"/>
                  </a:cubicBezTo>
                  <a:cubicBezTo>
                    <a:pt x="513" y="90"/>
                    <a:pt x="513" y="90"/>
                    <a:pt x="513" y="90"/>
                  </a:cubicBezTo>
                  <a:cubicBezTo>
                    <a:pt x="504" y="92"/>
                    <a:pt x="504" y="92"/>
                    <a:pt x="504" y="92"/>
                  </a:cubicBezTo>
                  <a:cubicBezTo>
                    <a:pt x="499" y="83"/>
                    <a:pt x="499" y="83"/>
                    <a:pt x="499" y="83"/>
                  </a:cubicBezTo>
                  <a:cubicBezTo>
                    <a:pt x="486" y="91"/>
                    <a:pt x="486" y="91"/>
                    <a:pt x="486" y="91"/>
                  </a:cubicBezTo>
                  <a:cubicBezTo>
                    <a:pt x="486" y="89"/>
                    <a:pt x="486" y="89"/>
                    <a:pt x="486" y="89"/>
                  </a:cubicBezTo>
                  <a:cubicBezTo>
                    <a:pt x="486" y="89"/>
                    <a:pt x="497" y="83"/>
                    <a:pt x="498" y="79"/>
                  </a:cubicBezTo>
                  <a:cubicBezTo>
                    <a:pt x="499" y="76"/>
                    <a:pt x="489" y="78"/>
                    <a:pt x="489" y="78"/>
                  </a:cubicBezTo>
                  <a:cubicBezTo>
                    <a:pt x="489" y="78"/>
                    <a:pt x="486" y="75"/>
                    <a:pt x="484" y="78"/>
                  </a:cubicBezTo>
                  <a:cubicBezTo>
                    <a:pt x="481" y="81"/>
                    <a:pt x="487" y="84"/>
                    <a:pt x="487" y="84"/>
                  </a:cubicBezTo>
                  <a:cubicBezTo>
                    <a:pt x="483" y="84"/>
                    <a:pt x="483" y="84"/>
                    <a:pt x="483" y="84"/>
                  </a:cubicBezTo>
                  <a:cubicBezTo>
                    <a:pt x="483" y="84"/>
                    <a:pt x="481" y="76"/>
                    <a:pt x="476" y="76"/>
                  </a:cubicBezTo>
                  <a:cubicBezTo>
                    <a:pt x="472" y="76"/>
                    <a:pt x="472" y="82"/>
                    <a:pt x="472" y="82"/>
                  </a:cubicBezTo>
                  <a:cubicBezTo>
                    <a:pt x="465" y="77"/>
                    <a:pt x="465" y="77"/>
                    <a:pt x="465" y="77"/>
                  </a:cubicBezTo>
                  <a:cubicBezTo>
                    <a:pt x="464" y="80"/>
                    <a:pt x="464" y="80"/>
                    <a:pt x="464" y="80"/>
                  </a:cubicBezTo>
                  <a:cubicBezTo>
                    <a:pt x="464" y="80"/>
                    <a:pt x="460" y="79"/>
                    <a:pt x="458" y="82"/>
                  </a:cubicBezTo>
                  <a:cubicBezTo>
                    <a:pt x="456" y="87"/>
                    <a:pt x="465" y="87"/>
                    <a:pt x="465" y="87"/>
                  </a:cubicBezTo>
                  <a:cubicBezTo>
                    <a:pt x="462" y="90"/>
                    <a:pt x="462" y="90"/>
                    <a:pt x="462" y="90"/>
                  </a:cubicBezTo>
                  <a:cubicBezTo>
                    <a:pt x="472" y="92"/>
                    <a:pt x="472" y="92"/>
                    <a:pt x="472" y="92"/>
                  </a:cubicBezTo>
                  <a:cubicBezTo>
                    <a:pt x="477" y="91"/>
                    <a:pt x="477" y="91"/>
                    <a:pt x="477" y="91"/>
                  </a:cubicBezTo>
                  <a:cubicBezTo>
                    <a:pt x="473" y="94"/>
                    <a:pt x="473" y="94"/>
                    <a:pt x="473" y="94"/>
                  </a:cubicBezTo>
                  <a:cubicBezTo>
                    <a:pt x="474" y="95"/>
                    <a:pt x="474" y="95"/>
                    <a:pt x="474" y="95"/>
                  </a:cubicBezTo>
                  <a:cubicBezTo>
                    <a:pt x="478" y="94"/>
                    <a:pt x="478" y="94"/>
                    <a:pt x="478" y="94"/>
                  </a:cubicBezTo>
                  <a:cubicBezTo>
                    <a:pt x="478" y="97"/>
                    <a:pt x="478" y="97"/>
                    <a:pt x="478" y="97"/>
                  </a:cubicBezTo>
                  <a:cubicBezTo>
                    <a:pt x="475" y="97"/>
                    <a:pt x="475" y="97"/>
                    <a:pt x="475" y="97"/>
                  </a:cubicBezTo>
                  <a:cubicBezTo>
                    <a:pt x="478" y="103"/>
                    <a:pt x="478" y="103"/>
                    <a:pt x="478" y="103"/>
                  </a:cubicBezTo>
                  <a:cubicBezTo>
                    <a:pt x="478" y="106"/>
                    <a:pt x="478" y="106"/>
                    <a:pt x="478" y="106"/>
                  </a:cubicBezTo>
                  <a:cubicBezTo>
                    <a:pt x="478" y="106"/>
                    <a:pt x="484" y="110"/>
                    <a:pt x="482" y="111"/>
                  </a:cubicBezTo>
                  <a:cubicBezTo>
                    <a:pt x="479" y="112"/>
                    <a:pt x="474" y="103"/>
                    <a:pt x="474" y="103"/>
                  </a:cubicBezTo>
                  <a:cubicBezTo>
                    <a:pt x="469" y="100"/>
                    <a:pt x="469" y="100"/>
                    <a:pt x="469" y="100"/>
                  </a:cubicBezTo>
                  <a:cubicBezTo>
                    <a:pt x="469" y="100"/>
                    <a:pt x="465" y="94"/>
                    <a:pt x="460" y="94"/>
                  </a:cubicBezTo>
                  <a:cubicBezTo>
                    <a:pt x="457" y="94"/>
                    <a:pt x="459" y="100"/>
                    <a:pt x="459" y="100"/>
                  </a:cubicBezTo>
                  <a:cubicBezTo>
                    <a:pt x="461" y="104"/>
                    <a:pt x="461" y="104"/>
                    <a:pt x="461" y="104"/>
                  </a:cubicBezTo>
                  <a:cubicBezTo>
                    <a:pt x="458" y="106"/>
                    <a:pt x="458" y="106"/>
                    <a:pt x="458" y="106"/>
                  </a:cubicBezTo>
                  <a:cubicBezTo>
                    <a:pt x="456" y="111"/>
                    <a:pt x="456" y="111"/>
                    <a:pt x="456" y="111"/>
                  </a:cubicBezTo>
                  <a:cubicBezTo>
                    <a:pt x="454" y="106"/>
                    <a:pt x="454" y="106"/>
                    <a:pt x="454" y="106"/>
                  </a:cubicBezTo>
                  <a:cubicBezTo>
                    <a:pt x="457" y="102"/>
                    <a:pt x="457" y="102"/>
                    <a:pt x="457" y="102"/>
                  </a:cubicBezTo>
                  <a:cubicBezTo>
                    <a:pt x="457" y="100"/>
                    <a:pt x="457" y="100"/>
                    <a:pt x="457" y="100"/>
                  </a:cubicBezTo>
                  <a:cubicBezTo>
                    <a:pt x="451" y="106"/>
                    <a:pt x="451" y="106"/>
                    <a:pt x="451" y="106"/>
                  </a:cubicBezTo>
                  <a:cubicBezTo>
                    <a:pt x="445" y="116"/>
                    <a:pt x="445" y="116"/>
                    <a:pt x="445" y="116"/>
                  </a:cubicBezTo>
                  <a:cubicBezTo>
                    <a:pt x="448" y="124"/>
                    <a:pt x="448" y="124"/>
                    <a:pt x="448" y="124"/>
                  </a:cubicBezTo>
                  <a:cubicBezTo>
                    <a:pt x="452" y="129"/>
                    <a:pt x="452" y="129"/>
                    <a:pt x="452" y="129"/>
                  </a:cubicBezTo>
                  <a:cubicBezTo>
                    <a:pt x="444" y="126"/>
                    <a:pt x="444" y="126"/>
                    <a:pt x="444" y="126"/>
                  </a:cubicBezTo>
                  <a:cubicBezTo>
                    <a:pt x="442" y="140"/>
                    <a:pt x="442" y="140"/>
                    <a:pt x="442" y="140"/>
                  </a:cubicBezTo>
                  <a:cubicBezTo>
                    <a:pt x="440" y="140"/>
                    <a:pt x="440" y="140"/>
                    <a:pt x="440" y="140"/>
                  </a:cubicBezTo>
                  <a:cubicBezTo>
                    <a:pt x="436" y="147"/>
                    <a:pt x="436" y="147"/>
                    <a:pt x="436" y="147"/>
                  </a:cubicBezTo>
                  <a:cubicBezTo>
                    <a:pt x="434" y="144"/>
                    <a:pt x="434" y="144"/>
                    <a:pt x="434" y="144"/>
                  </a:cubicBezTo>
                  <a:cubicBezTo>
                    <a:pt x="439" y="138"/>
                    <a:pt x="439" y="138"/>
                    <a:pt x="439" y="138"/>
                  </a:cubicBezTo>
                  <a:cubicBezTo>
                    <a:pt x="441" y="129"/>
                    <a:pt x="441" y="129"/>
                    <a:pt x="441" y="129"/>
                  </a:cubicBezTo>
                  <a:cubicBezTo>
                    <a:pt x="440" y="128"/>
                    <a:pt x="440" y="128"/>
                    <a:pt x="440" y="128"/>
                  </a:cubicBezTo>
                  <a:cubicBezTo>
                    <a:pt x="443" y="125"/>
                    <a:pt x="443" y="125"/>
                    <a:pt x="443" y="125"/>
                  </a:cubicBezTo>
                  <a:cubicBezTo>
                    <a:pt x="441" y="120"/>
                    <a:pt x="441" y="120"/>
                    <a:pt x="441" y="120"/>
                  </a:cubicBezTo>
                  <a:cubicBezTo>
                    <a:pt x="441" y="112"/>
                    <a:pt x="441" y="112"/>
                    <a:pt x="441" y="112"/>
                  </a:cubicBezTo>
                  <a:cubicBezTo>
                    <a:pt x="441" y="109"/>
                    <a:pt x="439" y="102"/>
                    <a:pt x="439" y="102"/>
                  </a:cubicBezTo>
                  <a:cubicBezTo>
                    <a:pt x="434" y="106"/>
                    <a:pt x="434" y="106"/>
                    <a:pt x="434" y="106"/>
                  </a:cubicBezTo>
                  <a:cubicBezTo>
                    <a:pt x="434" y="106"/>
                    <a:pt x="435" y="112"/>
                    <a:pt x="432" y="115"/>
                  </a:cubicBezTo>
                  <a:cubicBezTo>
                    <a:pt x="428" y="118"/>
                    <a:pt x="431" y="124"/>
                    <a:pt x="431" y="124"/>
                  </a:cubicBezTo>
                  <a:cubicBezTo>
                    <a:pt x="434" y="126"/>
                    <a:pt x="434" y="126"/>
                    <a:pt x="434" y="126"/>
                  </a:cubicBezTo>
                  <a:cubicBezTo>
                    <a:pt x="429" y="128"/>
                    <a:pt x="429" y="128"/>
                    <a:pt x="429" y="128"/>
                  </a:cubicBezTo>
                  <a:cubicBezTo>
                    <a:pt x="429" y="137"/>
                    <a:pt x="429" y="137"/>
                    <a:pt x="429" y="137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7" y="124"/>
                    <a:pt x="427" y="124"/>
                    <a:pt x="427" y="124"/>
                  </a:cubicBezTo>
                  <a:cubicBezTo>
                    <a:pt x="426" y="124"/>
                    <a:pt x="426" y="124"/>
                    <a:pt x="426" y="124"/>
                  </a:cubicBezTo>
                  <a:cubicBezTo>
                    <a:pt x="426" y="113"/>
                    <a:pt x="426" y="113"/>
                    <a:pt x="426" y="113"/>
                  </a:cubicBezTo>
                  <a:cubicBezTo>
                    <a:pt x="426" y="113"/>
                    <a:pt x="421" y="115"/>
                    <a:pt x="413" y="119"/>
                  </a:cubicBezTo>
                  <a:cubicBezTo>
                    <a:pt x="405" y="121"/>
                    <a:pt x="410" y="132"/>
                    <a:pt x="410" y="132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3" y="132"/>
                    <a:pt x="413" y="134"/>
                    <a:pt x="412" y="137"/>
                  </a:cubicBezTo>
                  <a:cubicBezTo>
                    <a:pt x="411" y="139"/>
                    <a:pt x="416" y="142"/>
                    <a:pt x="420" y="142"/>
                  </a:cubicBezTo>
                  <a:cubicBezTo>
                    <a:pt x="424" y="143"/>
                    <a:pt x="424" y="150"/>
                    <a:pt x="424" y="150"/>
                  </a:cubicBezTo>
                  <a:cubicBezTo>
                    <a:pt x="427" y="151"/>
                    <a:pt x="427" y="151"/>
                    <a:pt x="427" y="151"/>
                  </a:cubicBezTo>
                  <a:cubicBezTo>
                    <a:pt x="425" y="152"/>
                    <a:pt x="425" y="152"/>
                    <a:pt x="425" y="152"/>
                  </a:cubicBezTo>
                  <a:cubicBezTo>
                    <a:pt x="425" y="152"/>
                    <a:pt x="421" y="150"/>
                    <a:pt x="421" y="147"/>
                  </a:cubicBezTo>
                  <a:cubicBezTo>
                    <a:pt x="421" y="144"/>
                    <a:pt x="416" y="144"/>
                    <a:pt x="412" y="143"/>
                  </a:cubicBezTo>
                  <a:cubicBezTo>
                    <a:pt x="410" y="143"/>
                    <a:pt x="407" y="134"/>
                    <a:pt x="407" y="134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99" y="136"/>
                    <a:pt x="400" y="140"/>
                    <a:pt x="402" y="143"/>
                  </a:cubicBezTo>
                  <a:cubicBezTo>
                    <a:pt x="405" y="146"/>
                    <a:pt x="409" y="147"/>
                    <a:pt x="409" y="147"/>
                  </a:cubicBezTo>
                  <a:cubicBezTo>
                    <a:pt x="409" y="147"/>
                    <a:pt x="405" y="148"/>
                    <a:pt x="402" y="146"/>
                  </a:cubicBezTo>
                  <a:cubicBezTo>
                    <a:pt x="399" y="145"/>
                    <a:pt x="394" y="138"/>
                    <a:pt x="394" y="138"/>
                  </a:cubicBezTo>
                  <a:cubicBezTo>
                    <a:pt x="390" y="139"/>
                    <a:pt x="390" y="139"/>
                    <a:pt x="390" y="139"/>
                  </a:cubicBezTo>
                  <a:cubicBezTo>
                    <a:pt x="392" y="145"/>
                    <a:pt x="392" y="145"/>
                    <a:pt x="392" y="145"/>
                  </a:cubicBezTo>
                  <a:cubicBezTo>
                    <a:pt x="388" y="151"/>
                    <a:pt x="388" y="151"/>
                    <a:pt x="388" y="151"/>
                  </a:cubicBezTo>
                  <a:cubicBezTo>
                    <a:pt x="392" y="159"/>
                    <a:pt x="392" y="159"/>
                    <a:pt x="392" y="159"/>
                  </a:cubicBezTo>
                  <a:cubicBezTo>
                    <a:pt x="380" y="160"/>
                    <a:pt x="380" y="160"/>
                    <a:pt x="380" y="160"/>
                  </a:cubicBezTo>
                  <a:cubicBezTo>
                    <a:pt x="384" y="165"/>
                    <a:pt x="384" y="165"/>
                    <a:pt x="384" y="165"/>
                  </a:cubicBezTo>
                  <a:cubicBezTo>
                    <a:pt x="379" y="169"/>
                    <a:pt x="379" y="169"/>
                    <a:pt x="379" y="169"/>
                  </a:cubicBezTo>
                  <a:cubicBezTo>
                    <a:pt x="379" y="175"/>
                    <a:pt x="379" y="175"/>
                    <a:pt x="379" y="175"/>
                  </a:cubicBezTo>
                  <a:cubicBezTo>
                    <a:pt x="384" y="174"/>
                    <a:pt x="384" y="174"/>
                    <a:pt x="384" y="174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3" y="176"/>
                    <a:pt x="383" y="176"/>
                    <a:pt x="383" y="176"/>
                  </a:cubicBezTo>
                  <a:cubicBezTo>
                    <a:pt x="380" y="181"/>
                    <a:pt x="380" y="181"/>
                    <a:pt x="380" y="181"/>
                  </a:cubicBezTo>
                  <a:cubicBezTo>
                    <a:pt x="385" y="183"/>
                    <a:pt x="385" y="183"/>
                    <a:pt x="385" y="183"/>
                  </a:cubicBezTo>
                  <a:cubicBezTo>
                    <a:pt x="377" y="183"/>
                    <a:pt x="377" y="183"/>
                    <a:pt x="377" y="183"/>
                  </a:cubicBezTo>
                  <a:cubicBezTo>
                    <a:pt x="371" y="184"/>
                    <a:pt x="377" y="187"/>
                    <a:pt x="377" y="187"/>
                  </a:cubicBezTo>
                  <a:cubicBezTo>
                    <a:pt x="382" y="189"/>
                    <a:pt x="382" y="189"/>
                    <a:pt x="382" y="189"/>
                  </a:cubicBezTo>
                  <a:cubicBezTo>
                    <a:pt x="382" y="189"/>
                    <a:pt x="375" y="187"/>
                    <a:pt x="372" y="188"/>
                  </a:cubicBezTo>
                  <a:cubicBezTo>
                    <a:pt x="370" y="188"/>
                    <a:pt x="371" y="190"/>
                    <a:pt x="371" y="190"/>
                  </a:cubicBezTo>
                  <a:cubicBezTo>
                    <a:pt x="375" y="191"/>
                    <a:pt x="375" y="191"/>
                    <a:pt x="375" y="191"/>
                  </a:cubicBezTo>
                  <a:cubicBezTo>
                    <a:pt x="374" y="195"/>
                    <a:pt x="374" y="195"/>
                    <a:pt x="374" y="195"/>
                  </a:cubicBezTo>
                  <a:cubicBezTo>
                    <a:pt x="374" y="192"/>
                    <a:pt x="374" y="192"/>
                    <a:pt x="374" y="192"/>
                  </a:cubicBezTo>
                  <a:cubicBezTo>
                    <a:pt x="370" y="191"/>
                    <a:pt x="370" y="191"/>
                    <a:pt x="370" y="191"/>
                  </a:cubicBezTo>
                  <a:cubicBezTo>
                    <a:pt x="368" y="188"/>
                    <a:pt x="368" y="188"/>
                    <a:pt x="368" y="188"/>
                  </a:cubicBezTo>
                  <a:cubicBezTo>
                    <a:pt x="367" y="191"/>
                    <a:pt x="367" y="191"/>
                    <a:pt x="367" y="191"/>
                  </a:cubicBezTo>
                  <a:cubicBezTo>
                    <a:pt x="367" y="191"/>
                    <a:pt x="366" y="192"/>
                    <a:pt x="361" y="192"/>
                  </a:cubicBezTo>
                  <a:cubicBezTo>
                    <a:pt x="357" y="192"/>
                    <a:pt x="357" y="200"/>
                    <a:pt x="357" y="200"/>
                  </a:cubicBezTo>
                  <a:cubicBezTo>
                    <a:pt x="355" y="202"/>
                    <a:pt x="355" y="202"/>
                    <a:pt x="355" y="202"/>
                  </a:cubicBezTo>
                  <a:cubicBezTo>
                    <a:pt x="357" y="206"/>
                    <a:pt x="357" y="206"/>
                    <a:pt x="357" y="206"/>
                  </a:cubicBezTo>
                  <a:cubicBezTo>
                    <a:pt x="368" y="203"/>
                    <a:pt x="368" y="203"/>
                    <a:pt x="368" y="203"/>
                  </a:cubicBezTo>
                  <a:cubicBezTo>
                    <a:pt x="368" y="203"/>
                    <a:pt x="369" y="205"/>
                    <a:pt x="372" y="205"/>
                  </a:cubicBezTo>
                  <a:cubicBezTo>
                    <a:pt x="375" y="205"/>
                    <a:pt x="382" y="199"/>
                    <a:pt x="382" y="199"/>
                  </a:cubicBezTo>
                  <a:cubicBezTo>
                    <a:pt x="380" y="203"/>
                    <a:pt x="380" y="203"/>
                    <a:pt x="380" y="203"/>
                  </a:cubicBezTo>
                  <a:cubicBezTo>
                    <a:pt x="385" y="204"/>
                    <a:pt x="385" y="204"/>
                    <a:pt x="385" y="204"/>
                  </a:cubicBezTo>
                  <a:cubicBezTo>
                    <a:pt x="376" y="207"/>
                    <a:pt x="376" y="207"/>
                    <a:pt x="376" y="207"/>
                  </a:cubicBezTo>
                  <a:cubicBezTo>
                    <a:pt x="376" y="213"/>
                    <a:pt x="376" y="213"/>
                    <a:pt x="376" y="213"/>
                  </a:cubicBezTo>
                  <a:cubicBezTo>
                    <a:pt x="379" y="217"/>
                    <a:pt x="379" y="217"/>
                    <a:pt x="379" y="217"/>
                  </a:cubicBezTo>
                  <a:cubicBezTo>
                    <a:pt x="378" y="218"/>
                    <a:pt x="378" y="218"/>
                    <a:pt x="378" y="218"/>
                  </a:cubicBezTo>
                  <a:cubicBezTo>
                    <a:pt x="374" y="209"/>
                    <a:pt x="374" y="209"/>
                    <a:pt x="374" y="209"/>
                  </a:cubicBezTo>
                  <a:cubicBezTo>
                    <a:pt x="367" y="211"/>
                    <a:pt x="367" y="211"/>
                    <a:pt x="367" y="211"/>
                  </a:cubicBezTo>
                  <a:cubicBezTo>
                    <a:pt x="367" y="211"/>
                    <a:pt x="364" y="208"/>
                    <a:pt x="361" y="208"/>
                  </a:cubicBezTo>
                  <a:cubicBezTo>
                    <a:pt x="358" y="207"/>
                    <a:pt x="353" y="209"/>
                    <a:pt x="351" y="213"/>
                  </a:cubicBezTo>
                  <a:cubicBezTo>
                    <a:pt x="348" y="215"/>
                    <a:pt x="355" y="215"/>
                    <a:pt x="358" y="216"/>
                  </a:cubicBezTo>
                  <a:cubicBezTo>
                    <a:pt x="362" y="217"/>
                    <a:pt x="361" y="221"/>
                    <a:pt x="361" y="221"/>
                  </a:cubicBezTo>
                  <a:cubicBezTo>
                    <a:pt x="364" y="223"/>
                    <a:pt x="364" y="223"/>
                    <a:pt x="364" y="223"/>
                  </a:cubicBezTo>
                  <a:cubicBezTo>
                    <a:pt x="363" y="224"/>
                    <a:pt x="363" y="224"/>
                    <a:pt x="363" y="224"/>
                  </a:cubicBezTo>
                  <a:cubicBezTo>
                    <a:pt x="363" y="224"/>
                    <a:pt x="359" y="221"/>
                    <a:pt x="357" y="219"/>
                  </a:cubicBezTo>
                  <a:cubicBezTo>
                    <a:pt x="355" y="217"/>
                    <a:pt x="348" y="216"/>
                    <a:pt x="348" y="216"/>
                  </a:cubicBezTo>
                  <a:cubicBezTo>
                    <a:pt x="347" y="218"/>
                    <a:pt x="347" y="218"/>
                    <a:pt x="347" y="218"/>
                  </a:cubicBezTo>
                  <a:cubicBezTo>
                    <a:pt x="353" y="219"/>
                    <a:pt x="353" y="219"/>
                    <a:pt x="353" y="219"/>
                  </a:cubicBezTo>
                  <a:cubicBezTo>
                    <a:pt x="350" y="221"/>
                    <a:pt x="350" y="221"/>
                    <a:pt x="350" y="221"/>
                  </a:cubicBezTo>
                  <a:cubicBezTo>
                    <a:pt x="352" y="223"/>
                    <a:pt x="352" y="223"/>
                    <a:pt x="352" y="223"/>
                  </a:cubicBezTo>
                  <a:cubicBezTo>
                    <a:pt x="355" y="222"/>
                    <a:pt x="355" y="222"/>
                    <a:pt x="355" y="222"/>
                  </a:cubicBezTo>
                  <a:cubicBezTo>
                    <a:pt x="358" y="223"/>
                    <a:pt x="358" y="223"/>
                    <a:pt x="358" y="223"/>
                  </a:cubicBezTo>
                  <a:cubicBezTo>
                    <a:pt x="351" y="226"/>
                    <a:pt x="351" y="226"/>
                    <a:pt x="351" y="226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52" y="230"/>
                    <a:pt x="354" y="229"/>
                    <a:pt x="356" y="231"/>
                  </a:cubicBezTo>
                  <a:cubicBezTo>
                    <a:pt x="357" y="233"/>
                    <a:pt x="352" y="236"/>
                    <a:pt x="348" y="235"/>
                  </a:cubicBezTo>
                  <a:cubicBezTo>
                    <a:pt x="345" y="233"/>
                    <a:pt x="346" y="221"/>
                    <a:pt x="346" y="221"/>
                  </a:cubicBezTo>
                  <a:cubicBezTo>
                    <a:pt x="343" y="221"/>
                    <a:pt x="343" y="221"/>
                    <a:pt x="343" y="221"/>
                  </a:cubicBezTo>
                  <a:cubicBezTo>
                    <a:pt x="338" y="230"/>
                    <a:pt x="338" y="230"/>
                    <a:pt x="338" y="230"/>
                  </a:cubicBezTo>
                  <a:cubicBezTo>
                    <a:pt x="337" y="224"/>
                    <a:pt x="337" y="224"/>
                    <a:pt x="337" y="224"/>
                  </a:cubicBezTo>
                  <a:cubicBezTo>
                    <a:pt x="335" y="224"/>
                    <a:pt x="335" y="224"/>
                    <a:pt x="335" y="224"/>
                  </a:cubicBezTo>
                  <a:cubicBezTo>
                    <a:pt x="334" y="229"/>
                    <a:pt x="334" y="229"/>
                    <a:pt x="334" y="229"/>
                  </a:cubicBezTo>
                  <a:cubicBezTo>
                    <a:pt x="330" y="227"/>
                    <a:pt x="330" y="227"/>
                    <a:pt x="330" y="227"/>
                  </a:cubicBezTo>
                  <a:cubicBezTo>
                    <a:pt x="327" y="235"/>
                    <a:pt x="327" y="235"/>
                    <a:pt x="327" y="235"/>
                  </a:cubicBezTo>
                  <a:cubicBezTo>
                    <a:pt x="329" y="238"/>
                    <a:pt x="329" y="238"/>
                    <a:pt x="329" y="238"/>
                  </a:cubicBezTo>
                  <a:cubicBezTo>
                    <a:pt x="331" y="237"/>
                    <a:pt x="331" y="237"/>
                    <a:pt x="331" y="237"/>
                  </a:cubicBezTo>
                  <a:cubicBezTo>
                    <a:pt x="331" y="234"/>
                    <a:pt x="331" y="234"/>
                    <a:pt x="331" y="234"/>
                  </a:cubicBezTo>
                  <a:cubicBezTo>
                    <a:pt x="335" y="232"/>
                    <a:pt x="335" y="232"/>
                    <a:pt x="335" y="232"/>
                  </a:cubicBezTo>
                  <a:cubicBezTo>
                    <a:pt x="337" y="234"/>
                    <a:pt x="337" y="234"/>
                    <a:pt x="337" y="234"/>
                  </a:cubicBezTo>
                  <a:cubicBezTo>
                    <a:pt x="333" y="237"/>
                    <a:pt x="333" y="237"/>
                    <a:pt x="333" y="237"/>
                  </a:cubicBezTo>
                  <a:cubicBezTo>
                    <a:pt x="335" y="238"/>
                    <a:pt x="335" y="238"/>
                    <a:pt x="335" y="238"/>
                  </a:cubicBezTo>
                  <a:cubicBezTo>
                    <a:pt x="335" y="238"/>
                    <a:pt x="339" y="238"/>
                    <a:pt x="341" y="239"/>
                  </a:cubicBezTo>
                  <a:cubicBezTo>
                    <a:pt x="343" y="239"/>
                    <a:pt x="340" y="236"/>
                    <a:pt x="340" y="234"/>
                  </a:cubicBezTo>
                  <a:cubicBezTo>
                    <a:pt x="340" y="233"/>
                    <a:pt x="344" y="234"/>
                    <a:pt x="345" y="236"/>
                  </a:cubicBezTo>
                  <a:cubicBezTo>
                    <a:pt x="346" y="238"/>
                    <a:pt x="344" y="242"/>
                    <a:pt x="343" y="242"/>
                  </a:cubicBezTo>
                  <a:cubicBezTo>
                    <a:pt x="341" y="244"/>
                    <a:pt x="342" y="242"/>
                    <a:pt x="339" y="240"/>
                  </a:cubicBezTo>
                  <a:cubicBezTo>
                    <a:pt x="336" y="239"/>
                    <a:pt x="334" y="244"/>
                    <a:pt x="330" y="244"/>
                  </a:cubicBezTo>
                  <a:cubicBezTo>
                    <a:pt x="327" y="244"/>
                    <a:pt x="322" y="245"/>
                    <a:pt x="322" y="245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22" y="248"/>
                    <a:pt x="322" y="248"/>
                    <a:pt x="322" y="248"/>
                  </a:cubicBezTo>
                  <a:cubicBezTo>
                    <a:pt x="318" y="248"/>
                    <a:pt x="318" y="248"/>
                    <a:pt x="318" y="248"/>
                  </a:cubicBezTo>
                  <a:cubicBezTo>
                    <a:pt x="315" y="252"/>
                    <a:pt x="315" y="252"/>
                    <a:pt x="315" y="252"/>
                  </a:cubicBezTo>
                  <a:cubicBezTo>
                    <a:pt x="321" y="253"/>
                    <a:pt x="321" y="253"/>
                    <a:pt x="321" y="253"/>
                  </a:cubicBezTo>
                  <a:cubicBezTo>
                    <a:pt x="315" y="256"/>
                    <a:pt x="315" y="256"/>
                    <a:pt x="315" y="256"/>
                  </a:cubicBezTo>
                  <a:cubicBezTo>
                    <a:pt x="315" y="256"/>
                    <a:pt x="318" y="260"/>
                    <a:pt x="322" y="258"/>
                  </a:cubicBezTo>
                  <a:cubicBezTo>
                    <a:pt x="327" y="256"/>
                    <a:pt x="331" y="249"/>
                    <a:pt x="331" y="249"/>
                  </a:cubicBezTo>
                  <a:cubicBezTo>
                    <a:pt x="342" y="256"/>
                    <a:pt x="342" y="256"/>
                    <a:pt x="342" y="256"/>
                  </a:cubicBezTo>
                  <a:cubicBezTo>
                    <a:pt x="334" y="253"/>
                    <a:pt x="334" y="253"/>
                    <a:pt x="334" y="253"/>
                  </a:cubicBezTo>
                  <a:cubicBezTo>
                    <a:pt x="331" y="254"/>
                    <a:pt x="331" y="254"/>
                    <a:pt x="331" y="254"/>
                  </a:cubicBezTo>
                  <a:cubicBezTo>
                    <a:pt x="337" y="257"/>
                    <a:pt x="337" y="257"/>
                    <a:pt x="337" y="257"/>
                  </a:cubicBezTo>
                  <a:cubicBezTo>
                    <a:pt x="329" y="256"/>
                    <a:pt x="329" y="256"/>
                    <a:pt x="329" y="256"/>
                  </a:cubicBezTo>
                  <a:cubicBezTo>
                    <a:pt x="326" y="262"/>
                    <a:pt x="326" y="262"/>
                    <a:pt x="326" y="262"/>
                  </a:cubicBezTo>
                  <a:cubicBezTo>
                    <a:pt x="330" y="263"/>
                    <a:pt x="330" y="263"/>
                    <a:pt x="330" y="263"/>
                  </a:cubicBezTo>
                  <a:cubicBezTo>
                    <a:pt x="328" y="267"/>
                    <a:pt x="328" y="267"/>
                    <a:pt x="328" y="267"/>
                  </a:cubicBezTo>
                  <a:cubicBezTo>
                    <a:pt x="329" y="269"/>
                    <a:pt x="335" y="267"/>
                    <a:pt x="335" y="267"/>
                  </a:cubicBezTo>
                  <a:cubicBezTo>
                    <a:pt x="339" y="265"/>
                    <a:pt x="339" y="265"/>
                    <a:pt x="339" y="265"/>
                  </a:cubicBezTo>
                  <a:cubicBezTo>
                    <a:pt x="336" y="274"/>
                    <a:pt x="336" y="274"/>
                    <a:pt x="336" y="274"/>
                  </a:cubicBezTo>
                  <a:cubicBezTo>
                    <a:pt x="340" y="277"/>
                    <a:pt x="340" y="277"/>
                    <a:pt x="340" y="277"/>
                  </a:cubicBezTo>
                  <a:cubicBezTo>
                    <a:pt x="337" y="278"/>
                    <a:pt x="337" y="278"/>
                    <a:pt x="337" y="278"/>
                  </a:cubicBezTo>
                  <a:cubicBezTo>
                    <a:pt x="340" y="281"/>
                    <a:pt x="340" y="281"/>
                    <a:pt x="340" y="281"/>
                  </a:cubicBezTo>
                  <a:cubicBezTo>
                    <a:pt x="340" y="281"/>
                    <a:pt x="339" y="281"/>
                    <a:pt x="337" y="280"/>
                  </a:cubicBezTo>
                  <a:cubicBezTo>
                    <a:pt x="335" y="280"/>
                    <a:pt x="333" y="271"/>
                    <a:pt x="331" y="270"/>
                  </a:cubicBezTo>
                  <a:cubicBezTo>
                    <a:pt x="329" y="270"/>
                    <a:pt x="327" y="271"/>
                    <a:pt x="327" y="271"/>
                  </a:cubicBezTo>
                  <a:cubicBezTo>
                    <a:pt x="327" y="271"/>
                    <a:pt x="325" y="267"/>
                    <a:pt x="322" y="266"/>
                  </a:cubicBezTo>
                  <a:cubicBezTo>
                    <a:pt x="319" y="266"/>
                    <a:pt x="313" y="273"/>
                    <a:pt x="313" y="273"/>
                  </a:cubicBezTo>
                  <a:cubicBezTo>
                    <a:pt x="321" y="274"/>
                    <a:pt x="321" y="274"/>
                    <a:pt x="321" y="274"/>
                  </a:cubicBezTo>
                  <a:cubicBezTo>
                    <a:pt x="321" y="274"/>
                    <a:pt x="318" y="276"/>
                    <a:pt x="314" y="276"/>
                  </a:cubicBezTo>
                  <a:cubicBezTo>
                    <a:pt x="312" y="276"/>
                    <a:pt x="313" y="279"/>
                    <a:pt x="312" y="281"/>
                  </a:cubicBezTo>
                  <a:cubicBezTo>
                    <a:pt x="310" y="283"/>
                    <a:pt x="306" y="285"/>
                    <a:pt x="306" y="285"/>
                  </a:cubicBezTo>
                  <a:cubicBezTo>
                    <a:pt x="317" y="285"/>
                    <a:pt x="317" y="285"/>
                    <a:pt x="317" y="285"/>
                  </a:cubicBezTo>
                  <a:cubicBezTo>
                    <a:pt x="322" y="285"/>
                    <a:pt x="327" y="282"/>
                    <a:pt x="327" y="282"/>
                  </a:cubicBezTo>
                  <a:cubicBezTo>
                    <a:pt x="325" y="286"/>
                    <a:pt x="325" y="286"/>
                    <a:pt x="325" y="286"/>
                  </a:cubicBezTo>
                  <a:cubicBezTo>
                    <a:pt x="335" y="285"/>
                    <a:pt x="335" y="285"/>
                    <a:pt x="335" y="285"/>
                  </a:cubicBezTo>
                  <a:cubicBezTo>
                    <a:pt x="334" y="295"/>
                    <a:pt x="334" y="295"/>
                    <a:pt x="334" y="295"/>
                  </a:cubicBezTo>
                  <a:cubicBezTo>
                    <a:pt x="331" y="290"/>
                    <a:pt x="331" y="290"/>
                    <a:pt x="331" y="290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18" y="294"/>
                    <a:pt x="318" y="294"/>
                    <a:pt x="318" y="294"/>
                  </a:cubicBezTo>
                  <a:cubicBezTo>
                    <a:pt x="321" y="287"/>
                    <a:pt x="321" y="287"/>
                    <a:pt x="321" y="287"/>
                  </a:cubicBezTo>
                  <a:cubicBezTo>
                    <a:pt x="308" y="288"/>
                    <a:pt x="308" y="288"/>
                    <a:pt x="308" y="288"/>
                  </a:cubicBezTo>
                  <a:cubicBezTo>
                    <a:pt x="303" y="302"/>
                    <a:pt x="303" y="302"/>
                    <a:pt x="303" y="302"/>
                  </a:cubicBezTo>
                  <a:cubicBezTo>
                    <a:pt x="297" y="301"/>
                    <a:pt x="297" y="301"/>
                    <a:pt x="297" y="301"/>
                  </a:cubicBezTo>
                  <a:cubicBezTo>
                    <a:pt x="296" y="304"/>
                    <a:pt x="296" y="304"/>
                    <a:pt x="296" y="304"/>
                  </a:cubicBezTo>
                  <a:cubicBezTo>
                    <a:pt x="296" y="304"/>
                    <a:pt x="295" y="303"/>
                    <a:pt x="290" y="305"/>
                  </a:cubicBezTo>
                  <a:cubicBezTo>
                    <a:pt x="284" y="308"/>
                    <a:pt x="284" y="311"/>
                    <a:pt x="284" y="311"/>
                  </a:cubicBezTo>
                  <a:cubicBezTo>
                    <a:pt x="293" y="316"/>
                    <a:pt x="293" y="316"/>
                    <a:pt x="293" y="316"/>
                  </a:cubicBezTo>
                  <a:cubicBezTo>
                    <a:pt x="286" y="316"/>
                    <a:pt x="286" y="316"/>
                    <a:pt x="286" y="316"/>
                  </a:cubicBezTo>
                  <a:cubicBezTo>
                    <a:pt x="281" y="317"/>
                    <a:pt x="281" y="317"/>
                    <a:pt x="281" y="317"/>
                  </a:cubicBezTo>
                  <a:cubicBezTo>
                    <a:pt x="288" y="324"/>
                    <a:pt x="288" y="324"/>
                    <a:pt x="288" y="324"/>
                  </a:cubicBezTo>
                  <a:cubicBezTo>
                    <a:pt x="279" y="321"/>
                    <a:pt x="279" y="321"/>
                    <a:pt x="279" y="321"/>
                  </a:cubicBezTo>
                  <a:cubicBezTo>
                    <a:pt x="276" y="321"/>
                    <a:pt x="276" y="321"/>
                    <a:pt x="276" y="321"/>
                  </a:cubicBezTo>
                  <a:cubicBezTo>
                    <a:pt x="282" y="327"/>
                    <a:pt x="282" y="327"/>
                    <a:pt x="282" y="327"/>
                  </a:cubicBezTo>
                  <a:cubicBezTo>
                    <a:pt x="275" y="326"/>
                    <a:pt x="275" y="326"/>
                    <a:pt x="275" y="326"/>
                  </a:cubicBezTo>
                  <a:cubicBezTo>
                    <a:pt x="275" y="328"/>
                    <a:pt x="275" y="328"/>
                    <a:pt x="275" y="328"/>
                  </a:cubicBezTo>
                  <a:cubicBezTo>
                    <a:pt x="278" y="330"/>
                    <a:pt x="278" y="330"/>
                    <a:pt x="278" y="330"/>
                  </a:cubicBezTo>
                  <a:cubicBezTo>
                    <a:pt x="275" y="331"/>
                    <a:pt x="275" y="331"/>
                    <a:pt x="275" y="331"/>
                  </a:cubicBezTo>
                  <a:cubicBezTo>
                    <a:pt x="277" y="333"/>
                    <a:pt x="277" y="333"/>
                    <a:pt x="277" y="333"/>
                  </a:cubicBezTo>
                  <a:cubicBezTo>
                    <a:pt x="281" y="332"/>
                    <a:pt x="281" y="332"/>
                    <a:pt x="281" y="332"/>
                  </a:cubicBezTo>
                  <a:cubicBezTo>
                    <a:pt x="287" y="335"/>
                    <a:pt x="287" y="335"/>
                    <a:pt x="287" y="335"/>
                  </a:cubicBezTo>
                  <a:cubicBezTo>
                    <a:pt x="287" y="335"/>
                    <a:pt x="282" y="334"/>
                    <a:pt x="279" y="335"/>
                  </a:cubicBezTo>
                  <a:cubicBezTo>
                    <a:pt x="276" y="336"/>
                    <a:pt x="278" y="339"/>
                    <a:pt x="278" y="339"/>
                  </a:cubicBezTo>
                  <a:cubicBezTo>
                    <a:pt x="275" y="339"/>
                    <a:pt x="275" y="339"/>
                    <a:pt x="275" y="339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1" y="334"/>
                    <a:pt x="271" y="334"/>
                    <a:pt x="271" y="334"/>
                  </a:cubicBezTo>
                  <a:cubicBezTo>
                    <a:pt x="270" y="336"/>
                    <a:pt x="270" y="336"/>
                    <a:pt x="270" y="336"/>
                  </a:cubicBezTo>
                  <a:cubicBezTo>
                    <a:pt x="273" y="340"/>
                    <a:pt x="273" y="340"/>
                    <a:pt x="273" y="340"/>
                  </a:cubicBezTo>
                  <a:cubicBezTo>
                    <a:pt x="273" y="340"/>
                    <a:pt x="270" y="346"/>
                    <a:pt x="272" y="348"/>
                  </a:cubicBezTo>
                  <a:cubicBezTo>
                    <a:pt x="275" y="350"/>
                    <a:pt x="284" y="347"/>
                    <a:pt x="284" y="348"/>
                  </a:cubicBezTo>
                  <a:cubicBezTo>
                    <a:pt x="284" y="349"/>
                    <a:pt x="275" y="350"/>
                    <a:pt x="275" y="350"/>
                  </a:cubicBezTo>
                  <a:cubicBezTo>
                    <a:pt x="271" y="356"/>
                    <a:pt x="271" y="356"/>
                    <a:pt x="271" y="356"/>
                  </a:cubicBezTo>
                  <a:cubicBezTo>
                    <a:pt x="273" y="356"/>
                    <a:pt x="273" y="356"/>
                    <a:pt x="273" y="356"/>
                  </a:cubicBezTo>
                  <a:cubicBezTo>
                    <a:pt x="276" y="353"/>
                    <a:pt x="276" y="353"/>
                    <a:pt x="276" y="353"/>
                  </a:cubicBezTo>
                  <a:cubicBezTo>
                    <a:pt x="285" y="351"/>
                    <a:pt x="285" y="351"/>
                    <a:pt x="285" y="351"/>
                  </a:cubicBezTo>
                  <a:cubicBezTo>
                    <a:pt x="287" y="351"/>
                    <a:pt x="287" y="351"/>
                    <a:pt x="287" y="351"/>
                  </a:cubicBezTo>
                  <a:cubicBezTo>
                    <a:pt x="300" y="347"/>
                    <a:pt x="300" y="347"/>
                    <a:pt x="300" y="347"/>
                  </a:cubicBezTo>
                  <a:cubicBezTo>
                    <a:pt x="292" y="353"/>
                    <a:pt x="292" y="353"/>
                    <a:pt x="292" y="353"/>
                  </a:cubicBezTo>
                  <a:cubicBezTo>
                    <a:pt x="290" y="353"/>
                    <a:pt x="290" y="353"/>
                    <a:pt x="290" y="353"/>
                  </a:cubicBezTo>
                  <a:cubicBezTo>
                    <a:pt x="288" y="355"/>
                    <a:pt x="288" y="355"/>
                    <a:pt x="288" y="355"/>
                  </a:cubicBezTo>
                  <a:cubicBezTo>
                    <a:pt x="292" y="358"/>
                    <a:pt x="292" y="358"/>
                    <a:pt x="292" y="358"/>
                  </a:cubicBezTo>
                  <a:cubicBezTo>
                    <a:pt x="285" y="360"/>
                    <a:pt x="285" y="360"/>
                    <a:pt x="285" y="360"/>
                  </a:cubicBezTo>
                  <a:cubicBezTo>
                    <a:pt x="285" y="360"/>
                    <a:pt x="286" y="355"/>
                    <a:pt x="285" y="353"/>
                  </a:cubicBezTo>
                  <a:cubicBezTo>
                    <a:pt x="282" y="351"/>
                    <a:pt x="277" y="356"/>
                    <a:pt x="275" y="357"/>
                  </a:cubicBezTo>
                  <a:cubicBezTo>
                    <a:pt x="273" y="359"/>
                    <a:pt x="263" y="360"/>
                    <a:pt x="262" y="363"/>
                  </a:cubicBezTo>
                  <a:cubicBezTo>
                    <a:pt x="260" y="366"/>
                    <a:pt x="269" y="364"/>
                    <a:pt x="269" y="364"/>
                  </a:cubicBezTo>
                  <a:cubicBezTo>
                    <a:pt x="268" y="371"/>
                    <a:pt x="268" y="371"/>
                    <a:pt x="268" y="371"/>
                  </a:cubicBezTo>
                  <a:cubicBezTo>
                    <a:pt x="274" y="375"/>
                    <a:pt x="274" y="375"/>
                    <a:pt x="274" y="375"/>
                  </a:cubicBezTo>
                  <a:cubicBezTo>
                    <a:pt x="274" y="375"/>
                    <a:pt x="262" y="372"/>
                    <a:pt x="261" y="375"/>
                  </a:cubicBezTo>
                  <a:cubicBezTo>
                    <a:pt x="259" y="378"/>
                    <a:pt x="261" y="381"/>
                    <a:pt x="261" y="381"/>
                  </a:cubicBezTo>
                  <a:cubicBezTo>
                    <a:pt x="259" y="381"/>
                    <a:pt x="259" y="381"/>
                    <a:pt x="259" y="381"/>
                  </a:cubicBezTo>
                  <a:cubicBezTo>
                    <a:pt x="257" y="383"/>
                    <a:pt x="257" y="383"/>
                    <a:pt x="257" y="383"/>
                  </a:cubicBezTo>
                  <a:cubicBezTo>
                    <a:pt x="259" y="387"/>
                    <a:pt x="259" y="387"/>
                    <a:pt x="259" y="387"/>
                  </a:cubicBezTo>
                  <a:cubicBezTo>
                    <a:pt x="259" y="387"/>
                    <a:pt x="256" y="386"/>
                    <a:pt x="253" y="389"/>
                  </a:cubicBezTo>
                  <a:cubicBezTo>
                    <a:pt x="249" y="391"/>
                    <a:pt x="254" y="398"/>
                    <a:pt x="254" y="398"/>
                  </a:cubicBezTo>
                  <a:cubicBezTo>
                    <a:pt x="258" y="399"/>
                    <a:pt x="258" y="399"/>
                    <a:pt x="258" y="399"/>
                  </a:cubicBezTo>
                  <a:cubicBezTo>
                    <a:pt x="259" y="405"/>
                    <a:pt x="259" y="405"/>
                    <a:pt x="259" y="405"/>
                  </a:cubicBezTo>
                  <a:cubicBezTo>
                    <a:pt x="256" y="406"/>
                    <a:pt x="256" y="406"/>
                    <a:pt x="256" y="406"/>
                  </a:cubicBezTo>
                  <a:cubicBezTo>
                    <a:pt x="249" y="396"/>
                    <a:pt x="249" y="396"/>
                    <a:pt x="249" y="396"/>
                  </a:cubicBezTo>
                  <a:cubicBezTo>
                    <a:pt x="247" y="404"/>
                    <a:pt x="247" y="404"/>
                    <a:pt x="247" y="404"/>
                  </a:cubicBezTo>
                  <a:cubicBezTo>
                    <a:pt x="252" y="404"/>
                    <a:pt x="252" y="404"/>
                    <a:pt x="252" y="404"/>
                  </a:cubicBezTo>
                  <a:cubicBezTo>
                    <a:pt x="252" y="404"/>
                    <a:pt x="248" y="406"/>
                    <a:pt x="246" y="409"/>
                  </a:cubicBezTo>
                  <a:cubicBezTo>
                    <a:pt x="244" y="411"/>
                    <a:pt x="246" y="416"/>
                    <a:pt x="246" y="416"/>
                  </a:cubicBezTo>
                  <a:cubicBezTo>
                    <a:pt x="241" y="418"/>
                    <a:pt x="241" y="418"/>
                    <a:pt x="241" y="418"/>
                  </a:cubicBezTo>
                  <a:cubicBezTo>
                    <a:pt x="243" y="420"/>
                    <a:pt x="243" y="420"/>
                    <a:pt x="243" y="420"/>
                  </a:cubicBezTo>
                  <a:cubicBezTo>
                    <a:pt x="248" y="416"/>
                    <a:pt x="248" y="416"/>
                    <a:pt x="248" y="416"/>
                  </a:cubicBezTo>
                  <a:cubicBezTo>
                    <a:pt x="248" y="413"/>
                    <a:pt x="248" y="413"/>
                    <a:pt x="248" y="413"/>
                  </a:cubicBezTo>
                  <a:cubicBezTo>
                    <a:pt x="253" y="411"/>
                    <a:pt x="253" y="411"/>
                    <a:pt x="253" y="411"/>
                  </a:cubicBezTo>
                  <a:cubicBezTo>
                    <a:pt x="249" y="415"/>
                    <a:pt x="249" y="415"/>
                    <a:pt x="249" y="415"/>
                  </a:cubicBezTo>
                  <a:cubicBezTo>
                    <a:pt x="254" y="419"/>
                    <a:pt x="254" y="419"/>
                    <a:pt x="254" y="419"/>
                  </a:cubicBezTo>
                  <a:cubicBezTo>
                    <a:pt x="253" y="423"/>
                    <a:pt x="253" y="423"/>
                    <a:pt x="253" y="423"/>
                  </a:cubicBezTo>
                  <a:cubicBezTo>
                    <a:pt x="256" y="425"/>
                    <a:pt x="256" y="425"/>
                    <a:pt x="256" y="425"/>
                  </a:cubicBezTo>
                  <a:cubicBezTo>
                    <a:pt x="268" y="412"/>
                    <a:pt x="268" y="412"/>
                    <a:pt x="268" y="412"/>
                  </a:cubicBezTo>
                  <a:cubicBezTo>
                    <a:pt x="271" y="414"/>
                    <a:pt x="271" y="414"/>
                    <a:pt x="271" y="414"/>
                  </a:cubicBezTo>
                  <a:cubicBezTo>
                    <a:pt x="256" y="427"/>
                    <a:pt x="256" y="427"/>
                    <a:pt x="256" y="427"/>
                  </a:cubicBezTo>
                  <a:cubicBezTo>
                    <a:pt x="252" y="428"/>
                    <a:pt x="252" y="428"/>
                    <a:pt x="252" y="428"/>
                  </a:cubicBezTo>
                  <a:cubicBezTo>
                    <a:pt x="249" y="421"/>
                    <a:pt x="249" y="421"/>
                    <a:pt x="249" y="421"/>
                  </a:cubicBezTo>
                  <a:cubicBezTo>
                    <a:pt x="244" y="422"/>
                    <a:pt x="244" y="422"/>
                    <a:pt x="244" y="422"/>
                  </a:cubicBezTo>
                  <a:cubicBezTo>
                    <a:pt x="243" y="424"/>
                    <a:pt x="243" y="424"/>
                    <a:pt x="243" y="424"/>
                  </a:cubicBezTo>
                  <a:cubicBezTo>
                    <a:pt x="243" y="424"/>
                    <a:pt x="239" y="424"/>
                    <a:pt x="239" y="426"/>
                  </a:cubicBezTo>
                  <a:cubicBezTo>
                    <a:pt x="239" y="427"/>
                    <a:pt x="235" y="435"/>
                    <a:pt x="231" y="435"/>
                  </a:cubicBezTo>
                  <a:cubicBezTo>
                    <a:pt x="228" y="436"/>
                    <a:pt x="222" y="440"/>
                    <a:pt x="222" y="440"/>
                  </a:cubicBezTo>
                  <a:cubicBezTo>
                    <a:pt x="224" y="442"/>
                    <a:pt x="224" y="442"/>
                    <a:pt x="224" y="442"/>
                  </a:cubicBezTo>
                  <a:cubicBezTo>
                    <a:pt x="224" y="442"/>
                    <a:pt x="216" y="446"/>
                    <a:pt x="221" y="450"/>
                  </a:cubicBezTo>
                  <a:cubicBezTo>
                    <a:pt x="224" y="452"/>
                    <a:pt x="231" y="441"/>
                    <a:pt x="231" y="441"/>
                  </a:cubicBezTo>
                  <a:cubicBezTo>
                    <a:pt x="242" y="436"/>
                    <a:pt x="242" y="436"/>
                    <a:pt x="242" y="436"/>
                  </a:cubicBezTo>
                  <a:cubicBezTo>
                    <a:pt x="233" y="443"/>
                    <a:pt x="233" y="443"/>
                    <a:pt x="233" y="443"/>
                  </a:cubicBezTo>
                  <a:cubicBezTo>
                    <a:pt x="238" y="446"/>
                    <a:pt x="238" y="446"/>
                    <a:pt x="238" y="446"/>
                  </a:cubicBezTo>
                  <a:cubicBezTo>
                    <a:pt x="238" y="446"/>
                    <a:pt x="232" y="447"/>
                    <a:pt x="228" y="450"/>
                  </a:cubicBezTo>
                  <a:cubicBezTo>
                    <a:pt x="223" y="452"/>
                    <a:pt x="226" y="457"/>
                    <a:pt x="226" y="457"/>
                  </a:cubicBezTo>
                  <a:cubicBezTo>
                    <a:pt x="223" y="458"/>
                    <a:pt x="223" y="458"/>
                    <a:pt x="223" y="458"/>
                  </a:cubicBezTo>
                  <a:cubicBezTo>
                    <a:pt x="219" y="455"/>
                    <a:pt x="219" y="455"/>
                    <a:pt x="219" y="455"/>
                  </a:cubicBezTo>
                  <a:cubicBezTo>
                    <a:pt x="215" y="457"/>
                    <a:pt x="215" y="457"/>
                    <a:pt x="215" y="457"/>
                  </a:cubicBezTo>
                  <a:cubicBezTo>
                    <a:pt x="215" y="457"/>
                    <a:pt x="219" y="463"/>
                    <a:pt x="221" y="465"/>
                  </a:cubicBezTo>
                  <a:cubicBezTo>
                    <a:pt x="222" y="467"/>
                    <a:pt x="231" y="459"/>
                    <a:pt x="231" y="459"/>
                  </a:cubicBezTo>
                  <a:cubicBezTo>
                    <a:pt x="226" y="468"/>
                    <a:pt x="226" y="468"/>
                    <a:pt x="226" y="468"/>
                  </a:cubicBezTo>
                  <a:cubicBezTo>
                    <a:pt x="221" y="471"/>
                    <a:pt x="221" y="471"/>
                    <a:pt x="221" y="471"/>
                  </a:cubicBezTo>
                  <a:cubicBezTo>
                    <a:pt x="213" y="459"/>
                    <a:pt x="213" y="459"/>
                    <a:pt x="213" y="459"/>
                  </a:cubicBezTo>
                  <a:cubicBezTo>
                    <a:pt x="204" y="467"/>
                    <a:pt x="204" y="467"/>
                    <a:pt x="204" y="467"/>
                  </a:cubicBezTo>
                  <a:cubicBezTo>
                    <a:pt x="207" y="470"/>
                    <a:pt x="207" y="470"/>
                    <a:pt x="207" y="470"/>
                  </a:cubicBezTo>
                  <a:cubicBezTo>
                    <a:pt x="200" y="468"/>
                    <a:pt x="200" y="468"/>
                    <a:pt x="200" y="468"/>
                  </a:cubicBezTo>
                  <a:cubicBezTo>
                    <a:pt x="198" y="471"/>
                    <a:pt x="198" y="471"/>
                    <a:pt x="198" y="471"/>
                  </a:cubicBezTo>
                  <a:cubicBezTo>
                    <a:pt x="203" y="474"/>
                    <a:pt x="203" y="474"/>
                    <a:pt x="203" y="474"/>
                  </a:cubicBezTo>
                  <a:cubicBezTo>
                    <a:pt x="198" y="475"/>
                    <a:pt x="198" y="475"/>
                    <a:pt x="198" y="475"/>
                  </a:cubicBezTo>
                  <a:cubicBezTo>
                    <a:pt x="198" y="475"/>
                    <a:pt x="189" y="485"/>
                    <a:pt x="188" y="486"/>
                  </a:cubicBezTo>
                  <a:cubicBezTo>
                    <a:pt x="188" y="487"/>
                    <a:pt x="191" y="490"/>
                    <a:pt x="191" y="490"/>
                  </a:cubicBezTo>
                  <a:cubicBezTo>
                    <a:pt x="184" y="489"/>
                    <a:pt x="184" y="489"/>
                    <a:pt x="184" y="489"/>
                  </a:cubicBezTo>
                  <a:cubicBezTo>
                    <a:pt x="182" y="498"/>
                    <a:pt x="182" y="498"/>
                    <a:pt x="182" y="498"/>
                  </a:cubicBezTo>
                  <a:cubicBezTo>
                    <a:pt x="182" y="498"/>
                    <a:pt x="188" y="498"/>
                    <a:pt x="188" y="500"/>
                  </a:cubicBezTo>
                  <a:cubicBezTo>
                    <a:pt x="188" y="502"/>
                    <a:pt x="179" y="504"/>
                    <a:pt x="174" y="505"/>
                  </a:cubicBezTo>
                  <a:cubicBezTo>
                    <a:pt x="169" y="507"/>
                    <a:pt x="169" y="517"/>
                    <a:pt x="169" y="517"/>
                  </a:cubicBezTo>
                  <a:cubicBezTo>
                    <a:pt x="169" y="517"/>
                    <a:pt x="184" y="509"/>
                    <a:pt x="183" y="514"/>
                  </a:cubicBezTo>
                  <a:cubicBezTo>
                    <a:pt x="183" y="518"/>
                    <a:pt x="176" y="517"/>
                    <a:pt x="176" y="517"/>
                  </a:cubicBezTo>
                  <a:cubicBezTo>
                    <a:pt x="177" y="520"/>
                    <a:pt x="177" y="520"/>
                    <a:pt x="177" y="520"/>
                  </a:cubicBezTo>
                  <a:cubicBezTo>
                    <a:pt x="182" y="522"/>
                    <a:pt x="182" y="522"/>
                    <a:pt x="182" y="522"/>
                  </a:cubicBezTo>
                  <a:cubicBezTo>
                    <a:pt x="179" y="525"/>
                    <a:pt x="179" y="525"/>
                    <a:pt x="179" y="525"/>
                  </a:cubicBezTo>
                  <a:cubicBezTo>
                    <a:pt x="181" y="529"/>
                    <a:pt x="181" y="529"/>
                    <a:pt x="181" y="529"/>
                  </a:cubicBezTo>
                  <a:cubicBezTo>
                    <a:pt x="198" y="520"/>
                    <a:pt x="198" y="520"/>
                    <a:pt x="198" y="520"/>
                  </a:cubicBezTo>
                  <a:cubicBezTo>
                    <a:pt x="198" y="520"/>
                    <a:pt x="202" y="517"/>
                    <a:pt x="203" y="516"/>
                  </a:cubicBezTo>
                  <a:cubicBezTo>
                    <a:pt x="205" y="515"/>
                    <a:pt x="206" y="513"/>
                    <a:pt x="209" y="512"/>
                  </a:cubicBezTo>
                  <a:cubicBezTo>
                    <a:pt x="211" y="512"/>
                    <a:pt x="213" y="508"/>
                    <a:pt x="213" y="505"/>
                  </a:cubicBezTo>
                  <a:cubicBezTo>
                    <a:pt x="213" y="502"/>
                    <a:pt x="202" y="507"/>
                    <a:pt x="202" y="507"/>
                  </a:cubicBezTo>
                  <a:cubicBezTo>
                    <a:pt x="202" y="507"/>
                    <a:pt x="209" y="502"/>
                    <a:pt x="212" y="500"/>
                  </a:cubicBezTo>
                  <a:cubicBezTo>
                    <a:pt x="214" y="499"/>
                    <a:pt x="215" y="494"/>
                    <a:pt x="221" y="494"/>
                  </a:cubicBezTo>
                  <a:cubicBezTo>
                    <a:pt x="225" y="494"/>
                    <a:pt x="226" y="498"/>
                    <a:pt x="226" y="498"/>
                  </a:cubicBezTo>
                  <a:cubicBezTo>
                    <a:pt x="215" y="503"/>
                    <a:pt x="215" y="503"/>
                    <a:pt x="215" y="503"/>
                  </a:cubicBezTo>
                  <a:cubicBezTo>
                    <a:pt x="214" y="506"/>
                    <a:pt x="214" y="506"/>
                    <a:pt x="214" y="506"/>
                  </a:cubicBezTo>
                  <a:cubicBezTo>
                    <a:pt x="214" y="506"/>
                    <a:pt x="223" y="506"/>
                    <a:pt x="224" y="509"/>
                  </a:cubicBezTo>
                  <a:cubicBezTo>
                    <a:pt x="224" y="513"/>
                    <a:pt x="214" y="515"/>
                    <a:pt x="211" y="516"/>
                  </a:cubicBezTo>
                  <a:cubicBezTo>
                    <a:pt x="208" y="516"/>
                    <a:pt x="203" y="521"/>
                    <a:pt x="202" y="524"/>
                  </a:cubicBezTo>
                  <a:cubicBezTo>
                    <a:pt x="202" y="528"/>
                    <a:pt x="206" y="522"/>
                    <a:pt x="208" y="523"/>
                  </a:cubicBezTo>
                  <a:cubicBezTo>
                    <a:pt x="209" y="525"/>
                    <a:pt x="206" y="526"/>
                    <a:pt x="205" y="528"/>
                  </a:cubicBezTo>
                  <a:cubicBezTo>
                    <a:pt x="203" y="530"/>
                    <a:pt x="208" y="531"/>
                    <a:pt x="208" y="531"/>
                  </a:cubicBezTo>
                  <a:cubicBezTo>
                    <a:pt x="205" y="533"/>
                    <a:pt x="205" y="533"/>
                    <a:pt x="205" y="533"/>
                  </a:cubicBezTo>
                  <a:cubicBezTo>
                    <a:pt x="205" y="533"/>
                    <a:pt x="194" y="530"/>
                    <a:pt x="188" y="532"/>
                  </a:cubicBezTo>
                  <a:cubicBezTo>
                    <a:pt x="181" y="534"/>
                    <a:pt x="187" y="539"/>
                    <a:pt x="187" y="539"/>
                  </a:cubicBezTo>
                  <a:cubicBezTo>
                    <a:pt x="180" y="538"/>
                    <a:pt x="180" y="538"/>
                    <a:pt x="180" y="538"/>
                  </a:cubicBezTo>
                  <a:cubicBezTo>
                    <a:pt x="175" y="540"/>
                    <a:pt x="175" y="540"/>
                    <a:pt x="175" y="540"/>
                  </a:cubicBezTo>
                  <a:cubicBezTo>
                    <a:pt x="180" y="532"/>
                    <a:pt x="180" y="532"/>
                    <a:pt x="180" y="532"/>
                  </a:cubicBezTo>
                  <a:cubicBezTo>
                    <a:pt x="175" y="518"/>
                    <a:pt x="175" y="518"/>
                    <a:pt x="175" y="518"/>
                  </a:cubicBezTo>
                  <a:cubicBezTo>
                    <a:pt x="167" y="521"/>
                    <a:pt x="167" y="521"/>
                    <a:pt x="167" y="521"/>
                  </a:cubicBezTo>
                  <a:cubicBezTo>
                    <a:pt x="166" y="523"/>
                    <a:pt x="166" y="523"/>
                    <a:pt x="166" y="523"/>
                  </a:cubicBezTo>
                  <a:cubicBezTo>
                    <a:pt x="158" y="526"/>
                    <a:pt x="158" y="526"/>
                    <a:pt x="158" y="526"/>
                  </a:cubicBezTo>
                  <a:cubicBezTo>
                    <a:pt x="157" y="530"/>
                    <a:pt x="157" y="530"/>
                    <a:pt x="157" y="530"/>
                  </a:cubicBezTo>
                  <a:cubicBezTo>
                    <a:pt x="164" y="531"/>
                    <a:pt x="164" y="531"/>
                    <a:pt x="164" y="531"/>
                  </a:cubicBezTo>
                  <a:cubicBezTo>
                    <a:pt x="157" y="532"/>
                    <a:pt x="157" y="532"/>
                    <a:pt x="157" y="532"/>
                  </a:cubicBezTo>
                  <a:cubicBezTo>
                    <a:pt x="156" y="536"/>
                    <a:pt x="156" y="536"/>
                    <a:pt x="156" y="536"/>
                  </a:cubicBezTo>
                  <a:cubicBezTo>
                    <a:pt x="162" y="537"/>
                    <a:pt x="162" y="537"/>
                    <a:pt x="162" y="537"/>
                  </a:cubicBezTo>
                  <a:cubicBezTo>
                    <a:pt x="150" y="539"/>
                    <a:pt x="150" y="539"/>
                    <a:pt x="150" y="539"/>
                  </a:cubicBezTo>
                  <a:cubicBezTo>
                    <a:pt x="155" y="532"/>
                    <a:pt x="155" y="532"/>
                    <a:pt x="155" y="532"/>
                  </a:cubicBezTo>
                  <a:cubicBezTo>
                    <a:pt x="153" y="530"/>
                    <a:pt x="153" y="530"/>
                    <a:pt x="153" y="530"/>
                  </a:cubicBezTo>
                  <a:cubicBezTo>
                    <a:pt x="147" y="534"/>
                    <a:pt x="147" y="534"/>
                    <a:pt x="147" y="534"/>
                  </a:cubicBezTo>
                  <a:cubicBezTo>
                    <a:pt x="145" y="532"/>
                    <a:pt x="145" y="532"/>
                    <a:pt x="145" y="532"/>
                  </a:cubicBezTo>
                  <a:cubicBezTo>
                    <a:pt x="141" y="534"/>
                    <a:pt x="141" y="534"/>
                    <a:pt x="141" y="534"/>
                  </a:cubicBezTo>
                  <a:cubicBezTo>
                    <a:pt x="145" y="538"/>
                    <a:pt x="145" y="538"/>
                    <a:pt x="145" y="538"/>
                  </a:cubicBezTo>
                  <a:cubicBezTo>
                    <a:pt x="138" y="538"/>
                    <a:pt x="138" y="538"/>
                    <a:pt x="138" y="538"/>
                  </a:cubicBezTo>
                  <a:cubicBezTo>
                    <a:pt x="134" y="541"/>
                    <a:pt x="134" y="541"/>
                    <a:pt x="134" y="541"/>
                  </a:cubicBezTo>
                  <a:cubicBezTo>
                    <a:pt x="139" y="547"/>
                    <a:pt x="139" y="547"/>
                    <a:pt x="139" y="547"/>
                  </a:cubicBezTo>
                  <a:cubicBezTo>
                    <a:pt x="143" y="548"/>
                    <a:pt x="143" y="548"/>
                    <a:pt x="143" y="548"/>
                  </a:cubicBezTo>
                  <a:cubicBezTo>
                    <a:pt x="138" y="549"/>
                    <a:pt x="138" y="549"/>
                    <a:pt x="138" y="549"/>
                  </a:cubicBezTo>
                  <a:cubicBezTo>
                    <a:pt x="135" y="552"/>
                    <a:pt x="135" y="552"/>
                    <a:pt x="135" y="552"/>
                  </a:cubicBezTo>
                  <a:cubicBezTo>
                    <a:pt x="126" y="551"/>
                    <a:pt x="126" y="551"/>
                    <a:pt x="126" y="551"/>
                  </a:cubicBezTo>
                  <a:cubicBezTo>
                    <a:pt x="126" y="555"/>
                    <a:pt x="126" y="555"/>
                    <a:pt x="126" y="555"/>
                  </a:cubicBezTo>
                  <a:cubicBezTo>
                    <a:pt x="132" y="563"/>
                    <a:pt x="132" y="563"/>
                    <a:pt x="132" y="563"/>
                  </a:cubicBezTo>
                  <a:cubicBezTo>
                    <a:pt x="138" y="561"/>
                    <a:pt x="138" y="561"/>
                    <a:pt x="138" y="561"/>
                  </a:cubicBezTo>
                  <a:cubicBezTo>
                    <a:pt x="139" y="562"/>
                    <a:pt x="139" y="562"/>
                    <a:pt x="139" y="562"/>
                  </a:cubicBezTo>
                  <a:cubicBezTo>
                    <a:pt x="132" y="566"/>
                    <a:pt x="132" y="566"/>
                    <a:pt x="132" y="566"/>
                  </a:cubicBezTo>
                  <a:cubicBezTo>
                    <a:pt x="137" y="568"/>
                    <a:pt x="137" y="568"/>
                    <a:pt x="137" y="568"/>
                  </a:cubicBezTo>
                  <a:cubicBezTo>
                    <a:pt x="135" y="569"/>
                    <a:pt x="135" y="569"/>
                    <a:pt x="135" y="569"/>
                  </a:cubicBezTo>
                  <a:cubicBezTo>
                    <a:pt x="130" y="567"/>
                    <a:pt x="130" y="567"/>
                    <a:pt x="130" y="567"/>
                  </a:cubicBezTo>
                  <a:cubicBezTo>
                    <a:pt x="129" y="561"/>
                    <a:pt x="129" y="561"/>
                    <a:pt x="129" y="561"/>
                  </a:cubicBezTo>
                  <a:cubicBezTo>
                    <a:pt x="123" y="552"/>
                    <a:pt x="123" y="552"/>
                    <a:pt x="123" y="552"/>
                  </a:cubicBezTo>
                  <a:cubicBezTo>
                    <a:pt x="114" y="557"/>
                    <a:pt x="114" y="557"/>
                    <a:pt x="114" y="557"/>
                  </a:cubicBezTo>
                  <a:cubicBezTo>
                    <a:pt x="116" y="558"/>
                    <a:pt x="116" y="558"/>
                    <a:pt x="116" y="558"/>
                  </a:cubicBezTo>
                  <a:cubicBezTo>
                    <a:pt x="118" y="558"/>
                    <a:pt x="118" y="558"/>
                    <a:pt x="118" y="558"/>
                  </a:cubicBezTo>
                  <a:cubicBezTo>
                    <a:pt x="123" y="563"/>
                    <a:pt x="123" y="563"/>
                    <a:pt x="123" y="563"/>
                  </a:cubicBezTo>
                  <a:cubicBezTo>
                    <a:pt x="123" y="570"/>
                    <a:pt x="123" y="570"/>
                    <a:pt x="123" y="570"/>
                  </a:cubicBezTo>
                  <a:cubicBezTo>
                    <a:pt x="132" y="577"/>
                    <a:pt x="132" y="577"/>
                    <a:pt x="132" y="577"/>
                  </a:cubicBezTo>
                  <a:cubicBezTo>
                    <a:pt x="133" y="579"/>
                    <a:pt x="133" y="579"/>
                    <a:pt x="133" y="579"/>
                  </a:cubicBezTo>
                  <a:cubicBezTo>
                    <a:pt x="122" y="571"/>
                    <a:pt x="122" y="571"/>
                    <a:pt x="122" y="571"/>
                  </a:cubicBezTo>
                  <a:cubicBezTo>
                    <a:pt x="122" y="562"/>
                    <a:pt x="122" y="562"/>
                    <a:pt x="122" y="562"/>
                  </a:cubicBezTo>
                  <a:cubicBezTo>
                    <a:pt x="113" y="562"/>
                    <a:pt x="113" y="562"/>
                    <a:pt x="113" y="562"/>
                  </a:cubicBezTo>
                  <a:cubicBezTo>
                    <a:pt x="111" y="565"/>
                    <a:pt x="111" y="565"/>
                    <a:pt x="111" y="565"/>
                  </a:cubicBezTo>
                  <a:cubicBezTo>
                    <a:pt x="112" y="560"/>
                    <a:pt x="112" y="560"/>
                    <a:pt x="112" y="560"/>
                  </a:cubicBezTo>
                  <a:cubicBezTo>
                    <a:pt x="108" y="560"/>
                    <a:pt x="108" y="560"/>
                    <a:pt x="108" y="560"/>
                  </a:cubicBezTo>
                  <a:cubicBezTo>
                    <a:pt x="107" y="563"/>
                    <a:pt x="107" y="563"/>
                    <a:pt x="107" y="563"/>
                  </a:cubicBezTo>
                  <a:cubicBezTo>
                    <a:pt x="101" y="564"/>
                    <a:pt x="101" y="564"/>
                    <a:pt x="101" y="564"/>
                  </a:cubicBezTo>
                  <a:cubicBezTo>
                    <a:pt x="96" y="557"/>
                    <a:pt x="96" y="557"/>
                    <a:pt x="96" y="557"/>
                  </a:cubicBezTo>
                  <a:cubicBezTo>
                    <a:pt x="96" y="557"/>
                    <a:pt x="92" y="557"/>
                    <a:pt x="85" y="562"/>
                  </a:cubicBezTo>
                  <a:cubicBezTo>
                    <a:pt x="80" y="567"/>
                    <a:pt x="93" y="567"/>
                    <a:pt x="94" y="569"/>
                  </a:cubicBezTo>
                  <a:cubicBezTo>
                    <a:pt x="94" y="571"/>
                    <a:pt x="91" y="570"/>
                    <a:pt x="88" y="570"/>
                  </a:cubicBezTo>
                  <a:cubicBezTo>
                    <a:pt x="83" y="571"/>
                    <a:pt x="87" y="577"/>
                    <a:pt x="87" y="577"/>
                  </a:cubicBezTo>
                  <a:cubicBezTo>
                    <a:pt x="87" y="577"/>
                    <a:pt x="104" y="571"/>
                    <a:pt x="105" y="573"/>
                  </a:cubicBezTo>
                  <a:cubicBezTo>
                    <a:pt x="106" y="575"/>
                    <a:pt x="99" y="575"/>
                    <a:pt x="99" y="575"/>
                  </a:cubicBezTo>
                  <a:cubicBezTo>
                    <a:pt x="99" y="578"/>
                    <a:pt x="99" y="578"/>
                    <a:pt x="99" y="578"/>
                  </a:cubicBezTo>
                  <a:cubicBezTo>
                    <a:pt x="99" y="578"/>
                    <a:pt x="108" y="575"/>
                    <a:pt x="113" y="573"/>
                  </a:cubicBezTo>
                  <a:cubicBezTo>
                    <a:pt x="118" y="573"/>
                    <a:pt x="122" y="579"/>
                    <a:pt x="122" y="579"/>
                  </a:cubicBezTo>
                  <a:cubicBezTo>
                    <a:pt x="122" y="579"/>
                    <a:pt x="117" y="576"/>
                    <a:pt x="114" y="575"/>
                  </a:cubicBezTo>
                  <a:cubicBezTo>
                    <a:pt x="112" y="575"/>
                    <a:pt x="104" y="578"/>
                    <a:pt x="104" y="578"/>
                  </a:cubicBezTo>
                  <a:cubicBezTo>
                    <a:pt x="104" y="583"/>
                    <a:pt x="104" y="583"/>
                    <a:pt x="104" y="583"/>
                  </a:cubicBezTo>
                  <a:cubicBezTo>
                    <a:pt x="102" y="581"/>
                    <a:pt x="102" y="581"/>
                    <a:pt x="102" y="581"/>
                  </a:cubicBezTo>
                  <a:cubicBezTo>
                    <a:pt x="100" y="582"/>
                    <a:pt x="100" y="582"/>
                    <a:pt x="100" y="582"/>
                  </a:cubicBezTo>
                  <a:cubicBezTo>
                    <a:pt x="102" y="586"/>
                    <a:pt x="102" y="586"/>
                    <a:pt x="102" y="586"/>
                  </a:cubicBezTo>
                  <a:cubicBezTo>
                    <a:pt x="108" y="586"/>
                    <a:pt x="108" y="586"/>
                    <a:pt x="108" y="586"/>
                  </a:cubicBezTo>
                  <a:cubicBezTo>
                    <a:pt x="104" y="591"/>
                    <a:pt x="104" y="591"/>
                    <a:pt x="104" y="591"/>
                  </a:cubicBezTo>
                  <a:cubicBezTo>
                    <a:pt x="96" y="584"/>
                    <a:pt x="96" y="584"/>
                    <a:pt x="96" y="584"/>
                  </a:cubicBezTo>
                  <a:cubicBezTo>
                    <a:pt x="92" y="582"/>
                    <a:pt x="92" y="582"/>
                    <a:pt x="92" y="582"/>
                  </a:cubicBezTo>
                  <a:cubicBezTo>
                    <a:pt x="92" y="585"/>
                    <a:pt x="92" y="585"/>
                    <a:pt x="92" y="585"/>
                  </a:cubicBezTo>
                  <a:cubicBezTo>
                    <a:pt x="92" y="585"/>
                    <a:pt x="90" y="581"/>
                    <a:pt x="87" y="580"/>
                  </a:cubicBezTo>
                  <a:cubicBezTo>
                    <a:pt x="83" y="579"/>
                    <a:pt x="83" y="583"/>
                    <a:pt x="83" y="583"/>
                  </a:cubicBezTo>
                  <a:cubicBezTo>
                    <a:pt x="83" y="583"/>
                    <a:pt x="81" y="581"/>
                    <a:pt x="80" y="580"/>
                  </a:cubicBezTo>
                  <a:cubicBezTo>
                    <a:pt x="78" y="580"/>
                    <a:pt x="74" y="583"/>
                    <a:pt x="74" y="583"/>
                  </a:cubicBezTo>
                  <a:cubicBezTo>
                    <a:pt x="74" y="583"/>
                    <a:pt x="72" y="582"/>
                    <a:pt x="69" y="581"/>
                  </a:cubicBezTo>
                  <a:cubicBezTo>
                    <a:pt x="66" y="581"/>
                    <a:pt x="65" y="584"/>
                    <a:pt x="63" y="587"/>
                  </a:cubicBezTo>
                  <a:cubicBezTo>
                    <a:pt x="62" y="589"/>
                    <a:pt x="74" y="586"/>
                    <a:pt x="74" y="586"/>
                  </a:cubicBezTo>
                  <a:cubicBezTo>
                    <a:pt x="74" y="586"/>
                    <a:pt x="82" y="592"/>
                    <a:pt x="84" y="594"/>
                  </a:cubicBezTo>
                  <a:cubicBezTo>
                    <a:pt x="85" y="595"/>
                    <a:pt x="84" y="600"/>
                    <a:pt x="84" y="600"/>
                  </a:cubicBezTo>
                  <a:cubicBezTo>
                    <a:pt x="87" y="603"/>
                    <a:pt x="87" y="603"/>
                    <a:pt x="87" y="603"/>
                  </a:cubicBezTo>
                  <a:cubicBezTo>
                    <a:pt x="92" y="604"/>
                    <a:pt x="92" y="604"/>
                    <a:pt x="92" y="604"/>
                  </a:cubicBezTo>
                  <a:cubicBezTo>
                    <a:pt x="94" y="603"/>
                    <a:pt x="94" y="603"/>
                    <a:pt x="94" y="603"/>
                  </a:cubicBezTo>
                  <a:cubicBezTo>
                    <a:pt x="93" y="605"/>
                    <a:pt x="93" y="605"/>
                    <a:pt x="93" y="605"/>
                  </a:cubicBezTo>
                  <a:cubicBezTo>
                    <a:pt x="85" y="605"/>
                    <a:pt x="85" y="605"/>
                    <a:pt x="85" y="605"/>
                  </a:cubicBezTo>
                  <a:cubicBezTo>
                    <a:pt x="87" y="608"/>
                    <a:pt x="87" y="608"/>
                    <a:pt x="87" y="608"/>
                  </a:cubicBezTo>
                  <a:cubicBezTo>
                    <a:pt x="83" y="614"/>
                    <a:pt x="83" y="614"/>
                    <a:pt x="83" y="614"/>
                  </a:cubicBezTo>
                  <a:cubicBezTo>
                    <a:pt x="85" y="616"/>
                    <a:pt x="85" y="616"/>
                    <a:pt x="85" y="616"/>
                  </a:cubicBezTo>
                  <a:cubicBezTo>
                    <a:pt x="80" y="615"/>
                    <a:pt x="80" y="615"/>
                    <a:pt x="80" y="615"/>
                  </a:cubicBezTo>
                  <a:cubicBezTo>
                    <a:pt x="84" y="607"/>
                    <a:pt x="84" y="607"/>
                    <a:pt x="84" y="607"/>
                  </a:cubicBezTo>
                  <a:cubicBezTo>
                    <a:pt x="82" y="602"/>
                    <a:pt x="82" y="602"/>
                    <a:pt x="82" y="602"/>
                  </a:cubicBezTo>
                  <a:cubicBezTo>
                    <a:pt x="82" y="594"/>
                    <a:pt x="82" y="594"/>
                    <a:pt x="82" y="594"/>
                  </a:cubicBezTo>
                  <a:cubicBezTo>
                    <a:pt x="73" y="593"/>
                    <a:pt x="73" y="593"/>
                    <a:pt x="73" y="593"/>
                  </a:cubicBezTo>
                  <a:cubicBezTo>
                    <a:pt x="73" y="597"/>
                    <a:pt x="73" y="597"/>
                    <a:pt x="73" y="597"/>
                  </a:cubicBezTo>
                  <a:cubicBezTo>
                    <a:pt x="69" y="595"/>
                    <a:pt x="69" y="595"/>
                    <a:pt x="69" y="595"/>
                  </a:cubicBezTo>
                  <a:cubicBezTo>
                    <a:pt x="66" y="595"/>
                    <a:pt x="66" y="595"/>
                    <a:pt x="66" y="595"/>
                  </a:cubicBezTo>
                  <a:cubicBezTo>
                    <a:pt x="72" y="611"/>
                    <a:pt x="72" y="611"/>
                    <a:pt x="72" y="611"/>
                  </a:cubicBezTo>
                  <a:cubicBezTo>
                    <a:pt x="71" y="613"/>
                    <a:pt x="71" y="613"/>
                    <a:pt x="71" y="613"/>
                  </a:cubicBezTo>
                  <a:cubicBezTo>
                    <a:pt x="68" y="607"/>
                    <a:pt x="68" y="607"/>
                    <a:pt x="68" y="607"/>
                  </a:cubicBezTo>
                  <a:cubicBezTo>
                    <a:pt x="65" y="602"/>
                    <a:pt x="65" y="602"/>
                    <a:pt x="65" y="602"/>
                  </a:cubicBezTo>
                  <a:cubicBezTo>
                    <a:pt x="65" y="602"/>
                    <a:pt x="66" y="598"/>
                    <a:pt x="63" y="597"/>
                  </a:cubicBezTo>
                  <a:cubicBezTo>
                    <a:pt x="61" y="596"/>
                    <a:pt x="52" y="603"/>
                    <a:pt x="52" y="603"/>
                  </a:cubicBezTo>
                  <a:cubicBezTo>
                    <a:pt x="56" y="607"/>
                    <a:pt x="56" y="607"/>
                    <a:pt x="56" y="607"/>
                  </a:cubicBezTo>
                  <a:cubicBezTo>
                    <a:pt x="50" y="607"/>
                    <a:pt x="50" y="607"/>
                    <a:pt x="50" y="607"/>
                  </a:cubicBezTo>
                  <a:cubicBezTo>
                    <a:pt x="50" y="607"/>
                    <a:pt x="52" y="608"/>
                    <a:pt x="55" y="610"/>
                  </a:cubicBezTo>
                  <a:cubicBezTo>
                    <a:pt x="57" y="613"/>
                    <a:pt x="61" y="616"/>
                    <a:pt x="61" y="616"/>
                  </a:cubicBezTo>
                  <a:cubicBezTo>
                    <a:pt x="55" y="615"/>
                    <a:pt x="55" y="615"/>
                    <a:pt x="55" y="615"/>
                  </a:cubicBezTo>
                  <a:cubicBezTo>
                    <a:pt x="52" y="613"/>
                    <a:pt x="52" y="613"/>
                    <a:pt x="52" y="613"/>
                  </a:cubicBezTo>
                  <a:cubicBezTo>
                    <a:pt x="48" y="617"/>
                    <a:pt x="48" y="617"/>
                    <a:pt x="48" y="617"/>
                  </a:cubicBezTo>
                  <a:cubicBezTo>
                    <a:pt x="51" y="610"/>
                    <a:pt x="51" y="610"/>
                    <a:pt x="51" y="610"/>
                  </a:cubicBezTo>
                  <a:cubicBezTo>
                    <a:pt x="51" y="610"/>
                    <a:pt x="50" y="608"/>
                    <a:pt x="46" y="608"/>
                  </a:cubicBezTo>
                  <a:cubicBezTo>
                    <a:pt x="42" y="608"/>
                    <a:pt x="43" y="612"/>
                    <a:pt x="43" y="612"/>
                  </a:cubicBezTo>
                  <a:cubicBezTo>
                    <a:pt x="43" y="612"/>
                    <a:pt x="40" y="608"/>
                    <a:pt x="38" y="608"/>
                  </a:cubicBezTo>
                  <a:cubicBezTo>
                    <a:pt x="34" y="608"/>
                    <a:pt x="33" y="612"/>
                    <a:pt x="33" y="612"/>
                  </a:cubicBezTo>
                  <a:cubicBezTo>
                    <a:pt x="39" y="615"/>
                    <a:pt x="39" y="615"/>
                    <a:pt x="39" y="615"/>
                  </a:cubicBezTo>
                  <a:cubicBezTo>
                    <a:pt x="38" y="616"/>
                    <a:pt x="38" y="616"/>
                    <a:pt x="38" y="616"/>
                  </a:cubicBezTo>
                  <a:cubicBezTo>
                    <a:pt x="31" y="611"/>
                    <a:pt x="31" y="611"/>
                    <a:pt x="31" y="611"/>
                  </a:cubicBezTo>
                  <a:cubicBezTo>
                    <a:pt x="32" y="609"/>
                    <a:pt x="32" y="609"/>
                    <a:pt x="32" y="609"/>
                  </a:cubicBezTo>
                  <a:cubicBezTo>
                    <a:pt x="28" y="605"/>
                    <a:pt x="28" y="605"/>
                    <a:pt x="28" y="605"/>
                  </a:cubicBezTo>
                  <a:cubicBezTo>
                    <a:pt x="25" y="609"/>
                    <a:pt x="25" y="609"/>
                    <a:pt x="25" y="609"/>
                  </a:cubicBezTo>
                  <a:cubicBezTo>
                    <a:pt x="26" y="611"/>
                    <a:pt x="26" y="611"/>
                    <a:pt x="26" y="611"/>
                  </a:cubicBezTo>
                  <a:cubicBezTo>
                    <a:pt x="26" y="611"/>
                    <a:pt x="32" y="616"/>
                    <a:pt x="32" y="618"/>
                  </a:cubicBezTo>
                  <a:cubicBezTo>
                    <a:pt x="31" y="621"/>
                    <a:pt x="25" y="620"/>
                    <a:pt x="25" y="624"/>
                  </a:cubicBezTo>
                  <a:cubicBezTo>
                    <a:pt x="25" y="627"/>
                    <a:pt x="34" y="623"/>
                    <a:pt x="34" y="623"/>
                  </a:cubicBezTo>
                  <a:cubicBezTo>
                    <a:pt x="50" y="627"/>
                    <a:pt x="50" y="627"/>
                    <a:pt x="50" y="627"/>
                  </a:cubicBezTo>
                  <a:cubicBezTo>
                    <a:pt x="49" y="628"/>
                    <a:pt x="49" y="628"/>
                    <a:pt x="49" y="628"/>
                  </a:cubicBezTo>
                  <a:cubicBezTo>
                    <a:pt x="64" y="632"/>
                    <a:pt x="64" y="632"/>
                    <a:pt x="64" y="632"/>
                  </a:cubicBezTo>
                  <a:cubicBezTo>
                    <a:pt x="71" y="629"/>
                    <a:pt x="71" y="629"/>
                    <a:pt x="71" y="629"/>
                  </a:cubicBezTo>
                  <a:cubicBezTo>
                    <a:pt x="78" y="631"/>
                    <a:pt x="78" y="631"/>
                    <a:pt x="78" y="631"/>
                  </a:cubicBezTo>
                  <a:cubicBezTo>
                    <a:pt x="78" y="632"/>
                    <a:pt x="78" y="632"/>
                    <a:pt x="78" y="632"/>
                  </a:cubicBezTo>
                  <a:cubicBezTo>
                    <a:pt x="72" y="631"/>
                    <a:pt x="72" y="631"/>
                    <a:pt x="72" y="631"/>
                  </a:cubicBezTo>
                  <a:cubicBezTo>
                    <a:pt x="65" y="633"/>
                    <a:pt x="65" y="633"/>
                    <a:pt x="65" y="633"/>
                  </a:cubicBezTo>
                  <a:cubicBezTo>
                    <a:pt x="56" y="631"/>
                    <a:pt x="56" y="631"/>
                    <a:pt x="56" y="631"/>
                  </a:cubicBezTo>
                  <a:cubicBezTo>
                    <a:pt x="55" y="633"/>
                    <a:pt x="55" y="633"/>
                    <a:pt x="55" y="633"/>
                  </a:cubicBezTo>
                  <a:cubicBezTo>
                    <a:pt x="55" y="633"/>
                    <a:pt x="42" y="626"/>
                    <a:pt x="35" y="626"/>
                  </a:cubicBezTo>
                  <a:cubicBezTo>
                    <a:pt x="28" y="626"/>
                    <a:pt x="29" y="629"/>
                    <a:pt x="29" y="629"/>
                  </a:cubicBezTo>
                  <a:cubicBezTo>
                    <a:pt x="29" y="629"/>
                    <a:pt x="28" y="629"/>
                    <a:pt x="25" y="631"/>
                  </a:cubicBezTo>
                  <a:cubicBezTo>
                    <a:pt x="23" y="632"/>
                    <a:pt x="25" y="635"/>
                    <a:pt x="25" y="635"/>
                  </a:cubicBezTo>
                  <a:cubicBezTo>
                    <a:pt x="25" y="635"/>
                    <a:pt x="19" y="634"/>
                    <a:pt x="17" y="638"/>
                  </a:cubicBezTo>
                  <a:cubicBezTo>
                    <a:pt x="16" y="641"/>
                    <a:pt x="19" y="642"/>
                    <a:pt x="19" y="642"/>
                  </a:cubicBezTo>
                  <a:cubicBezTo>
                    <a:pt x="27" y="642"/>
                    <a:pt x="27" y="642"/>
                    <a:pt x="27" y="642"/>
                  </a:cubicBezTo>
                  <a:cubicBezTo>
                    <a:pt x="32" y="646"/>
                    <a:pt x="32" y="646"/>
                    <a:pt x="32" y="646"/>
                  </a:cubicBezTo>
                  <a:cubicBezTo>
                    <a:pt x="26" y="644"/>
                    <a:pt x="26" y="644"/>
                    <a:pt x="26" y="644"/>
                  </a:cubicBezTo>
                  <a:cubicBezTo>
                    <a:pt x="24" y="646"/>
                    <a:pt x="24" y="646"/>
                    <a:pt x="24" y="646"/>
                  </a:cubicBezTo>
                  <a:cubicBezTo>
                    <a:pt x="28" y="648"/>
                    <a:pt x="28" y="648"/>
                    <a:pt x="28" y="648"/>
                  </a:cubicBezTo>
                  <a:cubicBezTo>
                    <a:pt x="23" y="648"/>
                    <a:pt x="23" y="648"/>
                    <a:pt x="23" y="648"/>
                  </a:cubicBezTo>
                  <a:cubicBezTo>
                    <a:pt x="23" y="650"/>
                    <a:pt x="23" y="650"/>
                    <a:pt x="23" y="650"/>
                  </a:cubicBezTo>
                  <a:cubicBezTo>
                    <a:pt x="32" y="652"/>
                    <a:pt x="32" y="652"/>
                    <a:pt x="32" y="652"/>
                  </a:cubicBezTo>
                  <a:cubicBezTo>
                    <a:pt x="17" y="655"/>
                    <a:pt x="17" y="655"/>
                    <a:pt x="17" y="655"/>
                  </a:cubicBezTo>
                  <a:cubicBezTo>
                    <a:pt x="17" y="657"/>
                    <a:pt x="17" y="657"/>
                    <a:pt x="17" y="657"/>
                  </a:cubicBezTo>
                  <a:cubicBezTo>
                    <a:pt x="20" y="657"/>
                    <a:pt x="20" y="657"/>
                    <a:pt x="20" y="657"/>
                  </a:cubicBezTo>
                  <a:cubicBezTo>
                    <a:pt x="20" y="660"/>
                    <a:pt x="20" y="660"/>
                    <a:pt x="20" y="660"/>
                  </a:cubicBezTo>
                  <a:cubicBezTo>
                    <a:pt x="30" y="660"/>
                    <a:pt x="30" y="660"/>
                    <a:pt x="30" y="660"/>
                  </a:cubicBezTo>
                  <a:cubicBezTo>
                    <a:pt x="17" y="663"/>
                    <a:pt x="17" y="663"/>
                    <a:pt x="17" y="663"/>
                  </a:cubicBezTo>
                  <a:cubicBezTo>
                    <a:pt x="15" y="667"/>
                    <a:pt x="15" y="667"/>
                    <a:pt x="15" y="667"/>
                  </a:cubicBezTo>
                  <a:cubicBezTo>
                    <a:pt x="22" y="670"/>
                    <a:pt x="22" y="670"/>
                    <a:pt x="22" y="670"/>
                  </a:cubicBezTo>
                  <a:cubicBezTo>
                    <a:pt x="18" y="670"/>
                    <a:pt x="18" y="670"/>
                    <a:pt x="18" y="670"/>
                  </a:cubicBezTo>
                  <a:cubicBezTo>
                    <a:pt x="23" y="675"/>
                    <a:pt x="23" y="675"/>
                    <a:pt x="23" y="675"/>
                  </a:cubicBezTo>
                  <a:cubicBezTo>
                    <a:pt x="26" y="675"/>
                    <a:pt x="26" y="675"/>
                    <a:pt x="26" y="675"/>
                  </a:cubicBezTo>
                  <a:cubicBezTo>
                    <a:pt x="28" y="677"/>
                    <a:pt x="28" y="677"/>
                    <a:pt x="28" y="677"/>
                  </a:cubicBezTo>
                  <a:cubicBezTo>
                    <a:pt x="48" y="672"/>
                    <a:pt x="48" y="672"/>
                    <a:pt x="48" y="672"/>
                  </a:cubicBezTo>
                  <a:cubicBezTo>
                    <a:pt x="46" y="675"/>
                    <a:pt x="46" y="675"/>
                    <a:pt x="46" y="675"/>
                  </a:cubicBezTo>
                  <a:cubicBezTo>
                    <a:pt x="55" y="674"/>
                    <a:pt x="55" y="674"/>
                    <a:pt x="55" y="674"/>
                  </a:cubicBezTo>
                  <a:cubicBezTo>
                    <a:pt x="55" y="674"/>
                    <a:pt x="56" y="677"/>
                    <a:pt x="61" y="677"/>
                  </a:cubicBezTo>
                  <a:cubicBezTo>
                    <a:pt x="65" y="677"/>
                    <a:pt x="63" y="668"/>
                    <a:pt x="63" y="668"/>
                  </a:cubicBezTo>
                  <a:cubicBezTo>
                    <a:pt x="66" y="667"/>
                    <a:pt x="66" y="667"/>
                    <a:pt x="66" y="667"/>
                  </a:cubicBezTo>
                  <a:cubicBezTo>
                    <a:pt x="71" y="661"/>
                    <a:pt x="71" y="661"/>
                    <a:pt x="71" y="661"/>
                  </a:cubicBezTo>
                  <a:cubicBezTo>
                    <a:pt x="72" y="662"/>
                    <a:pt x="72" y="662"/>
                    <a:pt x="72" y="662"/>
                  </a:cubicBezTo>
                  <a:cubicBezTo>
                    <a:pt x="67" y="670"/>
                    <a:pt x="67" y="670"/>
                    <a:pt x="67" y="670"/>
                  </a:cubicBezTo>
                  <a:cubicBezTo>
                    <a:pt x="69" y="674"/>
                    <a:pt x="69" y="674"/>
                    <a:pt x="69" y="674"/>
                  </a:cubicBezTo>
                  <a:cubicBezTo>
                    <a:pt x="79" y="675"/>
                    <a:pt x="79" y="675"/>
                    <a:pt x="79" y="675"/>
                  </a:cubicBezTo>
                  <a:cubicBezTo>
                    <a:pt x="83" y="671"/>
                    <a:pt x="83" y="671"/>
                    <a:pt x="83" y="671"/>
                  </a:cubicBezTo>
                  <a:cubicBezTo>
                    <a:pt x="83" y="675"/>
                    <a:pt x="83" y="675"/>
                    <a:pt x="83" y="675"/>
                  </a:cubicBezTo>
                  <a:cubicBezTo>
                    <a:pt x="76" y="677"/>
                    <a:pt x="76" y="677"/>
                    <a:pt x="76" y="677"/>
                  </a:cubicBezTo>
                  <a:cubicBezTo>
                    <a:pt x="78" y="679"/>
                    <a:pt x="78" y="679"/>
                    <a:pt x="78" y="679"/>
                  </a:cubicBezTo>
                  <a:cubicBezTo>
                    <a:pt x="90" y="675"/>
                    <a:pt x="90" y="675"/>
                    <a:pt x="90" y="675"/>
                  </a:cubicBezTo>
                  <a:cubicBezTo>
                    <a:pt x="89" y="668"/>
                    <a:pt x="89" y="668"/>
                    <a:pt x="89" y="668"/>
                  </a:cubicBezTo>
                  <a:cubicBezTo>
                    <a:pt x="89" y="668"/>
                    <a:pt x="91" y="664"/>
                    <a:pt x="93" y="661"/>
                  </a:cubicBezTo>
                  <a:cubicBezTo>
                    <a:pt x="94" y="659"/>
                    <a:pt x="98" y="656"/>
                    <a:pt x="98" y="656"/>
                  </a:cubicBezTo>
                  <a:cubicBezTo>
                    <a:pt x="99" y="658"/>
                    <a:pt x="99" y="658"/>
                    <a:pt x="99" y="658"/>
                  </a:cubicBezTo>
                  <a:cubicBezTo>
                    <a:pt x="99" y="658"/>
                    <a:pt x="97" y="660"/>
                    <a:pt x="95" y="662"/>
                  </a:cubicBezTo>
                  <a:cubicBezTo>
                    <a:pt x="93" y="663"/>
                    <a:pt x="90" y="668"/>
                    <a:pt x="90" y="668"/>
                  </a:cubicBezTo>
                  <a:cubicBezTo>
                    <a:pt x="92" y="671"/>
                    <a:pt x="92" y="671"/>
                    <a:pt x="92" y="671"/>
                  </a:cubicBezTo>
                  <a:cubicBezTo>
                    <a:pt x="93" y="675"/>
                    <a:pt x="93" y="675"/>
                    <a:pt x="93" y="675"/>
                  </a:cubicBezTo>
                  <a:cubicBezTo>
                    <a:pt x="102" y="673"/>
                    <a:pt x="102" y="673"/>
                    <a:pt x="102" y="673"/>
                  </a:cubicBezTo>
                  <a:cubicBezTo>
                    <a:pt x="98" y="676"/>
                    <a:pt x="98" y="676"/>
                    <a:pt x="98" y="676"/>
                  </a:cubicBezTo>
                  <a:cubicBezTo>
                    <a:pt x="96" y="676"/>
                    <a:pt x="96" y="676"/>
                    <a:pt x="96" y="676"/>
                  </a:cubicBezTo>
                  <a:cubicBezTo>
                    <a:pt x="92" y="677"/>
                    <a:pt x="92" y="677"/>
                    <a:pt x="92" y="677"/>
                  </a:cubicBezTo>
                  <a:cubicBezTo>
                    <a:pt x="92" y="680"/>
                    <a:pt x="92" y="680"/>
                    <a:pt x="92" y="680"/>
                  </a:cubicBezTo>
                  <a:cubicBezTo>
                    <a:pt x="88" y="678"/>
                    <a:pt x="88" y="678"/>
                    <a:pt x="88" y="678"/>
                  </a:cubicBezTo>
                  <a:cubicBezTo>
                    <a:pt x="80" y="680"/>
                    <a:pt x="80" y="680"/>
                    <a:pt x="80" y="680"/>
                  </a:cubicBezTo>
                  <a:cubicBezTo>
                    <a:pt x="80" y="686"/>
                    <a:pt x="80" y="686"/>
                    <a:pt x="80" y="686"/>
                  </a:cubicBezTo>
                  <a:cubicBezTo>
                    <a:pt x="82" y="691"/>
                    <a:pt x="82" y="691"/>
                    <a:pt x="82" y="691"/>
                  </a:cubicBezTo>
                  <a:cubicBezTo>
                    <a:pt x="79" y="688"/>
                    <a:pt x="79" y="688"/>
                    <a:pt x="79" y="688"/>
                  </a:cubicBezTo>
                  <a:cubicBezTo>
                    <a:pt x="76" y="690"/>
                    <a:pt x="76" y="690"/>
                    <a:pt x="76" y="690"/>
                  </a:cubicBezTo>
                  <a:cubicBezTo>
                    <a:pt x="78" y="686"/>
                    <a:pt x="78" y="686"/>
                    <a:pt x="78" y="686"/>
                  </a:cubicBezTo>
                  <a:cubicBezTo>
                    <a:pt x="77" y="681"/>
                    <a:pt x="77" y="681"/>
                    <a:pt x="77" y="681"/>
                  </a:cubicBezTo>
                  <a:cubicBezTo>
                    <a:pt x="75" y="681"/>
                    <a:pt x="75" y="681"/>
                    <a:pt x="75" y="681"/>
                  </a:cubicBezTo>
                  <a:cubicBezTo>
                    <a:pt x="74" y="678"/>
                    <a:pt x="74" y="678"/>
                    <a:pt x="74" y="678"/>
                  </a:cubicBezTo>
                  <a:cubicBezTo>
                    <a:pt x="74" y="678"/>
                    <a:pt x="67" y="676"/>
                    <a:pt x="66" y="675"/>
                  </a:cubicBezTo>
                  <a:cubicBezTo>
                    <a:pt x="65" y="675"/>
                    <a:pt x="64" y="679"/>
                    <a:pt x="64" y="679"/>
                  </a:cubicBezTo>
                  <a:cubicBezTo>
                    <a:pt x="56" y="680"/>
                    <a:pt x="56" y="680"/>
                    <a:pt x="56" y="680"/>
                  </a:cubicBezTo>
                  <a:cubicBezTo>
                    <a:pt x="56" y="678"/>
                    <a:pt x="56" y="678"/>
                    <a:pt x="56" y="678"/>
                  </a:cubicBezTo>
                  <a:cubicBezTo>
                    <a:pt x="42" y="676"/>
                    <a:pt x="42" y="676"/>
                    <a:pt x="42" y="676"/>
                  </a:cubicBezTo>
                  <a:cubicBezTo>
                    <a:pt x="41" y="678"/>
                    <a:pt x="41" y="678"/>
                    <a:pt x="41" y="678"/>
                  </a:cubicBezTo>
                  <a:cubicBezTo>
                    <a:pt x="39" y="676"/>
                    <a:pt x="39" y="676"/>
                    <a:pt x="39" y="676"/>
                  </a:cubicBezTo>
                  <a:cubicBezTo>
                    <a:pt x="33" y="678"/>
                    <a:pt x="33" y="678"/>
                    <a:pt x="33" y="678"/>
                  </a:cubicBezTo>
                  <a:cubicBezTo>
                    <a:pt x="31" y="681"/>
                    <a:pt x="31" y="681"/>
                    <a:pt x="31" y="681"/>
                  </a:cubicBezTo>
                  <a:cubicBezTo>
                    <a:pt x="24" y="680"/>
                    <a:pt x="24" y="680"/>
                    <a:pt x="24" y="680"/>
                  </a:cubicBezTo>
                  <a:cubicBezTo>
                    <a:pt x="24" y="680"/>
                    <a:pt x="23" y="678"/>
                    <a:pt x="19" y="678"/>
                  </a:cubicBezTo>
                  <a:cubicBezTo>
                    <a:pt x="16" y="678"/>
                    <a:pt x="15" y="682"/>
                    <a:pt x="15" y="682"/>
                  </a:cubicBezTo>
                  <a:cubicBezTo>
                    <a:pt x="18" y="686"/>
                    <a:pt x="18" y="686"/>
                    <a:pt x="18" y="686"/>
                  </a:cubicBezTo>
                  <a:cubicBezTo>
                    <a:pt x="14" y="687"/>
                    <a:pt x="14" y="687"/>
                    <a:pt x="14" y="687"/>
                  </a:cubicBezTo>
                  <a:cubicBezTo>
                    <a:pt x="14" y="687"/>
                    <a:pt x="14" y="692"/>
                    <a:pt x="18" y="693"/>
                  </a:cubicBezTo>
                  <a:cubicBezTo>
                    <a:pt x="22" y="695"/>
                    <a:pt x="24" y="691"/>
                    <a:pt x="24" y="691"/>
                  </a:cubicBezTo>
                  <a:cubicBezTo>
                    <a:pt x="28" y="691"/>
                    <a:pt x="28" y="691"/>
                    <a:pt x="28" y="691"/>
                  </a:cubicBezTo>
                  <a:cubicBezTo>
                    <a:pt x="27" y="692"/>
                    <a:pt x="27" y="692"/>
                    <a:pt x="27" y="692"/>
                  </a:cubicBezTo>
                  <a:cubicBezTo>
                    <a:pt x="27" y="692"/>
                    <a:pt x="23" y="692"/>
                    <a:pt x="22" y="697"/>
                  </a:cubicBezTo>
                  <a:cubicBezTo>
                    <a:pt x="20" y="703"/>
                    <a:pt x="27" y="704"/>
                    <a:pt x="27" y="704"/>
                  </a:cubicBezTo>
                  <a:cubicBezTo>
                    <a:pt x="25" y="705"/>
                    <a:pt x="25" y="705"/>
                    <a:pt x="25" y="705"/>
                  </a:cubicBezTo>
                  <a:cubicBezTo>
                    <a:pt x="27" y="707"/>
                    <a:pt x="27" y="707"/>
                    <a:pt x="27" y="707"/>
                  </a:cubicBezTo>
                  <a:cubicBezTo>
                    <a:pt x="30" y="707"/>
                    <a:pt x="30" y="707"/>
                    <a:pt x="30" y="707"/>
                  </a:cubicBezTo>
                  <a:cubicBezTo>
                    <a:pt x="30" y="707"/>
                    <a:pt x="29" y="705"/>
                    <a:pt x="29" y="703"/>
                  </a:cubicBezTo>
                  <a:cubicBezTo>
                    <a:pt x="29" y="702"/>
                    <a:pt x="32" y="701"/>
                    <a:pt x="32" y="701"/>
                  </a:cubicBezTo>
                  <a:cubicBezTo>
                    <a:pt x="38" y="704"/>
                    <a:pt x="38" y="704"/>
                    <a:pt x="38" y="704"/>
                  </a:cubicBezTo>
                  <a:cubicBezTo>
                    <a:pt x="38" y="704"/>
                    <a:pt x="36" y="708"/>
                    <a:pt x="35" y="711"/>
                  </a:cubicBezTo>
                  <a:cubicBezTo>
                    <a:pt x="34" y="714"/>
                    <a:pt x="34" y="719"/>
                    <a:pt x="34" y="719"/>
                  </a:cubicBezTo>
                  <a:cubicBezTo>
                    <a:pt x="25" y="720"/>
                    <a:pt x="25" y="720"/>
                    <a:pt x="25" y="720"/>
                  </a:cubicBezTo>
                  <a:cubicBezTo>
                    <a:pt x="25" y="720"/>
                    <a:pt x="24" y="713"/>
                    <a:pt x="19" y="714"/>
                  </a:cubicBezTo>
                  <a:cubicBezTo>
                    <a:pt x="15" y="715"/>
                    <a:pt x="19" y="723"/>
                    <a:pt x="19" y="723"/>
                  </a:cubicBezTo>
                  <a:cubicBezTo>
                    <a:pt x="19" y="723"/>
                    <a:pt x="15" y="723"/>
                    <a:pt x="15" y="727"/>
                  </a:cubicBezTo>
                  <a:cubicBezTo>
                    <a:pt x="15" y="731"/>
                    <a:pt x="18" y="730"/>
                    <a:pt x="18" y="730"/>
                  </a:cubicBezTo>
                  <a:cubicBezTo>
                    <a:pt x="17" y="733"/>
                    <a:pt x="17" y="733"/>
                    <a:pt x="17" y="733"/>
                  </a:cubicBezTo>
                  <a:cubicBezTo>
                    <a:pt x="22" y="738"/>
                    <a:pt x="22" y="738"/>
                    <a:pt x="22" y="738"/>
                  </a:cubicBezTo>
                  <a:cubicBezTo>
                    <a:pt x="26" y="735"/>
                    <a:pt x="26" y="735"/>
                    <a:pt x="26" y="735"/>
                  </a:cubicBezTo>
                  <a:cubicBezTo>
                    <a:pt x="29" y="727"/>
                    <a:pt x="29" y="727"/>
                    <a:pt x="29" y="727"/>
                  </a:cubicBezTo>
                  <a:cubicBezTo>
                    <a:pt x="27" y="734"/>
                    <a:pt x="27" y="734"/>
                    <a:pt x="27" y="734"/>
                  </a:cubicBezTo>
                  <a:cubicBezTo>
                    <a:pt x="27" y="738"/>
                    <a:pt x="27" y="738"/>
                    <a:pt x="27" y="738"/>
                  </a:cubicBezTo>
                  <a:cubicBezTo>
                    <a:pt x="32" y="738"/>
                    <a:pt x="32" y="738"/>
                    <a:pt x="32" y="738"/>
                  </a:cubicBezTo>
                  <a:cubicBezTo>
                    <a:pt x="33" y="739"/>
                    <a:pt x="31" y="743"/>
                    <a:pt x="31" y="743"/>
                  </a:cubicBezTo>
                  <a:cubicBezTo>
                    <a:pt x="32" y="744"/>
                    <a:pt x="32" y="744"/>
                    <a:pt x="32" y="744"/>
                  </a:cubicBezTo>
                  <a:cubicBezTo>
                    <a:pt x="30" y="744"/>
                    <a:pt x="30" y="744"/>
                    <a:pt x="30" y="744"/>
                  </a:cubicBezTo>
                  <a:cubicBezTo>
                    <a:pt x="30" y="746"/>
                    <a:pt x="30" y="746"/>
                    <a:pt x="30" y="746"/>
                  </a:cubicBezTo>
                  <a:cubicBezTo>
                    <a:pt x="34" y="750"/>
                    <a:pt x="34" y="750"/>
                    <a:pt x="34" y="750"/>
                  </a:cubicBezTo>
                  <a:cubicBezTo>
                    <a:pt x="38" y="745"/>
                    <a:pt x="38" y="745"/>
                    <a:pt x="38" y="745"/>
                  </a:cubicBezTo>
                  <a:cubicBezTo>
                    <a:pt x="38" y="738"/>
                    <a:pt x="38" y="738"/>
                    <a:pt x="38" y="738"/>
                  </a:cubicBezTo>
                  <a:cubicBezTo>
                    <a:pt x="40" y="737"/>
                    <a:pt x="40" y="737"/>
                    <a:pt x="40" y="737"/>
                  </a:cubicBezTo>
                  <a:cubicBezTo>
                    <a:pt x="42" y="731"/>
                    <a:pt x="42" y="731"/>
                    <a:pt x="42" y="731"/>
                  </a:cubicBezTo>
                  <a:cubicBezTo>
                    <a:pt x="42" y="731"/>
                    <a:pt x="45" y="734"/>
                    <a:pt x="47" y="731"/>
                  </a:cubicBezTo>
                  <a:cubicBezTo>
                    <a:pt x="48" y="730"/>
                    <a:pt x="47" y="726"/>
                    <a:pt x="47" y="726"/>
                  </a:cubicBezTo>
                  <a:cubicBezTo>
                    <a:pt x="47" y="726"/>
                    <a:pt x="49" y="725"/>
                    <a:pt x="55" y="723"/>
                  </a:cubicBezTo>
                  <a:cubicBezTo>
                    <a:pt x="59" y="720"/>
                    <a:pt x="64" y="720"/>
                    <a:pt x="64" y="720"/>
                  </a:cubicBezTo>
                  <a:cubicBezTo>
                    <a:pt x="64" y="722"/>
                    <a:pt x="64" y="722"/>
                    <a:pt x="64" y="722"/>
                  </a:cubicBezTo>
                  <a:cubicBezTo>
                    <a:pt x="71" y="719"/>
                    <a:pt x="71" y="719"/>
                    <a:pt x="71" y="719"/>
                  </a:cubicBezTo>
                  <a:cubicBezTo>
                    <a:pt x="72" y="715"/>
                    <a:pt x="72" y="715"/>
                    <a:pt x="72" y="715"/>
                  </a:cubicBezTo>
                  <a:cubicBezTo>
                    <a:pt x="74" y="715"/>
                    <a:pt x="74" y="715"/>
                    <a:pt x="74" y="715"/>
                  </a:cubicBezTo>
                  <a:cubicBezTo>
                    <a:pt x="73" y="719"/>
                    <a:pt x="73" y="719"/>
                    <a:pt x="73" y="719"/>
                  </a:cubicBezTo>
                  <a:cubicBezTo>
                    <a:pt x="77" y="720"/>
                    <a:pt x="77" y="720"/>
                    <a:pt x="77" y="720"/>
                  </a:cubicBezTo>
                  <a:cubicBezTo>
                    <a:pt x="77" y="720"/>
                    <a:pt x="68" y="721"/>
                    <a:pt x="65" y="726"/>
                  </a:cubicBezTo>
                  <a:cubicBezTo>
                    <a:pt x="62" y="731"/>
                    <a:pt x="63" y="735"/>
                    <a:pt x="62" y="738"/>
                  </a:cubicBezTo>
                  <a:cubicBezTo>
                    <a:pt x="62" y="740"/>
                    <a:pt x="58" y="743"/>
                    <a:pt x="58" y="743"/>
                  </a:cubicBezTo>
                  <a:cubicBezTo>
                    <a:pt x="62" y="726"/>
                    <a:pt x="62" y="726"/>
                    <a:pt x="62" y="726"/>
                  </a:cubicBezTo>
                  <a:cubicBezTo>
                    <a:pt x="62" y="723"/>
                    <a:pt x="62" y="723"/>
                    <a:pt x="62" y="723"/>
                  </a:cubicBezTo>
                  <a:cubicBezTo>
                    <a:pt x="62" y="723"/>
                    <a:pt x="58" y="724"/>
                    <a:pt x="56" y="726"/>
                  </a:cubicBezTo>
                  <a:cubicBezTo>
                    <a:pt x="52" y="727"/>
                    <a:pt x="47" y="735"/>
                    <a:pt x="47" y="735"/>
                  </a:cubicBezTo>
                  <a:cubicBezTo>
                    <a:pt x="47" y="735"/>
                    <a:pt x="44" y="736"/>
                    <a:pt x="44" y="739"/>
                  </a:cubicBezTo>
                  <a:cubicBezTo>
                    <a:pt x="45" y="742"/>
                    <a:pt x="50" y="740"/>
                    <a:pt x="48" y="742"/>
                  </a:cubicBezTo>
                  <a:cubicBezTo>
                    <a:pt x="47" y="743"/>
                    <a:pt x="43" y="743"/>
                    <a:pt x="41" y="745"/>
                  </a:cubicBezTo>
                  <a:cubicBezTo>
                    <a:pt x="39" y="747"/>
                    <a:pt x="39" y="752"/>
                    <a:pt x="39" y="752"/>
                  </a:cubicBezTo>
                  <a:cubicBezTo>
                    <a:pt x="32" y="752"/>
                    <a:pt x="32" y="752"/>
                    <a:pt x="32" y="752"/>
                  </a:cubicBezTo>
                  <a:cubicBezTo>
                    <a:pt x="28" y="757"/>
                    <a:pt x="28" y="757"/>
                    <a:pt x="28" y="757"/>
                  </a:cubicBezTo>
                  <a:cubicBezTo>
                    <a:pt x="33" y="762"/>
                    <a:pt x="33" y="762"/>
                    <a:pt x="33" y="762"/>
                  </a:cubicBezTo>
                  <a:cubicBezTo>
                    <a:pt x="39" y="759"/>
                    <a:pt x="39" y="759"/>
                    <a:pt x="39" y="759"/>
                  </a:cubicBezTo>
                  <a:cubicBezTo>
                    <a:pt x="38" y="764"/>
                    <a:pt x="38" y="764"/>
                    <a:pt x="38" y="764"/>
                  </a:cubicBezTo>
                  <a:cubicBezTo>
                    <a:pt x="40" y="765"/>
                    <a:pt x="40" y="765"/>
                    <a:pt x="40" y="765"/>
                  </a:cubicBezTo>
                  <a:cubicBezTo>
                    <a:pt x="46" y="760"/>
                    <a:pt x="46" y="760"/>
                    <a:pt x="46" y="760"/>
                  </a:cubicBezTo>
                  <a:cubicBezTo>
                    <a:pt x="42" y="766"/>
                    <a:pt x="42" y="766"/>
                    <a:pt x="42" y="766"/>
                  </a:cubicBezTo>
                  <a:cubicBezTo>
                    <a:pt x="44" y="768"/>
                    <a:pt x="44" y="768"/>
                    <a:pt x="44" y="768"/>
                  </a:cubicBezTo>
                  <a:cubicBezTo>
                    <a:pt x="34" y="765"/>
                    <a:pt x="34" y="765"/>
                    <a:pt x="34" y="765"/>
                  </a:cubicBezTo>
                  <a:cubicBezTo>
                    <a:pt x="31" y="769"/>
                    <a:pt x="31" y="769"/>
                    <a:pt x="31" y="769"/>
                  </a:cubicBezTo>
                  <a:cubicBezTo>
                    <a:pt x="34" y="772"/>
                    <a:pt x="34" y="772"/>
                    <a:pt x="34" y="772"/>
                  </a:cubicBezTo>
                  <a:cubicBezTo>
                    <a:pt x="26" y="768"/>
                    <a:pt x="26" y="768"/>
                    <a:pt x="26" y="768"/>
                  </a:cubicBezTo>
                  <a:cubicBezTo>
                    <a:pt x="23" y="770"/>
                    <a:pt x="23" y="770"/>
                    <a:pt x="23" y="770"/>
                  </a:cubicBezTo>
                  <a:cubicBezTo>
                    <a:pt x="20" y="778"/>
                    <a:pt x="20" y="778"/>
                    <a:pt x="20" y="778"/>
                  </a:cubicBezTo>
                  <a:cubicBezTo>
                    <a:pt x="18" y="780"/>
                    <a:pt x="18" y="780"/>
                    <a:pt x="18" y="780"/>
                  </a:cubicBezTo>
                  <a:cubicBezTo>
                    <a:pt x="22" y="766"/>
                    <a:pt x="22" y="766"/>
                    <a:pt x="22" y="766"/>
                  </a:cubicBezTo>
                  <a:cubicBezTo>
                    <a:pt x="19" y="767"/>
                    <a:pt x="19" y="767"/>
                    <a:pt x="19" y="767"/>
                  </a:cubicBezTo>
                  <a:cubicBezTo>
                    <a:pt x="18" y="771"/>
                    <a:pt x="18" y="771"/>
                    <a:pt x="18" y="771"/>
                  </a:cubicBezTo>
                  <a:cubicBezTo>
                    <a:pt x="15" y="771"/>
                    <a:pt x="15" y="771"/>
                    <a:pt x="15" y="771"/>
                  </a:cubicBezTo>
                  <a:cubicBezTo>
                    <a:pt x="10" y="780"/>
                    <a:pt x="10" y="780"/>
                    <a:pt x="10" y="780"/>
                  </a:cubicBezTo>
                  <a:cubicBezTo>
                    <a:pt x="13" y="793"/>
                    <a:pt x="13" y="793"/>
                    <a:pt x="13" y="793"/>
                  </a:cubicBezTo>
                  <a:cubicBezTo>
                    <a:pt x="14" y="792"/>
                    <a:pt x="14" y="792"/>
                    <a:pt x="14" y="792"/>
                  </a:cubicBezTo>
                  <a:cubicBezTo>
                    <a:pt x="14" y="800"/>
                    <a:pt x="14" y="800"/>
                    <a:pt x="14" y="800"/>
                  </a:cubicBezTo>
                  <a:cubicBezTo>
                    <a:pt x="17" y="800"/>
                    <a:pt x="17" y="800"/>
                    <a:pt x="17" y="800"/>
                  </a:cubicBezTo>
                  <a:cubicBezTo>
                    <a:pt x="17" y="793"/>
                    <a:pt x="17" y="793"/>
                    <a:pt x="17" y="793"/>
                  </a:cubicBezTo>
                  <a:cubicBezTo>
                    <a:pt x="22" y="792"/>
                    <a:pt x="22" y="792"/>
                    <a:pt x="22" y="792"/>
                  </a:cubicBezTo>
                  <a:cubicBezTo>
                    <a:pt x="22" y="789"/>
                    <a:pt x="22" y="789"/>
                    <a:pt x="22" y="789"/>
                  </a:cubicBezTo>
                  <a:cubicBezTo>
                    <a:pt x="25" y="791"/>
                    <a:pt x="25" y="791"/>
                    <a:pt x="25" y="791"/>
                  </a:cubicBezTo>
                  <a:cubicBezTo>
                    <a:pt x="23" y="794"/>
                    <a:pt x="23" y="794"/>
                    <a:pt x="23" y="794"/>
                  </a:cubicBezTo>
                  <a:cubicBezTo>
                    <a:pt x="24" y="796"/>
                    <a:pt x="24" y="796"/>
                    <a:pt x="24" y="796"/>
                  </a:cubicBezTo>
                  <a:cubicBezTo>
                    <a:pt x="32" y="788"/>
                    <a:pt x="32" y="788"/>
                    <a:pt x="32" y="788"/>
                  </a:cubicBezTo>
                  <a:cubicBezTo>
                    <a:pt x="30" y="784"/>
                    <a:pt x="30" y="784"/>
                    <a:pt x="30" y="784"/>
                  </a:cubicBezTo>
                  <a:cubicBezTo>
                    <a:pt x="26" y="785"/>
                    <a:pt x="26" y="785"/>
                    <a:pt x="26" y="785"/>
                  </a:cubicBezTo>
                  <a:cubicBezTo>
                    <a:pt x="31" y="782"/>
                    <a:pt x="31" y="782"/>
                    <a:pt x="31" y="782"/>
                  </a:cubicBezTo>
                  <a:cubicBezTo>
                    <a:pt x="32" y="778"/>
                    <a:pt x="32" y="778"/>
                    <a:pt x="32" y="778"/>
                  </a:cubicBezTo>
                  <a:cubicBezTo>
                    <a:pt x="34" y="783"/>
                    <a:pt x="34" y="783"/>
                    <a:pt x="34" y="783"/>
                  </a:cubicBezTo>
                  <a:cubicBezTo>
                    <a:pt x="39" y="784"/>
                    <a:pt x="39" y="784"/>
                    <a:pt x="39" y="784"/>
                  </a:cubicBezTo>
                  <a:cubicBezTo>
                    <a:pt x="35" y="785"/>
                    <a:pt x="35" y="785"/>
                    <a:pt x="35" y="785"/>
                  </a:cubicBezTo>
                  <a:cubicBezTo>
                    <a:pt x="36" y="788"/>
                    <a:pt x="36" y="788"/>
                    <a:pt x="36" y="788"/>
                  </a:cubicBezTo>
                  <a:cubicBezTo>
                    <a:pt x="41" y="786"/>
                    <a:pt x="41" y="786"/>
                    <a:pt x="41" y="786"/>
                  </a:cubicBezTo>
                  <a:cubicBezTo>
                    <a:pt x="43" y="780"/>
                    <a:pt x="43" y="780"/>
                    <a:pt x="43" y="780"/>
                  </a:cubicBezTo>
                  <a:cubicBezTo>
                    <a:pt x="45" y="778"/>
                    <a:pt x="45" y="778"/>
                    <a:pt x="45" y="778"/>
                  </a:cubicBezTo>
                  <a:cubicBezTo>
                    <a:pt x="47" y="773"/>
                    <a:pt x="47" y="773"/>
                    <a:pt x="47" y="773"/>
                  </a:cubicBezTo>
                  <a:cubicBezTo>
                    <a:pt x="48" y="774"/>
                    <a:pt x="48" y="774"/>
                    <a:pt x="48" y="774"/>
                  </a:cubicBezTo>
                  <a:cubicBezTo>
                    <a:pt x="47" y="780"/>
                    <a:pt x="47" y="780"/>
                    <a:pt x="47" y="780"/>
                  </a:cubicBezTo>
                  <a:cubicBezTo>
                    <a:pt x="52" y="777"/>
                    <a:pt x="52" y="777"/>
                    <a:pt x="52" y="777"/>
                  </a:cubicBezTo>
                  <a:cubicBezTo>
                    <a:pt x="52" y="778"/>
                    <a:pt x="52" y="778"/>
                    <a:pt x="52" y="778"/>
                  </a:cubicBezTo>
                  <a:cubicBezTo>
                    <a:pt x="45" y="782"/>
                    <a:pt x="45" y="782"/>
                    <a:pt x="45" y="782"/>
                  </a:cubicBezTo>
                  <a:cubicBezTo>
                    <a:pt x="44" y="788"/>
                    <a:pt x="44" y="788"/>
                    <a:pt x="44" y="788"/>
                  </a:cubicBezTo>
                  <a:cubicBezTo>
                    <a:pt x="38" y="790"/>
                    <a:pt x="38" y="790"/>
                    <a:pt x="38" y="790"/>
                  </a:cubicBezTo>
                  <a:cubicBezTo>
                    <a:pt x="40" y="792"/>
                    <a:pt x="40" y="792"/>
                    <a:pt x="40" y="792"/>
                  </a:cubicBezTo>
                  <a:cubicBezTo>
                    <a:pt x="40" y="792"/>
                    <a:pt x="41" y="790"/>
                    <a:pt x="44" y="791"/>
                  </a:cubicBezTo>
                  <a:cubicBezTo>
                    <a:pt x="46" y="792"/>
                    <a:pt x="41" y="796"/>
                    <a:pt x="41" y="796"/>
                  </a:cubicBezTo>
                  <a:cubicBezTo>
                    <a:pt x="49" y="793"/>
                    <a:pt x="49" y="793"/>
                    <a:pt x="49" y="793"/>
                  </a:cubicBezTo>
                  <a:cubicBezTo>
                    <a:pt x="49" y="793"/>
                    <a:pt x="42" y="797"/>
                    <a:pt x="41" y="798"/>
                  </a:cubicBezTo>
                  <a:cubicBezTo>
                    <a:pt x="39" y="799"/>
                    <a:pt x="36" y="803"/>
                    <a:pt x="36" y="803"/>
                  </a:cubicBezTo>
                  <a:cubicBezTo>
                    <a:pt x="38" y="805"/>
                    <a:pt x="38" y="805"/>
                    <a:pt x="38" y="805"/>
                  </a:cubicBezTo>
                  <a:cubicBezTo>
                    <a:pt x="31" y="807"/>
                    <a:pt x="31" y="807"/>
                    <a:pt x="31" y="807"/>
                  </a:cubicBezTo>
                  <a:cubicBezTo>
                    <a:pt x="34" y="813"/>
                    <a:pt x="34" y="813"/>
                    <a:pt x="34" y="813"/>
                  </a:cubicBezTo>
                  <a:cubicBezTo>
                    <a:pt x="35" y="817"/>
                    <a:pt x="35" y="817"/>
                    <a:pt x="35" y="817"/>
                  </a:cubicBezTo>
                  <a:cubicBezTo>
                    <a:pt x="43" y="813"/>
                    <a:pt x="43" y="813"/>
                    <a:pt x="43" y="813"/>
                  </a:cubicBezTo>
                  <a:cubicBezTo>
                    <a:pt x="50" y="814"/>
                    <a:pt x="50" y="814"/>
                    <a:pt x="50" y="814"/>
                  </a:cubicBezTo>
                  <a:cubicBezTo>
                    <a:pt x="44" y="815"/>
                    <a:pt x="44" y="815"/>
                    <a:pt x="44" y="815"/>
                  </a:cubicBezTo>
                  <a:cubicBezTo>
                    <a:pt x="38" y="819"/>
                    <a:pt x="38" y="819"/>
                    <a:pt x="38" y="819"/>
                  </a:cubicBezTo>
                  <a:cubicBezTo>
                    <a:pt x="38" y="822"/>
                    <a:pt x="38" y="822"/>
                    <a:pt x="38" y="822"/>
                  </a:cubicBezTo>
                  <a:cubicBezTo>
                    <a:pt x="30" y="816"/>
                    <a:pt x="30" y="816"/>
                    <a:pt x="30" y="816"/>
                  </a:cubicBezTo>
                  <a:cubicBezTo>
                    <a:pt x="25" y="820"/>
                    <a:pt x="25" y="820"/>
                    <a:pt x="25" y="820"/>
                  </a:cubicBezTo>
                  <a:cubicBezTo>
                    <a:pt x="25" y="814"/>
                    <a:pt x="25" y="814"/>
                    <a:pt x="25" y="814"/>
                  </a:cubicBezTo>
                  <a:cubicBezTo>
                    <a:pt x="19" y="812"/>
                    <a:pt x="19" y="812"/>
                    <a:pt x="19" y="812"/>
                  </a:cubicBezTo>
                  <a:cubicBezTo>
                    <a:pt x="20" y="820"/>
                    <a:pt x="20" y="820"/>
                    <a:pt x="20" y="820"/>
                  </a:cubicBezTo>
                  <a:cubicBezTo>
                    <a:pt x="18" y="821"/>
                    <a:pt x="18" y="821"/>
                    <a:pt x="18" y="821"/>
                  </a:cubicBezTo>
                  <a:cubicBezTo>
                    <a:pt x="17" y="824"/>
                    <a:pt x="17" y="824"/>
                    <a:pt x="17" y="824"/>
                  </a:cubicBezTo>
                  <a:cubicBezTo>
                    <a:pt x="14" y="829"/>
                    <a:pt x="14" y="829"/>
                    <a:pt x="14" y="829"/>
                  </a:cubicBezTo>
                  <a:cubicBezTo>
                    <a:pt x="14" y="829"/>
                    <a:pt x="18" y="841"/>
                    <a:pt x="23" y="844"/>
                  </a:cubicBezTo>
                  <a:cubicBezTo>
                    <a:pt x="26" y="847"/>
                    <a:pt x="29" y="849"/>
                    <a:pt x="31" y="853"/>
                  </a:cubicBezTo>
                  <a:cubicBezTo>
                    <a:pt x="33" y="857"/>
                    <a:pt x="49" y="863"/>
                    <a:pt x="49" y="863"/>
                  </a:cubicBezTo>
                  <a:cubicBezTo>
                    <a:pt x="50" y="866"/>
                    <a:pt x="50" y="866"/>
                    <a:pt x="50" y="866"/>
                  </a:cubicBezTo>
                  <a:cubicBezTo>
                    <a:pt x="53" y="862"/>
                    <a:pt x="53" y="862"/>
                    <a:pt x="53" y="862"/>
                  </a:cubicBezTo>
                  <a:cubicBezTo>
                    <a:pt x="58" y="865"/>
                    <a:pt x="58" y="865"/>
                    <a:pt x="58" y="865"/>
                  </a:cubicBezTo>
                  <a:cubicBezTo>
                    <a:pt x="48" y="872"/>
                    <a:pt x="48" y="872"/>
                    <a:pt x="48" y="872"/>
                  </a:cubicBezTo>
                  <a:cubicBezTo>
                    <a:pt x="50" y="876"/>
                    <a:pt x="50" y="876"/>
                    <a:pt x="50" y="876"/>
                  </a:cubicBezTo>
                  <a:cubicBezTo>
                    <a:pt x="58" y="876"/>
                    <a:pt x="58" y="876"/>
                    <a:pt x="58" y="876"/>
                  </a:cubicBezTo>
                  <a:cubicBezTo>
                    <a:pt x="56" y="873"/>
                    <a:pt x="56" y="873"/>
                    <a:pt x="56" y="873"/>
                  </a:cubicBezTo>
                  <a:cubicBezTo>
                    <a:pt x="60" y="871"/>
                    <a:pt x="60" y="871"/>
                    <a:pt x="60" y="871"/>
                  </a:cubicBezTo>
                  <a:cubicBezTo>
                    <a:pt x="65" y="873"/>
                    <a:pt x="65" y="873"/>
                    <a:pt x="65" y="873"/>
                  </a:cubicBezTo>
                  <a:cubicBezTo>
                    <a:pt x="60" y="875"/>
                    <a:pt x="60" y="875"/>
                    <a:pt x="60" y="875"/>
                  </a:cubicBezTo>
                  <a:cubicBezTo>
                    <a:pt x="64" y="879"/>
                    <a:pt x="64" y="879"/>
                    <a:pt x="64" y="879"/>
                  </a:cubicBezTo>
                  <a:cubicBezTo>
                    <a:pt x="68" y="877"/>
                    <a:pt x="68" y="877"/>
                    <a:pt x="68" y="877"/>
                  </a:cubicBezTo>
                  <a:cubicBezTo>
                    <a:pt x="68" y="877"/>
                    <a:pt x="74" y="880"/>
                    <a:pt x="80" y="880"/>
                  </a:cubicBezTo>
                  <a:cubicBezTo>
                    <a:pt x="85" y="880"/>
                    <a:pt x="88" y="878"/>
                    <a:pt x="92" y="877"/>
                  </a:cubicBezTo>
                  <a:cubicBezTo>
                    <a:pt x="96" y="876"/>
                    <a:pt x="101" y="870"/>
                    <a:pt x="101" y="870"/>
                  </a:cubicBezTo>
                  <a:cubicBezTo>
                    <a:pt x="101" y="877"/>
                    <a:pt x="101" y="877"/>
                    <a:pt x="101" y="877"/>
                  </a:cubicBezTo>
                  <a:cubicBezTo>
                    <a:pt x="124" y="857"/>
                    <a:pt x="124" y="857"/>
                    <a:pt x="124" y="857"/>
                  </a:cubicBezTo>
                  <a:cubicBezTo>
                    <a:pt x="124" y="853"/>
                    <a:pt x="124" y="853"/>
                    <a:pt x="124" y="853"/>
                  </a:cubicBezTo>
                  <a:cubicBezTo>
                    <a:pt x="142" y="839"/>
                    <a:pt x="142" y="839"/>
                    <a:pt x="142" y="839"/>
                  </a:cubicBezTo>
                  <a:cubicBezTo>
                    <a:pt x="141" y="835"/>
                    <a:pt x="141" y="835"/>
                    <a:pt x="141" y="835"/>
                  </a:cubicBezTo>
                  <a:cubicBezTo>
                    <a:pt x="145" y="836"/>
                    <a:pt x="145" y="836"/>
                    <a:pt x="145" y="836"/>
                  </a:cubicBezTo>
                  <a:cubicBezTo>
                    <a:pt x="150" y="830"/>
                    <a:pt x="150" y="830"/>
                    <a:pt x="150" y="830"/>
                  </a:cubicBezTo>
                  <a:cubicBezTo>
                    <a:pt x="146" y="828"/>
                    <a:pt x="146" y="828"/>
                    <a:pt x="146" y="828"/>
                  </a:cubicBezTo>
                  <a:cubicBezTo>
                    <a:pt x="161" y="817"/>
                    <a:pt x="161" y="817"/>
                    <a:pt x="161" y="817"/>
                  </a:cubicBezTo>
                  <a:cubicBezTo>
                    <a:pt x="156" y="810"/>
                    <a:pt x="156" y="810"/>
                    <a:pt x="156" y="810"/>
                  </a:cubicBezTo>
                  <a:cubicBezTo>
                    <a:pt x="159" y="812"/>
                    <a:pt x="159" y="812"/>
                    <a:pt x="159" y="812"/>
                  </a:cubicBezTo>
                  <a:cubicBezTo>
                    <a:pt x="167" y="821"/>
                    <a:pt x="167" y="821"/>
                    <a:pt x="167" y="821"/>
                  </a:cubicBezTo>
                  <a:cubicBezTo>
                    <a:pt x="180" y="817"/>
                    <a:pt x="180" y="817"/>
                    <a:pt x="180" y="817"/>
                  </a:cubicBezTo>
                  <a:cubicBezTo>
                    <a:pt x="181" y="805"/>
                    <a:pt x="181" y="805"/>
                    <a:pt x="181" y="805"/>
                  </a:cubicBezTo>
                  <a:cubicBezTo>
                    <a:pt x="184" y="808"/>
                    <a:pt x="184" y="808"/>
                    <a:pt x="184" y="808"/>
                  </a:cubicBezTo>
                  <a:cubicBezTo>
                    <a:pt x="188" y="806"/>
                    <a:pt x="188" y="806"/>
                    <a:pt x="188" y="806"/>
                  </a:cubicBezTo>
                  <a:cubicBezTo>
                    <a:pt x="186" y="803"/>
                    <a:pt x="186" y="803"/>
                    <a:pt x="186" y="803"/>
                  </a:cubicBezTo>
                  <a:cubicBezTo>
                    <a:pt x="189" y="803"/>
                    <a:pt x="189" y="803"/>
                    <a:pt x="189" y="803"/>
                  </a:cubicBezTo>
                  <a:cubicBezTo>
                    <a:pt x="188" y="791"/>
                    <a:pt x="188" y="791"/>
                    <a:pt x="188" y="791"/>
                  </a:cubicBezTo>
                  <a:cubicBezTo>
                    <a:pt x="182" y="789"/>
                    <a:pt x="182" y="789"/>
                    <a:pt x="182" y="789"/>
                  </a:cubicBezTo>
                  <a:cubicBezTo>
                    <a:pt x="179" y="782"/>
                    <a:pt x="179" y="782"/>
                    <a:pt x="179" y="782"/>
                  </a:cubicBezTo>
                  <a:cubicBezTo>
                    <a:pt x="183" y="785"/>
                    <a:pt x="183" y="785"/>
                    <a:pt x="183" y="785"/>
                  </a:cubicBezTo>
                  <a:cubicBezTo>
                    <a:pt x="183" y="776"/>
                    <a:pt x="183" y="776"/>
                    <a:pt x="183" y="776"/>
                  </a:cubicBezTo>
                  <a:cubicBezTo>
                    <a:pt x="178" y="771"/>
                    <a:pt x="178" y="771"/>
                    <a:pt x="178" y="771"/>
                  </a:cubicBezTo>
                  <a:cubicBezTo>
                    <a:pt x="181" y="770"/>
                    <a:pt x="181" y="770"/>
                    <a:pt x="181" y="770"/>
                  </a:cubicBezTo>
                  <a:cubicBezTo>
                    <a:pt x="186" y="773"/>
                    <a:pt x="186" y="773"/>
                    <a:pt x="186" y="773"/>
                  </a:cubicBezTo>
                  <a:cubicBezTo>
                    <a:pt x="186" y="785"/>
                    <a:pt x="186" y="785"/>
                    <a:pt x="186" y="785"/>
                  </a:cubicBezTo>
                  <a:cubicBezTo>
                    <a:pt x="186" y="785"/>
                    <a:pt x="191" y="784"/>
                    <a:pt x="192" y="781"/>
                  </a:cubicBezTo>
                  <a:cubicBezTo>
                    <a:pt x="192" y="776"/>
                    <a:pt x="189" y="773"/>
                    <a:pt x="189" y="773"/>
                  </a:cubicBezTo>
                  <a:cubicBezTo>
                    <a:pt x="189" y="773"/>
                    <a:pt x="189" y="767"/>
                    <a:pt x="190" y="762"/>
                  </a:cubicBezTo>
                  <a:cubicBezTo>
                    <a:pt x="190" y="758"/>
                    <a:pt x="197" y="759"/>
                    <a:pt x="199" y="762"/>
                  </a:cubicBezTo>
                  <a:cubicBezTo>
                    <a:pt x="200" y="765"/>
                    <a:pt x="197" y="769"/>
                    <a:pt x="197" y="769"/>
                  </a:cubicBezTo>
                  <a:cubicBezTo>
                    <a:pt x="195" y="764"/>
                    <a:pt x="195" y="764"/>
                    <a:pt x="195" y="764"/>
                  </a:cubicBezTo>
                  <a:cubicBezTo>
                    <a:pt x="193" y="769"/>
                    <a:pt x="193" y="769"/>
                    <a:pt x="193" y="769"/>
                  </a:cubicBezTo>
                  <a:cubicBezTo>
                    <a:pt x="194" y="776"/>
                    <a:pt x="194" y="776"/>
                    <a:pt x="194" y="776"/>
                  </a:cubicBezTo>
                  <a:cubicBezTo>
                    <a:pt x="194" y="788"/>
                    <a:pt x="194" y="788"/>
                    <a:pt x="194" y="788"/>
                  </a:cubicBezTo>
                  <a:cubicBezTo>
                    <a:pt x="192" y="789"/>
                    <a:pt x="192" y="789"/>
                    <a:pt x="192" y="789"/>
                  </a:cubicBezTo>
                  <a:cubicBezTo>
                    <a:pt x="195" y="800"/>
                    <a:pt x="195" y="800"/>
                    <a:pt x="195" y="800"/>
                  </a:cubicBezTo>
                  <a:cubicBezTo>
                    <a:pt x="198" y="798"/>
                    <a:pt x="198" y="798"/>
                    <a:pt x="198" y="798"/>
                  </a:cubicBezTo>
                  <a:cubicBezTo>
                    <a:pt x="199" y="809"/>
                    <a:pt x="199" y="809"/>
                    <a:pt x="199" y="809"/>
                  </a:cubicBezTo>
                  <a:cubicBezTo>
                    <a:pt x="208" y="810"/>
                    <a:pt x="208" y="810"/>
                    <a:pt x="208" y="810"/>
                  </a:cubicBezTo>
                  <a:cubicBezTo>
                    <a:pt x="211" y="808"/>
                    <a:pt x="211" y="808"/>
                    <a:pt x="211" y="808"/>
                  </a:cubicBezTo>
                  <a:cubicBezTo>
                    <a:pt x="212" y="814"/>
                    <a:pt x="212" y="814"/>
                    <a:pt x="212" y="814"/>
                  </a:cubicBezTo>
                  <a:cubicBezTo>
                    <a:pt x="212" y="814"/>
                    <a:pt x="220" y="809"/>
                    <a:pt x="221" y="814"/>
                  </a:cubicBezTo>
                  <a:cubicBezTo>
                    <a:pt x="222" y="819"/>
                    <a:pt x="219" y="828"/>
                    <a:pt x="223" y="828"/>
                  </a:cubicBezTo>
                  <a:cubicBezTo>
                    <a:pt x="227" y="828"/>
                    <a:pt x="228" y="822"/>
                    <a:pt x="230" y="815"/>
                  </a:cubicBezTo>
                  <a:cubicBezTo>
                    <a:pt x="232" y="808"/>
                    <a:pt x="236" y="800"/>
                    <a:pt x="236" y="800"/>
                  </a:cubicBezTo>
                  <a:cubicBezTo>
                    <a:pt x="236" y="800"/>
                    <a:pt x="227" y="782"/>
                    <a:pt x="230" y="780"/>
                  </a:cubicBezTo>
                  <a:cubicBezTo>
                    <a:pt x="232" y="776"/>
                    <a:pt x="238" y="777"/>
                    <a:pt x="238" y="773"/>
                  </a:cubicBezTo>
                  <a:cubicBezTo>
                    <a:pt x="239" y="768"/>
                    <a:pt x="232" y="767"/>
                    <a:pt x="237" y="764"/>
                  </a:cubicBezTo>
                  <a:cubicBezTo>
                    <a:pt x="241" y="760"/>
                    <a:pt x="252" y="766"/>
                    <a:pt x="256" y="754"/>
                  </a:cubicBezTo>
                  <a:cubicBezTo>
                    <a:pt x="259" y="741"/>
                    <a:pt x="255" y="738"/>
                    <a:pt x="256" y="734"/>
                  </a:cubicBezTo>
                  <a:cubicBezTo>
                    <a:pt x="257" y="729"/>
                    <a:pt x="265" y="733"/>
                    <a:pt x="262" y="725"/>
                  </a:cubicBezTo>
                  <a:cubicBezTo>
                    <a:pt x="260" y="718"/>
                    <a:pt x="254" y="704"/>
                    <a:pt x="254" y="704"/>
                  </a:cubicBezTo>
                  <a:cubicBezTo>
                    <a:pt x="252" y="695"/>
                    <a:pt x="252" y="695"/>
                    <a:pt x="252" y="695"/>
                  </a:cubicBezTo>
                  <a:cubicBezTo>
                    <a:pt x="247" y="689"/>
                    <a:pt x="247" y="689"/>
                    <a:pt x="247" y="689"/>
                  </a:cubicBezTo>
                  <a:cubicBezTo>
                    <a:pt x="256" y="686"/>
                    <a:pt x="256" y="686"/>
                    <a:pt x="256" y="686"/>
                  </a:cubicBezTo>
                  <a:cubicBezTo>
                    <a:pt x="256" y="686"/>
                    <a:pt x="264" y="692"/>
                    <a:pt x="266" y="680"/>
                  </a:cubicBezTo>
                  <a:cubicBezTo>
                    <a:pt x="270" y="668"/>
                    <a:pt x="269" y="664"/>
                    <a:pt x="265" y="660"/>
                  </a:cubicBezTo>
                  <a:cubicBezTo>
                    <a:pt x="261" y="657"/>
                    <a:pt x="256" y="654"/>
                    <a:pt x="256" y="654"/>
                  </a:cubicBezTo>
                  <a:cubicBezTo>
                    <a:pt x="246" y="644"/>
                    <a:pt x="246" y="644"/>
                    <a:pt x="246" y="644"/>
                  </a:cubicBezTo>
                  <a:cubicBezTo>
                    <a:pt x="252" y="609"/>
                    <a:pt x="252" y="609"/>
                    <a:pt x="252" y="609"/>
                  </a:cubicBezTo>
                  <a:cubicBezTo>
                    <a:pt x="244" y="586"/>
                    <a:pt x="244" y="586"/>
                    <a:pt x="244" y="586"/>
                  </a:cubicBezTo>
                  <a:cubicBezTo>
                    <a:pt x="247" y="578"/>
                    <a:pt x="247" y="578"/>
                    <a:pt x="247" y="578"/>
                  </a:cubicBezTo>
                  <a:cubicBezTo>
                    <a:pt x="244" y="567"/>
                    <a:pt x="244" y="567"/>
                    <a:pt x="244" y="567"/>
                  </a:cubicBezTo>
                  <a:cubicBezTo>
                    <a:pt x="248" y="561"/>
                    <a:pt x="248" y="561"/>
                    <a:pt x="248" y="561"/>
                  </a:cubicBezTo>
                  <a:cubicBezTo>
                    <a:pt x="241" y="542"/>
                    <a:pt x="241" y="542"/>
                    <a:pt x="241" y="542"/>
                  </a:cubicBezTo>
                  <a:cubicBezTo>
                    <a:pt x="249" y="531"/>
                    <a:pt x="249" y="531"/>
                    <a:pt x="249" y="531"/>
                  </a:cubicBezTo>
                  <a:cubicBezTo>
                    <a:pt x="246" y="522"/>
                    <a:pt x="246" y="522"/>
                    <a:pt x="246" y="522"/>
                  </a:cubicBezTo>
                  <a:cubicBezTo>
                    <a:pt x="246" y="522"/>
                    <a:pt x="258" y="494"/>
                    <a:pt x="270" y="491"/>
                  </a:cubicBezTo>
                  <a:cubicBezTo>
                    <a:pt x="280" y="488"/>
                    <a:pt x="300" y="494"/>
                    <a:pt x="300" y="494"/>
                  </a:cubicBezTo>
                  <a:cubicBezTo>
                    <a:pt x="305" y="482"/>
                    <a:pt x="305" y="482"/>
                    <a:pt x="305" y="482"/>
                  </a:cubicBezTo>
                  <a:cubicBezTo>
                    <a:pt x="304" y="467"/>
                    <a:pt x="304" y="467"/>
                    <a:pt x="304" y="467"/>
                  </a:cubicBezTo>
                  <a:cubicBezTo>
                    <a:pt x="290" y="457"/>
                    <a:pt x="290" y="457"/>
                    <a:pt x="290" y="457"/>
                  </a:cubicBezTo>
                  <a:cubicBezTo>
                    <a:pt x="309" y="425"/>
                    <a:pt x="309" y="425"/>
                    <a:pt x="309" y="425"/>
                  </a:cubicBezTo>
                  <a:cubicBezTo>
                    <a:pt x="310" y="415"/>
                    <a:pt x="310" y="415"/>
                    <a:pt x="310" y="415"/>
                  </a:cubicBezTo>
                  <a:cubicBezTo>
                    <a:pt x="314" y="410"/>
                    <a:pt x="314" y="410"/>
                    <a:pt x="314" y="410"/>
                  </a:cubicBezTo>
                  <a:cubicBezTo>
                    <a:pt x="313" y="390"/>
                    <a:pt x="313" y="390"/>
                    <a:pt x="313" y="390"/>
                  </a:cubicBezTo>
                  <a:cubicBezTo>
                    <a:pt x="315" y="378"/>
                    <a:pt x="315" y="378"/>
                    <a:pt x="315" y="378"/>
                  </a:cubicBezTo>
                  <a:cubicBezTo>
                    <a:pt x="311" y="358"/>
                    <a:pt x="311" y="358"/>
                    <a:pt x="311" y="358"/>
                  </a:cubicBezTo>
                  <a:cubicBezTo>
                    <a:pt x="324" y="356"/>
                    <a:pt x="324" y="356"/>
                    <a:pt x="324" y="356"/>
                  </a:cubicBezTo>
                  <a:cubicBezTo>
                    <a:pt x="337" y="346"/>
                    <a:pt x="337" y="346"/>
                    <a:pt x="337" y="346"/>
                  </a:cubicBezTo>
                  <a:cubicBezTo>
                    <a:pt x="334" y="333"/>
                    <a:pt x="334" y="333"/>
                    <a:pt x="334" y="333"/>
                  </a:cubicBezTo>
                  <a:cubicBezTo>
                    <a:pt x="334" y="333"/>
                    <a:pt x="339" y="332"/>
                    <a:pt x="341" y="326"/>
                  </a:cubicBezTo>
                  <a:cubicBezTo>
                    <a:pt x="343" y="319"/>
                    <a:pt x="341" y="314"/>
                    <a:pt x="347" y="308"/>
                  </a:cubicBezTo>
                  <a:cubicBezTo>
                    <a:pt x="355" y="300"/>
                    <a:pt x="361" y="298"/>
                    <a:pt x="359" y="292"/>
                  </a:cubicBezTo>
                  <a:cubicBezTo>
                    <a:pt x="358" y="284"/>
                    <a:pt x="351" y="273"/>
                    <a:pt x="351" y="273"/>
                  </a:cubicBezTo>
                  <a:cubicBezTo>
                    <a:pt x="351" y="266"/>
                    <a:pt x="351" y="266"/>
                    <a:pt x="351" y="266"/>
                  </a:cubicBezTo>
                  <a:cubicBezTo>
                    <a:pt x="351" y="266"/>
                    <a:pt x="359" y="268"/>
                    <a:pt x="360" y="263"/>
                  </a:cubicBezTo>
                  <a:cubicBezTo>
                    <a:pt x="360" y="258"/>
                    <a:pt x="364" y="241"/>
                    <a:pt x="364" y="241"/>
                  </a:cubicBezTo>
                  <a:cubicBezTo>
                    <a:pt x="378" y="226"/>
                    <a:pt x="378" y="226"/>
                    <a:pt x="378" y="226"/>
                  </a:cubicBezTo>
                  <a:cubicBezTo>
                    <a:pt x="394" y="234"/>
                    <a:pt x="394" y="234"/>
                    <a:pt x="394" y="234"/>
                  </a:cubicBezTo>
                  <a:cubicBezTo>
                    <a:pt x="394" y="234"/>
                    <a:pt x="397" y="223"/>
                    <a:pt x="399" y="218"/>
                  </a:cubicBezTo>
                  <a:cubicBezTo>
                    <a:pt x="400" y="213"/>
                    <a:pt x="397" y="198"/>
                    <a:pt x="397" y="198"/>
                  </a:cubicBezTo>
                  <a:cubicBezTo>
                    <a:pt x="405" y="193"/>
                    <a:pt x="405" y="193"/>
                    <a:pt x="405" y="193"/>
                  </a:cubicBezTo>
                  <a:cubicBezTo>
                    <a:pt x="409" y="198"/>
                    <a:pt x="409" y="198"/>
                    <a:pt x="409" y="198"/>
                  </a:cubicBezTo>
                  <a:cubicBezTo>
                    <a:pt x="421" y="195"/>
                    <a:pt x="421" y="195"/>
                    <a:pt x="421" y="195"/>
                  </a:cubicBezTo>
                  <a:cubicBezTo>
                    <a:pt x="443" y="205"/>
                    <a:pt x="443" y="205"/>
                    <a:pt x="443" y="205"/>
                  </a:cubicBezTo>
                  <a:cubicBezTo>
                    <a:pt x="450" y="195"/>
                    <a:pt x="450" y="195"/>
                    <a:pt x="450" y="195"/>
                  </a:cubicBezTo>
                  <a:cubicBezTo>
                    <a:pt x="442" y="191"/>
                    <a:pt x="442" y="191"/>
                    <a:pt x="442" y="191"/>
                  </a:cubicBezTo>
                  <a:cubicBezTo>
                    <a:pt x="442" y="191"/>
                    <a:pt x="450" y="182"/>
                    <a:pt x="449" y="174"/>
                  </a:cubicBezTo>
                  <a:cubicBezTo>
                    <a:pt x="448" y="168"/>
                    <a:pt x="441" y="159"/>
                    <a:pt x="441" y="159"/>
                  </a:cubicBezTo>
                  <a:cubicBezTo>
                    <a:pt x="453" y="157"/>
                    <a:pt x="453" y="157"/>
                    <a:pt x="453" y="157"/>
                  </a:cubicBezTo>
                  <a:cubicBezTo>
                    <a:pt x="455" y="154"/>
                    <a:pt x="455" y="154"/>
                    <a:pt x="455" y="154"/>
                  </a:cubicBezTo>
                  <a:cubicBezTo>
                    <a:pt x="455" y="154"/>
                    <a:pt x="464" y="159"/>
                    <a:pt x="466" y="157"/>
                  </a:cubicBezTo>
                  <a:cubicBezTo>
                    <a:pt x="467" y="155"/>
                    <a:pt x="459" y="148"/>
                    <a:pt x="465" y="144"/>
                  </a:cubicBezTo>
                  <a:cubicBezTo>
                    <a:pt x="469" y="139"/>
                    <a:pt x="478" y="142"/>
                    <a:pt x="478" y="142"/>
                  </a:cubicBezTo>
                  <a:cubicBezTo>
                    <a:pt x="478" y="142"/>
                    <a:pt x="485" y="152"/>
                    <a:pt x="490" y="157"/>
                  </a:cubicBezTo>
                  <a:cubicBezTo>
                    <a:pt x="497" y="163"/>
                    <a:pt x="499" y="172"/>
                    <a:pt x="499" y="172"/>
                  </a:cubicBezTo>
                  <a:cubicBezTo>
                    <a:pt x="504" y="171"/>
                    <a:pt x="504" y="171"/>
                    <a:pt x="504" y="171"/>
                  </a:cubicBezTo>
                  <a:cubicBezTo>
                    <a:pt x="515" y="171"/>
                    <a:pt x="515" y="171"/>
                    <a:pt x="515" y="171"/>
                  </a:cubicBezTo>
                  <a:cubicBezTo>
                    <a:pt x="522" y="175"/>
                    <a:pt x="522" y="175"/>
                    <a:pt x="522" y="175"/>
                  </a:cubicBezTo>
                  <a:cubicBezTo>
                    <a:pt x="531" y="169"/>
                    <a:pt x="531" y="169"/>
                    <a:pt x="531" y="169"/>
                  </a:cubicBezTo>
                  <a:cubicBezTo>
                    <a:pt x="531" y="169"/>
                    <a:pt x="533" y="161"/>
                    <a:pt x="539" y="161"/>
                  </a:cubicBezTo>
                  <a:cubicBezTo>
                    <a:pt x="544" y="161"/>
                    <a:pt x="546" y="166"/>
                    <a:pt x="546" y="166"/>
                  </a:cubicBezTo>
                  <a:cubicBezTo>
                    <a:pt x="558" y="167"/>
                    <a:pt x="558" y="167"/>
                    <a:pt x="558" y="167"/>
                  </a:cubicBezTo>
                  <a:cubicBezTo>
                    <a:pt x="565" y="174"/>
                    <a:pt x="565" y="174"/>
                    <a:pt x="565" y="174"/>
                  </a:cubicBezTo>
                  <a:cubicBezTo>
                    <a:pt x="565" y="174"/>
                    <a:pt x="567" y="161"/>
                    <a:pt x="570" y="157"/>
                  </a:cubicBezTo>
                  <a:cubicBezTo>
                    <a:pt x="572" y="154"/>
                    <a:pt x="575" y="150"/>
                    <a:pt x="575" y="144"/>
                  </a:cubicBezTo>
                  <a:cubicBezTo>
                    <a:pt x="574" y="139"/>
                    <a:pt x="572" y="130"/>
                    <a:pt x="572" y="130"/>
                  </a:cubicBezTo>
                  <a:cubicBezTo>
                    <a:pt x="574" y="97"/>
                    <a:pt x="574" y="97"/>
                    <a:pt x="574" y="97"/>
                  </a:cubicBezTo>
                  <a:cubicBezTo>
                    <a:pt x="577" y="93"/>
                    <a:pt x="577" y="93"/>
                    <a:pt x="577" y="93"/>
                  </a:cubicBezTo>
                  <a:cubicBezTo>
                    <a:pt x="577" y="93"/>
                    <a:pt x="576" y="81"/>
                    <a:pt x="582" y="79"/>
                  </a:cubicBezTo>
                  <a:cubicBezTo>
                    <a:pt x="588" y="76"/>
                    <a:pt x="595" y="78"/>
                    <a:pt x="595" y="78"/>
                  </a:cubicBezTo>
                  <a:cubicBezTo>
                    <a:pt x="595" y="78"/>
                    <a:pt x="604" y="66"/>
                    <a:pt x="610" y="65"/>
                  </a:cubicBezTo>
                  <a:cubicBezTo>
                    <a:pt x="616" y="64"/>
                    <a:pt x="625" y="77"/>
                    <a:pt x="625" y="77"/>
                  </a:cubicBezTo>
                  <a:cubicBezTo>
                    <a:pt x="648" y="80"/>
                    <a:pt x="648" y="80"/>
                    <a:pt x="648" y="80"/>
                  </a:cubicBezTo>
                  <a:cubicBezTo>
                    <a:pt x="655" y="91"/>
                    <a:pt x="655" y="91"/>
                    <a:pt x="655" y="91"/>
                  </a:cubicBezTo>
                  <a:cubicBezTo>
                    <a:pt x="655" y="91"/>
                    <a:pt x="647" y="105"/>
                    <a:pt x="647" y="110"/>
                  </a:cubicBezTo>
                  <a:cubicBezTo>
                    <a:pt x="647" y="116"/>
                    <a:pt x="650" y="121"/>
                    <a:pt x="650" y="121"/>
                  </a:cubicBezTo>
                  <a:cubicBezTo>
                    <a:pt x="650" y="121"/>
                    <a:pt x="654" y="125"/>
                    <a:pt x="656" y="123"/>
                  </a:cubicBezTo>
                  <a:cubicBezTo>
                    <a:pt x="659" y="121"/>
                    <a:pt x="658" y="107"/>
                    <a:pt x="658" y="107"/>
                  </a:cubicBezTo>
                  <a:cubicBezTo>
                    <a:pt x="658" y="107"/>
                    <a:pt x="655" y="108"/>
                    <a:pt x="656" y="105"/>
                  </a:cubicBezTo>
                  <a:cubicBezTo>
                    <a:pt x="657" y="102"/>
                    <a:pt x="661" y="102"/>
                    <a:pt x="663" y="100"/>
                  </a:cubicBezTo>
                  <a:cubicBezTo>
                    <a:pt x="666" y="98"/>
                    <a:pt x="665" y="93"/>
                    <a:pt x="666" y="93"/>
                  </a:cubicBezTo>
                  <a:cubicBezTo>
                    <a:pt x="668" y="92"/>
                    <a:pt x="674" y="94"/>
                    <a:pt x="674" y="90"/>
                  </a:cubicBezTo>
                  <a:cubicBezTo>
                    <a:pt x="674" y="85"/>
                    <a:pt x="669" y="78"/>
                    <a:pt x="669" y="78"/>
                  </a:cubicBezTo>
                  <a:cubicBezTo>
                    <a:pt x="669" y="78"/>
                    <a:pt x="673" y="78"/>
                    <a:pt x="675" y="79"/>
                  </a:cubicBezTo>
                  <a:cubicBezTo>
                    <a:pt x="678" y="79"/>
                    <a:pt x="685" y="87"/>
                    <a:pt x="687" y="80"/>
                  </a:cubicBezTo>
                  <a:cubicBezTo>
                    <a:pt x="690" y="74"/>
                    <a:pt x="685" y="71"/>
                    <a:pt x="685" y="71"/>
                  </a:cubicBezTo>
                  <a:close/>
                  <a:moveTo>
                    <a:pt x="8" y="787"/>
                  </a:moveTo>
                  <a:cubicBezTo>
                    <a:pt x="8" y="787"/>
                    <a:pt x="7" y="793"/>
                    <a:pt x="8" y="794"/>
                  </a:cubicBezTo>
                  <a:cubicBezTo>
                    <a:pt x="9" y="796"/>
                    <a:pt x="6" y="800"/>
                    <a:pt x="6" y="800"/>
                  </a:cubicBezTo>
                  <a:cubicBezTo>
                    <a:pt x="9" y="800"/>
                    <a:pt x="9" y="800"/>
                    <a:pt x="9" y="800"/>
                  </a:cubicBezTo>
                  <a:cubicBezTo>
                    <a:pt x="11" y="798"/>
                    <a:pt x="11" y="798"/>
                    <a:pt x="11" y="798"/>
                  </a:cubicBezTo>
                  <a:cubicBezTo>
                    <a:pt x="11" y="792"/>
                    <a:pt x="11" y="792"/>
                    <a:pt x="11" y="792"/>
                  </a:cubicBezTo>
                  <a:cubicBezTo>
                    <a:pt x="10" y="785"/>
                    <a:pt x="10" y="785"/>
                    <a:pt x="10" y="785"/>
                  </a:cubicBezTo>
                  <a:lnTo>
                    <a:pt x="8" y="787"/>
                  </a:lnTo>
                  <a:close/>
                  <a:moveTo>
                    <a:pt x="27" y="805"/>
                  </a:moveTo>
                  <a:cubicBezTo>
                    <a:pt x="18" y="803"/>
                    <a:pt x="18" y="803"/>
                    <a:pt x="18" y="803"/>
                  </a:cubicBezTo>
                  <a:cubicBezTo>
                    <a:pt x="26" y="808"/>
                    <a:pt x="26" y="808"/>
                    <a:pt x="26" y="808"/>
                  </a:cubicBezTo>
                  <a:lnTo>
                    <a:pt x="27" y="805"/>
                  </a:lnTo>
                  <a:close/>
                  <a:moveTo>
                    <a:pt x="36" y="794"/>
                  </a:moveTo>
                  <a:cubicBezTo>
                    <a:pt x="32" y="794"/>
                    <a:pt x="32" y="794"/>
                    <a:pt x="32" y="794"/>
                  </a:cubicBezTo>
                  <a:cubicBezTo>
                    <a:pt x="30" y="799"/>
                    <a:pt x="30" y="799"/>
                    <a:pt x="30" y="799"/>
                  </a:cubicBezTo>
                  <a:cubicBezTo>
                    <a:pt x="38" y="798"/>
                    <a:pt x="38" y="798"/>
                    <a:pt x="38" y="798"/>
                  </a:cubicBezTo>
                  <a:lnTo>
                    <a:pt x="36" y="794"/>
                  </a:lnTo>
                  <a:close/>
                  <a:moveTo>
                    <a:pt x="16" y="750"/>
                  </a:moveTo>
                  <a:cubicBezTo>
                    <a:pt x="16" y="753"/>
                    <a:pt x="16" y="753"/>
                    <a:pt x="16" y="753"/>
                  </a:cubicBezTo>
                  <a:cubicBezTo>
                    <a:pt x="14" y="754"/>
                    <a:pt x="14" y="754"/>
                    <a:pt x="14" y="754"/>
                  </a:cubicBezTo>
                  <a:cubicBezTo>
                    <a:pt x="14" y="754"/>
                    <a:pt x="16" y="762"/>
                    <a:pt x="20" y="762"/>
                  </a:cubicBezTo>
                  <a:cubicBezTo>
                    <a:pt x="26" y="762"/>
                    <a:pt x="22" y="753"/>
                    <a:pt x="22" y="753"/>
                  </a:cubicBezTo>
                  <a:cubicBezTo>
                    <a:pt x="17" y="750"/>
                    <a:pt x="17" y="750"/>
                    <a:pt x="17" y="750"/>
                  </a:cubicBezTo>
                  <a:lnTo>
                    <a:pt x="16" y="750"/>
                  </a:lnTo>
                  <a:close/>
                  <a:moveTo>
                    <a:pt x="15" y="768"/>
                  </a:moveTo>
                  <a:cubicBezTo>
                    <a:pt x="17" y="766"/>
                    <a:pt x="17" y="766"/>
                    <a:pt x="17" y="766"/>
                  </a:cubicBezTo>
                  <a:cubicBezTo>
                    <a:pt x="15" y="762"/>
                    <a:pt x="15" y="762"/>
                    <a:pt x="15" y="762"/>
                  </a:cubicBezTo>
                  <a:cubicBezTo>
                    <a:pt x="15" y="758"/>
                    <a:pt x="15" y="758"/>
                    <a:pt x="15" y="758"/>
                  </a:cubicBezTo>
                  <a:cubicBezTo>
                    <a:pt x="11" y="756"/>
                    <a:pt x="11" y="756"/>
                    <a:pt x="11" y="756"/>
                  </a:cubicBezTo>
                  <a:cubicBezTo>
                    <a:pt x="11" y="757"/>
                    <a:pt x="11" y="757"/>
                    <a:pt x="11" y="757"/>
                  </a:cubicBezTo>
                  <a:cubicBezTo>
                    <a:pt x="11" y="757"/>
                    <a:pt x="10" y="758"/>
                    <a:pt x="9" y="760"/>
                  </a:cubicBezTo>
                  <a:cubicBezTo>
                    <a:pt x="8" y="762"/>
                    <a:pt x="12" y="764"/>
                    <a:pt x="12" y="764"/>
                  </a:cubicBezTo>
                  <a:cubicBezTo>
                    <a:pt x="9" y="767"/>
                    <a:pt x="9" y="767"/>
                    <a:pt x="9" y="767"/>
                  </a:cubicBezTo>
                  <a:cubicBezTo>
                    <a:pt x="9" y="773"/>
                    <a:pt x="9" y="773"/>
                    <a:pt x="9" y="773"/>
                  </a:cubicBezTo>
                  <a:cubicBezTo>
                    <a:pt x="13" y="772"/>
                    <a:pt x="13" y="772"/>
                    <a:pt x="13" y="772"/>
                  </a:cubicBezTo>
                  <a:cubicBezTo>
                    <a:pt x="10" y="767"/>
                    <a:pt x="10" y="767"/>
                    <a:pt x="10" y="767"/>
                  </a:cubicBezTo>
                  <a:cubicBezTo>
                    <a:pt x="14" y="764"/>
                    <a:pt x="14" y="764"/>
                    <a:pt x="14" y="764"/>
                  </a:cubicBezTo>
                  <a:cubicBezTo>
                    <a:pt x="15" y="764"/>
                    <a:pt x="15" y="764"/>
                    <a:pt x="15" y="764"/>
                  </a:cubicBezTo>
                  <a:cubicBezTo>
                    <a:pt x="14" y="766"/>
                    <a:pt x="14" y="766"/>
                    <a:pt x="14" y="766"/>
                  </a:cubicBezTo>
                  <a:lnTo>
                    <a:pt x="15" y="768"/>
                  </a:lnTo>
                  <a:close/>
                  <a:moveTo>
                    <a:pt x="29" y="766"/>
                  </a:moveTo>
                  <a:cubicBezTo>
                    <a:pt x="33" y="764"/>
                    <a:pt x="33" y="764"/>
                    <a:pt x="33" y="764"/>
                  </a:cubicBezTo>
                  <a:cubicBezTo>
                    <a:pt x="27" y="759"/>
                    <a:pt x="27" y="759"/>
                    <a:pt x="27" y="759"/>
                  </a:cubicBezTo>
                  <a:cubicBezTo>
                    <a:pt x="25" y="761"/>
                    <a:pt x="25" y="761"/>
                    <a:pt x="25" y="761"/>
                  </a:cubicBezTo>
                  <a:lnTo>
                    <a:pt x="29" y="766"/>
                  </a:lnTo>
                  <a:close/>
                  <a:moveTo>
                    <a:pt x="28" y="743"/>
                  </a:moveTo>
                  <a:cubicBezTo>
                    <a:pt x="23" y="744"/>
                    <a:pt x="23" y="744"/>
                    <a:pt x="23" y="744"/>
                  </a:cubicBezTo>
                  <a:cubicBezTo>
                    <a:pt x="23" y="747"/>
                    <a:pt x="23" y="747"/>
                    <a:pt x="23" y="747"/>
                  </a:cubicBezTo>
                  <a:cubicBezTo>
                    <a:pt x="20" y="749"/>
                    <a:pt x="20" y="749"/>
                    <a:pt x="20" y="749"/>
                  </a:cubicBezTo>
                  <a:cubicBezTo>
                    <a:pt x="23" y="751"/>
                    <a:pt x="23" y="751"/>
                    <a:pt x="23" y="751"/>
                  </a:cubicBezTo>
                  <a:cubicBezTo>
                    <a:pt x="25" y="754"/>
                    <a:pt x="25" y="754"/>
                    <a:pt x="25" y="754"/>
                  </a:cubicBezTo>
                  <a:cubicBezTo>
                    <a:pt x="27" y="754"/>
                    <a:pt x="27" y="754"/>
                    <a:pt x="27" y="754"/>
                  </a:cubicBezTo>
                  <a:cubicBezTo>
                    <a:pt x="27" y="751"/>
                    <a:pt x="27" y="751"/>
                    <a:pt x="27" y="751"/>
                  </a:cubicBezTo>
                  <a:cubicBezTo>
                    <a:pt x="29" y="749"/>
                    <a:pt x="29" y="749"/>
                    <a:pt x="29" y="749"/>
                  </a:cubicBezTo>
                  <a:lnTo>
                    <a:pt x="28" y="743"/>
                  </a:lnTo>
                  <a:close/>
                  <a:moveTo>
                    <a:pt x="19" y="743"/>
                  </a:moveTo>
                  <a:cubicBezTo>
                    <a:pt x="16" y="746"/>
                    <a:pt x="19" y="747"/>
                    <a:pt x="20" y="746"/>
                  </a:cubicBezTo>
                  <a:cubicBezTo>
                    <a:pt x="23" y="744"/>
                    <a:pt x="22" y="740"/>
                    <a:pt x="19" y="743"/>
                  </a:cubicBezTo>
                  <a:close/>
                  <a:moveTo>
                    <a:pt x="10" y="738"/>
                  </a:moveTo>
                  <a:cubicBezTo>
                    <a:pt x="11" y="740"/>
                    <a:pt x="11" y="740"/>
                    <a:pt x="11" y="740"/>
                  </a:cubicBezTo>
                  <a:cubicBezTo>
                    <a:pt x="12" y="740"/>
                    <a:pt x="12" y="740"/>
                    <a:pt x="12" y="740"/>
                  </a:cubicBezTo>
                  <a:cubicBezTo>
                    <a:pt x="14" y="743"/>
                    <a:pt x="14" y="743"/>
                    <a:pt x="14" y="743"/>
                  </a:cubicBezTo>
                  <a:cubicBezTo>
                    <a:pt x="12" y="745"/>
                    <a:pt x="12" y="745"/>
                    <a:pt x="12" y="745"/>
                  </a:cubicBezTo>
                  <a:cubicBezTo>
                    <a:pt x="15" y="746"/>
                    <a:pt x="15" y="746"/>
                    <a:pt x="15" y="746"/>
                  </a:cubicBezTo>
                  <a:cubicBezTo>
                    <a:pt x="16" y="742"/>
                    <a:pt x="16" y="742"/>
                    <a:pt x="16" y="742"/>
                  </a:cubicBezTo>
                  <a:cubicBezTo>
                    <a:pt x="12" y="737"/>
                    <a:pt x="12" y="737"/>
                    <a:pt x="12" y="737"/>
                  </a:cubicBezTo>
                  <a:lnTo>
                    <a:pt x="10" y="738"/>
                  </a:lnTo>
                  <a:close/>
                  <a:moveTo>
                    <a:pt x="13" y="749"/>
                  </a:moveTo>
                  <a:cubicBezTo>
                    <a:pt x="11" y="746"/>
                    <a:pt x="11" y="746"/>
                    <a:pt x="11" y="746"/>
                  </a:cubicBezTo>
                  <a:cubicBezTo>
                    <a:pt x="8" y="749"/>
                    <a:pt x="8" y="749"/>
                    <a:pt x="8" y="749"/>
                  </a:cubicBezTo>
                  <a:cubicBezTo>
                    <a:pt x="9" y="751"/>
                    <a:pt x="9" y="751"/>
                    <a:pt x="9" y="751"/>
                  </a:cubicBezTo>
                  <a:lnTo>
                    <a:pt x="13" y="749"/>
                  </a:lnTo>
                  <a:close/>
                  <a:moveTo>
                    <a:pt x="41" y="738"/>
                  </a:moveTo>
                  <a:cubicBezTo>
                    <a:pt x="39" y="740"/>
                    <a:pt x="39" y="740"/>
                    <a:pt x="39" y="740"/>
                  </a:cubicBezTo>
                  <a:cubicBezTo>
                    <a:pt x="40" y="744"/>
                    <a:pt x="40" y="744"/>
                    <a:pt x="40" y="744"/>
                  </a:cubicBezTo>
                  <a:cubicBezTo>
                    <a:pt x="43" y="741"/>
                    <a:pt x="43" y="741"/>
                    <a:pt x="43" y="741"/>
                  </a:cubicBezTo>
                  <a:lnTo>
                    <a:pt x="41" y="738"/>
                  </a:lnTo>
                  <a:close/>
                  <a:moveTo>
                    <a:pt x="9" y="733"/>
                  </a:moveTo>
                  <a:cubicBezTo>
                    <a:pt x="11" y="734"/>
                    <a:pt x="13" y="734"/>
                    <a:pt x="13" y="734"/>
                  </a:cubicBezTo>
                  <a:cubicBezTo>
                    <a:pt x="11" y="729"/>
                    <a:pt x="11" y="729"/>
                    <a:pt x="11" y="729"/>
                  </a:cubicBezTo>
                  <a:cubicBezTo>
                    <a:pt x="13" y="727"/>
                    <a:pt x="13" y="727"/>
                    <a:pt x="13" y="727"/>
                  </a:cubicBezTo>
                  <a:cubicBezTo>
                    <a:pt x="10" y="719"/>
                    <a:pt x="10" y="719"/>
                    <a:pt x="10" y="719"/>
                  </a:cubicBezTo>
                  <a:cubicBezTo>
                    <a:pt x="9" y="722"/>
                    <a:pt x="9" y="722"/>
                    <a:pt x="9" y="722"/>
                  </a:cubicBezTo>
                  <a:cubicBezTo>
                    <a:pt x="11" y="726"/>
                    <a:pt x="11" y="726"/>
                    <a:pt x="11" y="726"/>
                  </a:cubicBezTo>
                  <a:cubicBezTo>
                    <a:pt x="7" y="727"/>
                    <a:pt x="7" y="727"/>
                    <a:pt x="7" y="727"/>
                  </a:cubicBezTo>
                  <a:cubicBezTo>
                    <a:pt x="7" y="727"/>
                    <a:pt x="7" y="731"/>
                    <a:pt x="9" y="733"/>
                  </a:cubicBezTo>
                  <a:close/>
                  <a:moveTo>
                    <a:pt x="16" y="715"/>
                  </a:moveTo>
                  <a:cubicBezTo>
                    <a:pt x="10" y="711"/>
                    <a:pt x="10" y="711"/>
                    <a:pt x="10" y="711"/>
                  </a:cubicBezTo>
                  <a:cubicBezTo>
                    <a:pt x="9" y="712"/>
                    <a:pt x="9" y="712"/>
                    <a:pt x="9" y="712"/>
                  </a:cubicBezTo>
                  <a:cubicBezTo>
                    <a:pt x="12" y="714"/>
                    <a:pt x="12" y="714"/>
                    <a:pt x="12" y="714"/>
                  </a:cubicBezTo>
                  <a:cubicBezTo>
                    <a:pt x="12" y="718"/>
                    <a:pt x="12" y="718"/>
                    <a:pt x="12" y="718"/>
                  </a:cubicBezTo>
                  <a:cubicBezTo>
                    <a:pt x="14" y="721"/>
                    <a:pt x="14" y="721"/>
                    <a:pt x="14" y="721"/>
                  </a:cubicBezTo>
                  <a:cubicBezTo>
                    <a:pt x="17" y="721"/>
                    <a:pt x="17" y="721"/>
                    <a:pt x="17" y="721"/>
                  </a:cubicBezTo>
                  <a:lnTo>
                    <a:pt x="16" y="715"/>
                  </a:lnTo>
                  <a:close/>
                  <a:moveTo>
                    <a:pt x="24" y="713"/>
                  </a:moveTo>
                  <a:cubicBezTo>
                    <a:pt x="28" y="719"/>
                    <a:pt x="28" y="719"/>
                    <a:pt x="28" y="719"/>
                  </a:cubicBezTo>
                  <a:cubicBezTo>
                    <a:pt x="32" y="717"/>
                    <a:pt x="32" y="717"/>
                    <a:pt x="32" y="717"/>
                  </a:cubicBezTo>
                  <a:cubicBezTo>
                    <a:pt x="34" y="706"/>
                    <a:pt x="34" y="706"/>
                    <a:pt x="34" y="706"/>
                  </a:cubicBezTo>
                  <a:cubicBezTo>
                    <a:pt x="33" y="705"/>
                    <a:pt x="33" y="705"/>
                    <a:pt x="33" y="705"/>
                  </a:cubicBezTo>
                  <a:cubicBezTo>
                    <a:pt x="29" y="710"/>
                    <a:pt x="29" y="710"/>
                    <a:pt x="29" y="710"/>
                  </a:cubicBezTo>
                  <a:cubicBezTo>
                    <a:pt x="29" y="710"/>
                    <a:pt x="28" y="710"/>
                    <a:pt x="26" y="711"/>
                  </a:cubicBezTo>
                  <a:cubicBezTo>
                    <a:pt x="24" y="711"/>
                    <a:pt x="24" y="713"/>
                    <a:pt x="24" y="713"/>
                  </a:cubicBezTo>
                  <a:close/>
                  <a:moveTo>
                    <a:pt x="22" y="703"/>
                  </a:moveTo>
                  <a:cubicBezTo>
                    <a:pt x="13" y="694"/>
                    <a:pt x="13" y="694"/>
                    <a:pt x="13" y="694"/>
                  </a:cubicBezTo>
                  <a:cubicBezTo>
                    <a:pt x="12" y="695"/>
                    <a:pt x="12" y="695"/>
                    <a:pt x="12" y="695"/>
                  </a:cubicBezTo>
                  <a:cubicBezTo>
                    <a:pt x="18" y="703"/>
                    <a:pt x="18" y="703"/>
                    <a:pt x="18" y="703"/>
                  </a:cubicBezTo>
                  <a:cubicBezTo>
                    <a:pt x="17" y="705"/>
                    <a:pt x="17" y="705"/>
                    <a:pt x="17" y="705"/>
                  </a:cubicBezTo>
                  <a:cubicBezTo>
                    <a:pt x="15" y="704"/>
                    <a:pt x="15" y="704"/>
                    <a:pt x="15" y="704"/>
                  </a:cubicBezTo>
                  <a:cubicBezTo>
                    <a:pt x="20" y="711"/>
                    <a:pt x="20" y="711"/>
                    <a:pt x="20" y="711"/>
                  </a:cubicBezTo>
                  <a:cubicBezTo>
                    <a:pt x="23" y="711"/>
                    <a:pt x="25" y="708"/>
                    <a:pt x="25" y="708"/>
                  </a:cubicBezTo>
                  <a:cubicBezTo>
                    <a:pt x="23" y="705"/>
                    <a:pt x="23" y="705"/>
                    <a:pt x="23" y="705"/>
                  </a:cubicBezTo>
                  <a:lnTo>
                    <a:pt x="22" y="703"/>
                  </a:lnTo>
                  <a:close/>
                  <a:moveTo>
                    <a:pt x="9" y="699"/>
                  </a:moveTo>
                  <a:cubicBezTo>
                    <a:pt x="8" y="699"/>
                    <a:pt x="8" y="699"/>
                    <a:pt x="8" y="699"/>
                  </a:cubicBezTo>
                  <a:cubicBezTo>
                    <a:pt x="8" y="699"/>
                    <a:pt x="10" y="703"/>
                    <a:pt x="11" y="704"/>
                  </a:cubicBezTo>
                  <a:cubicBezTo>
                    <a:pt x="12" y="705"/>
                    <a:pt x="14" y="707"/>
                    <a:pt x="14" y="707"/>
                  </a:cubicBezTo>
                  <a:cubicBezTo>
                    <a:pt x="14" y="707"/>
                    <a:pt x="15" y="705"/>
                    <a:pt x="13" y="703"/>
                  </a:cubicBezTo>
                  <a:cubicBezTo>
                    <a:pt x="12" y="701"/>
                    <a:pt x="9" y="699"/>
                    <a:pt x="9" y="699"/>
                  </a:cubicBezTo>
                  <a:close/>
                  <a:moveTo>
                    <a:pt x="10" y="707"/>
                  </a:moveTo>
                  <a:cubicBezTo>
                    <a:pt x="9" y="707"/>
                    <a:pt x="10" y="709"/>
                    <a:pt x="11" y="710"/>
                  </a:cubicBezTo>
                  <a:cubicBezTo>
                    <a:pt x="12" y="710"/>
                    <a:pt x="16" y="712"/>
                    <a:pt x="16" y="712"/>
                  </a:cubicBezTo>
                  <a:cubicBezTo>
                    <a:pt x="16" y="710"/>
                    <a:pt x="16" y="710"/>
                    <a:pt x="16" y="710"/>
                  </a:cubicBezTo>
                  <a:cubicBezTo>
                    <a:pt x="16" y="710"/>
                    <a:pt x="11" y="707"/>
                    <a:pt x="10" y="707"/>
                  </a:cubicBezTo>
                  <a:close/>
                  <a:moveTo>
                    <a:pt x="9" y="693"/>
                  </a:moveTo>
                  <a:cubicBezTo>
                    <a:pt x="7" y="695"/>
                    <a:pt x="7" y="695"/>
                    <a:pt x="7" y="695"/>
                  </a:cubicBezTo>
                  <a:cubicBezTo>
                    <a:pt x="11" y="698"/>
                    <a:pt x="11" y="698"/>
                    <a:pt x="11" y="698"/>
                  </a:cubicBezTo>
                  <a:lnTo>
                    <a:pt x="9" y="693"/>
                  </a:lnTo>
                  <a:close/>
                  <a:moveTo>
                    <a:pt x="10" y="692"/>
                  </a:moveTo>
                  <a:cubicBezTo>
                    <a:pt x="9" y="687"/>
                    <a:pt x="9" y="687"/>
                    <a:pt x="9" y="687"/>
                  </a:cubicBezTo>
                  <a:cubicBezTo>
                    <a:pt x="7" y="689"/>
                    <a:pt x="7" y="689"/>
                    <a:pt x="7" y="689"/>
                  </a:cubicBezTo>
                  <a:lnTo>
                    <a:pt x="10" y="692"/>
                  </a:lnTo>
                  <a:close/>
                  <a:moveTo>
                    <a:pt x="9" y="678"/>
                  </a:moveTo>
                  <a:cubicBezTo>
                    <a:pt x="11" y="676"/>
                    <a:pt x="11" y="676"/>
                    <a:pt x="11" y="676"/>
                  </a:cubicBezTo>
                  <a:cubicBezTo>
                    <a:pt x="12" y="678"/>
                    <a:pt x="12" y="678"/>
                    <a:pt x="12" y="678"/>
                  </a:cubicBezTo>
                  <a:cubicBezTo>
                    <a:pt x="12" y="678"/>
                    <a:pt x="15" y="676"/>
                    <a:pt x="15" y="674"/>
                  </a:cubicBezTo>
                  <a:cubicBezTo>
                    <a:pt x="15" y="671"/>
                    <a:pt x="12" y="670"/>
                    <a:pt x="12" y="670"/>
                  </a:cubicBezTo>
                  <a:cubicBezTo>
                    <a:pt x="10" y="671"/>
                    <a:pt x="10" y="671"/>
                    <a:pt x="10" y="671"/>
                  </a:cubicBezTo>
                  <a:cubicBezTo>
                    <a:pt x="10" y="671"/>
                    <a:pt x="8" y="675"/>
                    <a:pt x="9" y="678"/>
                  </a:cubicBezTo>
                  <a:close/>
                  <a:moveTo>
                    <a:pt x="6" y="680"/>
                  </a:moveTo>
                  <a:cubicBezTo>
                    <a:pt x="7" y="680"/>
                    <a:pt x="7" y="680"/>
                    <a:pt x="7" y="680"/>
                  </a:cubicBezTo>
                  <a:cubicBezTo>
                    <a:pt x="8" y="676"/>
                    <a:pt x="8" y="676"/>
                    <a:pt x="8" y="676"/>
                  </a:cubicBezTo>
                  <a:cubicBezTo>
                    <a:pt x="7" y="676"/>
                    <a:pt x="7" y="676"/>
                    <a:pt x="7" y="676"/>
                  </a:cubicBezTo>
                  <a:lnTo>
                    <a:pt x="6" y="680"/>
                  </a:lnTo>
                  <a:close/>
                  <a:moveTo>
                    <a:pt x="3" y="678"/>
                  </a:moveTo>
                  <a:cubicBezTo>
                    <a:pt x="0" y="678"/>
                    <a:pt x="1" y="681"/>
                    <a:pt x="2" y="681"/>
                  </a:cubicBezTo>
                  <a:cubicBezTo>
                    <a:pt x="4" y="682"/>
                    <a:pt x="7" y="677"/>
                    <a:pt x="3" y="678"/>
                  </a:cubicBezTo>
                  <a:close/>
                  <a:moveTo>
                    <a:pt x="7" y="661"/>
                  </a:moveTo>
                  <a:cubicBezTo>
                    <a:pt x="3" y="661"/>
                    <a:pt x="4" y="663"/>
                    <a:pt x="6" y="663"/>
                  </a:cubicBezTo>
                  <a:cubicBezTo>
                    <a:pt x="9" y="663"/>
                    <a:pt x="10" y="662"/>
                    <a:pt x="7" y="661"/>
                  </a:cubicBezTo>
                  <a:close/>
                  <a:moveTo>
                    <a:pt x="17" y="658"/>
                  </a:moveTo>
                  <a:cubicBezTo>
                    <a:pt x="14" y="657"/>
                    <a:pt x="14" y="657"/>
                    <a:pt x="14" y="657"/>
                  </a:cubicBezTo>
                  <a:cubicBezTo>
                    <a:pt x="11" y="660"/>
                    <a:pt x="11" y="660"/>
                    <a:pt x="11" y="660"/>
                  </a:cubicBezTo>
                  <a:cubicBezTo>
                    <a:pt x="13" y="662"/>
                    <a:pt x="13" y="662"/>
                    <a:pt x="13" y="662"/>
                  </a:cubicBezTo>
                  <a:lnTo>
                    <a:pt x="17" y="658"/>
                  </a:lnTo>
                  <a:close/>
                  <a:moveTo>
                    <a:pt x="18" y="649"/>
                  </a:moveTo>
                  <a:cubicBezTo>
                    <a:pt x="14" y="646"/>
                    <a:pt x="14" y="646"/>
                    <a:pt x="14" y="646"/>
                  </a:cubicBezTo>
                  <a:cubicBezTo>
                    <a:pt x="15" y="650"/>
                    <a:pt x="15" y="650"/>
                    <a:pt x="15" y="650"/>
                  </a:cubicBezTo>
                  <a:lnTo>
                    <a:pt x="18" y="649"/>
                  </a:lnTo>
                  <a:close/>
                  <a:moveTo>
                    <a:pt x="22" y="643"/>
                  </a:moveTo>
                  <a:cubicBezTo>
                    <a:pt x="17" y="645"/>
                    <a:pt x="17" y="645"/>
                    <a:pt x="17" y="645"/>
                  </a:cubicBezTo>
                  <a:cubicBezTo>
                    <a:pt x="22" y="647"/>
                    <a:pt x="22" y="647"/>
                    <a:pt x="22" y="647"/>
                  </a:cubicBezTo>
                  <a:lnTo>
                    <a:pt x="22" y="643"/>
                  </a:lnTo>
                  <a:close/>
                  <a:moveTo>
                    <a:pt x="14" y="639"/>
                  </a:moveTo>
                  <a:cubicBezTo>
                    <a:pt x="14" y="635"/>
                    <a:pt x="11" y="635"/>
                    <a:pt x="12" y="638"/>
                  </a:cubicBezTo>
                  <a:cubicBezTo>
                    <a:pt x="12" y="641"/>
                    <a:pt x="14" y="641"/>
                    <a:pt x="14" y="639"/>
                  </a:cubicBezTo>
                  <a:close/>
                  <a:moveTo>
                    <a:pt x="15" y="632"/>
                  </a:moveTo>
                  <a:cubicBezTo>
                    <a:pt x="24" y="629"/>
                    <a:pt x="24" y="629"/>
                    <a:pt x="24" y="629"/>
                  </a:cubicBezTo>
                  <a:cubicBezTo>
                    <a:pt x="25" y="626"/>
                    <a:pt x="25" y="626"/>
                    <a:pt x="25" y="626"/>
                  </a:cubicBezTo>
                  <a:cubicBezTo>
                    <a:pt x="19" y="626"/>
                    <a:pt x="19" y="626"/>
                    <a:pt x="19" y="626"/>
                  </a:cubicBezTo>
                  <a:cubicBezTo>
                    <a:pt x="15" y="623"/>
                    <a:pt x="15" y="623"/>
                    <a:pt x="15" y="623"/>
                  </a:cubicBezTo>
                  <a:cubicBezTo>
                    <a:pt x="15" y="626"/>
                    <a:pt x="15" y="626"/>
                    <a:pt x="15" y="626"/>
                  </a:cubicBezTo>
                  <a:cubicBezTo>
                    <a:pt x="12" y="627"/>
                    <a:pt x="12" y="627"/>
                    <a:pt x="12" y="627"/>
                  </a:cubicBezTo>
                  <a:cubicBezTo>
                    <a:pt x="16" y="628"/>
                    <a:pt x="16" y="628"/>
                    <a:pt x="16" y="628"/>
                  </a:cubicBezTo>
                  <a:lnTo>
                    <a:pt x="15" y="632"/>
                  </a:lnTo>
                  <a:close/>
                  <a:moveTo>
                    <a:pt x="12" y="630"/>
                  </a:moveTo>
                  <a:cubicBezTo>
                    <a:pt x="13" y="632"/>
                    <a:pt x="13" y="632"/>
                    <a:pt x="13" y="632"/>
                  </a:cubicBezTo>
                  <a:cubicBezTo>
                    <a:pt x="14" y="633"/>
                    <a:pt x="14" y="633"/>
                    <a:pt x="14" y="633"/>
                  </a:cubicBezTo>
                  <a:cubicBezTo>
                    <a:pt x="14" y="629"/>
                    <a:pt x="14" y="629"/>
                    <a:pt x="14" y="629"/>
                  </a:cubicBezTo>
                  <a:lnTo>
                    <a:pt x="12" y="630"/>
                  </a:lnTo>
                  <a:close/>
                  <a:moveTo>
                    <a:pt x="20" y="618"/>
                  </a:moveTo>
                  <a:cubicBezTo>
                    <a:pt x="22" y="619"/>
                    <a:pt x="22" y="623"/>
                    <a:pt x="22" y="623"/>
                  </a:cubicBezTo>
                  <a:cubicBezTo>
                    <a:pt x="25" y="623"/>
                    <a:pt x="25" y="623"/>
                    <a:pt x="25" y="623"/>
                  </a:cubicBezTo>
                  <a:cubicBezTo>
                    <a:pt x="25" y="616"/>
                    <a:pt x="25" y="616"/>
                    <a:pt x="25" y="616"/>
                  </a:cubicBezTo>
                  <a:cubicBezTo>
                    <a:pt x="20" y="615"/>
                    <a:pt x="20" y="615"/>
                    <a:pt x="20" y="615"/>
                  </a:cubicBezTo>
                  <a:cubicBezTo>
                    <a:pt x="20" y="615"/>
                    <a:pt x="18" y="617"/>
                    <a:pt x="20" y="618"/>
                  </a:cubicBezTo>
                  <a:close/>
                  <a:moveTo>
                    <a:pt x="36" y="604"/>
                  </a:moveTo>
                  <a:cubicBezTo>
                    <a:pt x="36" y="601"/>
                    <a:pt x="36" y="601"/>
                    <a:pt x="36" y="601"/>
                  </a:cubicBezTo>
                  <a:cubicBezTo>
                    <a:pt x="34" y="602"/>
                    <a:pt x="34" y="602"/>
                    <a:pt x="34" y="602"/>
                  </a:cubicBezTo>
                  <a:cubicBezTo>
                    <a:pt x="34" y="604"/>
                    <a:pt x="34" y="604"/>
                    <a:pt x="34" y="604"/>
                  </a:cubicBezTo>
                  <a:lnTo>
                    <a:pt x="36" y="604"/>
                  </a:lnTo>
                  <a:close/>
                  <a:moveTo>
                    <a:pt x="45" y="607"/>
                  </a:moveTo>
                  <a:cubicBezTo>
                    <a:pt x="48" y="605"/>
                    <a:pt x="48" y="601"/>
                    <a:pt x="44" y="600"/>
                  </a:cubicBezTo>
                  <a:cubicBezTo>
                    <a:pt x="40" y="598"/>
                    <a:pt x="40" y="603"/>
                    <a:pt x="40" y="603"/>
                  </a:cubicBezTo>
                  <a:cubicBezTo>
                    <a:pt x="39" y="604"/>
                    <a:pt x="39" y="604"/>
                    <a:pt x="39" y="604"/>
                  </a:cubicBezTo>
                  <a:cubicBezTo>
                    <a:pt x="39" y="607"/>
                    <a:pt x="42" y="608"/>
                    <a:pt x="45" y="607"/>
                  </a:cubicBezTo>
                  <a:close/>
                  <a:moveTo>
                    <a:pt x="42" y="598"/>
                  </a:moveTo>
                  <a:cubicBezTo>
                    <a:pt x="45" y="598"/>
                    <a:pt x="45" y="598"/>
                    <a:pt x="45" y="598"/>
                  </a:cubicBezTo>
                  <a:cubicBezTo>
                    <a:pt x="46" y="596"/>
                    <a:pt x="46" y="596"/>
                    <a:pt x="46" y="596"/>
                  </a:cubicBezTo>
                  <a:cubicBezTo>
                    <a:pt x="43" y="593"/>
                    <a:pt x="43" y="593"/>
                    <a:pt x="43" y="593"/>
                  </a:cubicBezTo>
                  <a:cubicBezTo>
                    <a:pt x="41" y="593"/>
                    <a:pt x="41" y="593"/>
                    <a:pt x="41" y="593"/>
                  </a:cubicBezTo>
                  <a:cubicBezTo>
                    <a:pt x="42" y="596"/>
                    <a:pt x="42" y="596"/>
                    <a:pt x="42" y="596"/>
                  </a:cubicBezTo>
                  <a:lnTo>
                    <a:pt x="42" y="598"/>
                  </a:lnTo>
                  <a:close/>
                  <a:moveTo>
                    <a:pt x="53" y="593"/>
                  </a:moveTo>
                  <a:cubicBezTo>
                    <a:pt x="49" y="594"/>
                    <a:pt x="49" y="594"/>
                    <a:pt x="49" y="594"/>
                  </a:cubicBezTo>
                  <a:cubicBezTo>
                    <a:pt x="49" y="603"/>
                    <a:pt x="49" y="603"/>
                    <a:pt x="49" y="603"/>
                  </a:cubicBezTo>
                  <a:cubicBezTo>
                    <a:pt x="57" y="598"/>
                    <a:pt x="57" y="598"/>
                    <a:pt x="57" y="598"/>
                  </a:cubicBezTo>
                  <a:lnTo>
                    <a:pt x="53" y="593"/>
                  </a:lnTo>
                  <a:close/>
                  <a:moveTo>
                    <a:pt x="57" y="593"/>
                  </a:moveTo>
                  <a:cubicBezTo>
                    <a:pt x="60" y="596"/>
                    <a:pt x="60" y="596"/>
                    <a:pt x="60" y="596"/>
                  </a:cubicBezTo>
                  <a:cubicBezTo>
                    <a:pt x="65" y="594"/>
                    <a:pt x="65" y="594"/>
                    <a:pt x="65" y="594"/>
                  </a:cubicBezTo>
                  <a:cubicBezTo>
                    <a:pt x="61" y="592"/>
                    <a:pt x="61" y="592"/>
                    <a:pt x="61" y="592"/>
                  </a:cubicBezTo>
                  <a:lnTo>
                    <a:pt x="57" y="593"/>
                  </a:lnTo>
                  <a:close/>
                  <a:moveTo>
                    <a:pt x="55" y="587"/>
                  </a:moveTo>
                  <a:cubicBezTo>
                    <a:pt x="51" y="591"/>
                    <a:pt x="51" y="591"/>
                    <a:pt x="51" y="591"/>
                  </a:cubicBezTo>
                  <a:cubicBezTo>
                    <a:pt x="58" y="591"/>
                    <a:pt x="58" y="591"/>
                    <a:pt x="58" y="591"/>
                  </a:cubicBezTo>
                  <a:lnTo>
                    <a:pt x="55" y="587"/>
                  </a:lnTo>
                  <a:close/>
                  <a:moveTo>
                    <a:pt x="57" y="586"/>
                  </a:moveTo>
                  <a:cubicBezTo>
                    <a:pt x="59" y="586"/>
                    <a:pt x="61" y="581"/>
                    <a:pt x="58" y="582"/>
                  </a:cubicBezTo>
                  <a:cubicBezTo>
                    <a:pt x="55" y="583"/>
                    <a:pt x="56" y="586"/>
                    <a:pt x="57" y="586"/>
                  </a:cubicBezTo>
                  <a:close/>
                  <a:moveTo>
                    <a:pt x="63" y="580"/>
                  </a:moveTo>
                  <a:cubicBezTo>
                    <a:pt x="59" y="579"/>
                    <a:pt x="59" y="579"/>
                    <a:pt x="59" y="579"/>
                  </a:cubicBezTo>
                  <a:cubicBezTo>
                    <a:pt x="62" y="582"/>
                    <a:pt x="62" y="582"/>
                    <a:pt x="62" y="582"/>
                  </a:cubicBezTo>
                  <a:lnTo>
                    <a:pt x="63" y="580"/>
                  </a:lnTo>
                  <a:close/>
                  <a:moveTo>
                    <a:pt x="63" y="577"/>
                  </a:moveTo>
                  <a:cubicBezTo>
                    <a:pt x="62" y="578"/>
                    <a:pt x="62" y="578"/>
                    <a:pt x="62" y="578"/>
                  </a:cubicBezTo>
                  <a:cubicBezTo>
                    <a:pt x="65" y="580"/>
                    <a:pt x="65" y="580"/>
                    <a:pt x="65" y="580"/>
                  </a:cubicBezTo>
                  <a:lnTo>
                    <a:pt x="63" y="577"/>
                  </a:lnTo>
                  <a:close/>
                  <a:moveTo>
                    <a:pt x="71" y="575"/>
                  </a:moveTo>
                  <a:cubicBezTo>
                    <a:pt x="71" y="571"/>
                    <a:pt x="71" y="571"/>
                    <a:pt x="71" y="571"/>
                  </a:cubicBezTo>
                  <a:cubicBezTo>
                    <a:pt x="69" y="571"/>
                    <a:pt x="69" y="571"/>
                    <a:pt x="69" y="571"/>
                  </a:cubicBezTo>
                  <a:cubicBezTo>
                    <a:pt x="69" y="575"/>
                    <a:pt x="69" y="575"/>
                    <a:pt x="69" y="575"/>
                  </a:cubicBezTo>
                  <a:lnTo>
                    <a:pt x="71" y="575"/>
                  </a:lnTo>
                  <a:close/>
                  <a:moveTo>
                    <a:pt x="80" y="578"/>
                  </a:moveTo>
                  <a:cubicBezTo>
                    <a:pt x="85" y="576"/>
                    <a:pt x="85" y="575"/>
                    <a:pt x="82" y="575"/>
                  </a:cubicBezTo>
                  <a:cubicBezTo>
                    <a:pt x="78" y="573"/>
                    <a:pt x="77" y="576"/>
                    <a:pt x="77" y="577"/>
                  </a:cubicBezTo>
                  <a:cubicBezTo>
                    <a:pt x="77" y="578"/>
                    <a:pt x="80" y="578"/>
                    <a:pt x="80" y="578"/>
                  </a:cubicBezTo>
                  <a:close/>
                  <a:moveTo>
                    <a:pt x="87" y="568"/>
                  </a:moveTo>
                  <a:cubicBezTo>
                    <a:pt x="82" y="567"/>
                    <a:pt x="82" y="567"/>
                    <a:pt x="82" y="567"/>
                  </a:cubicBezTo>
                  <a:cubicBezTo>
                    <a:pt x="80" y="568"/>
                    <a:pt x="80" y="568"/>
                    <a:pt x="80" y="568"/>
                  </a:cubicBezTo>
                  <a:cubicBezTo>
                    <a:pt x="83" y="571"/>
                    <a:pt x="83" y="571"/>
                    <a:pt x="83" y="571"/>
                  </a:cubicBezTo>
                  <a:lnTo>
                    <a:pt x="87" y="568"/>
                  </a:lnTo>
                  <a:close/>
                  <a:moveTo>
                    <a:pt x="110" y="557"/>
                  </a:moveTo>
                  <a:cubicBezTo>
                    <a:pt x="109" y="551"/>
                    <a:pt x="109" y="551"/>
                    <a:pt x="109" y="551"/>
                  </a:cubicBezTo>
                  <a:cubicBezTo>
                    <a:pt x="106" y="551"/>
                    <a:pt x="106" y="551"/>
                    <a:pt x="106" y="551"/>
                  </a:cubicBezTo>
                  <a:cubicBezTo>
                    <a:pt x="107" y="554"/>
                    <a:pt x="107" y="554"/>
                    <a:pt x="107" y="554"/>
                  </a:cubicBezTo>
                  <a:cubicBezTo>
                    <a:pt x="104" y="554"/>
                    <a:pt x="104" y="554"/>
                    <a:pt x="104" y="554"/>
                  </a:cubicBezTo>
                  <a:cubicBezTo>
                    <a:pt x="100" y="558"/>
                    <a:pt x="100" y="558"/>
                    <a:pt x="100" y="558"/>
                  </a:cubicBezTo>
                  <a:cubicBezTo>
                    <a:pt x="105" y="562"/>
                    <a:pt x="105" y="562"/>
                    <a:pt x="105" y="562"/>
                  </a:cubicBezTo>
                  <a:lnTo>
                    <a:pt x="110" y="557"/>
                  </a:lnTo>
                  <a:close/>
                  <a:moveTo>
                    <a:pt x="116" y="555"/>
                  </a:moveTo>
                  <a:cubicBezTo>
                    <a:pt x="116" y="552"/>
                    <a:pt x="116" y="552"/>
                    <a:pt x="116" y="552"/>
                  </a:cubicBezTo>
                  <a:cubicBezTo>
                    <a:pt x="111" y="553"/>
                    <a:pt x="111" y="553"/>
                    <a:pt x="111" y="553"/>
                  </a:cubicBezTo>
                  <a:cubicBezTo>
                    <a:pt x="112" y="557"/>
                    <a:pt x="112" y="557"/>
                    <a:pt x="112" y="557"/>
                  </a:cubicBezTo>
                  <a:lnTo>
                    <a:pt x="116" y="555"/>
                  </a:lnTo>
                  <a:close/>
                  <a:moveTo>
                    <a:pt x="113" y="548"/>
                  </a:moveTo>
                  <a:cubicBezTo>
                    <a:pt x="111" y="552"/>
                    <a:pt x="111" y="552"/>
                    <a:pt x="111" y="552"/>
                  </a:cubicBezTo>
                  <a:cubicBezTo>
                    <a:pt x="115" y="551"/>
                    <a:pt x="115" y="551"/>
                    <a:pt x="115" y="551"/>
                  </a:cubicBezTo>
                  <a:lnTo>
                    <a:pt x="113" y="548"/>
                  </a:lnTo>
                  <a:close/>
                  <a:moveTo>
                    <a:pt x="124" y="545"/>
                  </a:moveTo>
                  <a:cubicBezTo>
                    <a:pt x="117" y="545"/>
                    <a:pt x="121" y="549"/>
                    <a:pt x="123" y="549"/>
                  </a:cubicBezTo>
                  <a:cubicBezTo>
                    <a:pt x="126" y="550"/>
                    <a:pt x="130" y="545"/>
                    <a:pt x="124" y="545"/>
                  </a:cubicBezTo>
                  <a:close/>
                  <a:moveTo>
                    <a:pt x="135" y="547"/>
                  </a:moveTo>
                  <a:cubicBezTo>
                    <a:pt x="133" y="542"/>
                    <a:pt x="133" y="542"/>
                    <a:pt x="133" y="542"/>
                  </a:cubicBezTo>
                  <a:cubicBezTo>
                    <a:pt x="132" y="544"/>
                    <a:pt x="132" y="544"/>
                    <a:pt x="132" y="544"/>
                  </a:cubicBezTo>
                  <a:cubicBezTo>
                    <a:pt x="129" y="541"/>
                    <a:pt x="129" y="541"/>
                    <a:pt x="129" y="541"/>
                  </a:cubicBezTo>
                  <a:cubicBezTo>
                    <a:pt x="127" y="542"/>
                    <a:pt x="127" y="542"/>
                    <a:pt x="127" y="542"/>
                  </a:cubicBezTo>
                  <a:cubicBezTo>
                    <a:pt x="132" y="549"/>
                    <a:pt x="132" y="549"/>
                    <a:pt x="132" y="549"/>
                  </a:cubicBezTo>
                  <a:lnTo>
                    <a:pt x="135" y="547"/>
                  </a:lnTo>
                  <a:close/>
                  <a:moveTo>
                    <a:pt x="118" y="535"/>
                  </a:moveTo>
                  <a:cubicBezTo>
                    <a:pt x="123" y="537"/>
                    <a:pt x="123" y="537"/>
                    <a:pt x="123" y="537"/>
                  </a:cubicBezTo>
                  <a:cubicBezTo>
                    <a:pt x="127" y="536"/>
                    <a:pt x="127" y="536"/>
                    <a:pt x="127" y="536"/>
                  </a:cubicBezTo>
                  <a:cubicBezTo>
                    <a:pt x="127" y="536"/>
                    <a:pt x="127" y="529"/>
                    <a:pt x="123" y="530"/>
                  </a:cubicBezTo>
                  <a:cubicBezTo>
                    <a:pt x="117" y="530"/>
                    <a:pt x="115" y="531"/>
                    <a:pt x="115" y="531"/>
                  </a:cubicBezTo>
                  <a:cubicBezTo>
                    <a:pt x="116" y="535"/>
                    <a:pt x="116" y="535"/>
                    <a:pt x="116" y="535"/>
                  </a:cubicBezTo>
                  <a:lnTo>
                    <a:pt x="118" y="535"/>
                  </a:lnTo>
                  <a:close/>
                  <a:moveTo>
                    <a:pt x="138" y="522"/>
                  </a:moveTo>
                  <a:cubicBezTo>
                    <a:pt x="138" y="522"/>
                    <a:pt x="131" y="524"/>
                    <a:pt x="131" y="528"/>
                  </a:cubicBezTo>
                  <a:cubicBezTo>
                    <a:pt x="131" y="533"/>
                    <a:pt x="138" y="530"/>
                    <a:pt x="145" y="529"/>
                  </a:cubicBezTo>
                  <a:cubicBezTo>
                    <a:pt x="154" y="526"/>
                    <a:pt x="158" y="523"/>
                    <a:pt x="156" y="522"/>
                  </a:cubicBezTo>
                  <a:cubicBezTo>
                    <a:pt x="154" y="521"/>
                    <a:pt x="150" y="521"/>
                    <a:pt x="150" y="521"/>
                  </a:cubicBezTo>
                  <a:cubicBezTo>
                    <a:pt x="150" y="518"/>
                    <a:pt x="150" y="518"/>
                    <a:pt x="150" y="518"/>
                  </a:cubicBezTo>
                  <a:cubicBezTo>
                    <a:pt x="150" y="518"/>
                    <a:pt x="147" y="518"/>
                    <a:pt x="143" y="519"/>
                  </a:cubicBezTo>
                  <a:cubicBezTo>
                    <a:pt x="139" y="519"/>
                    <a:pt x="138" y="522"/>
                    <a:pt x="138" y="522"/>
                  </a:cubicBezTo>
                  <a:close/>
                  <a:moveTo>
                    <a:pt x="139" y="516"/>
                  </a:moveTo>
                  <a:cubicBezTo>
                    <a:pt x="147" y="514"/>
                    <a:pt x="147" y="514"/>
                    <a:pt x="147" y="514"/>
                  </a:cubicBezTo>
                  <a:cubicBezTo>
                    <a:pt x="146" y="508"/>
                    <a:pt x="146" y="508"/>
                    <a:pt x="146" y="508"/>
                  </a:cubicBezTo>
                  <a:cubicBezTo>
                    <a:pt x="146" y="508"/>
                    <a:pt x="142" y="513"/>
                    <a:pt x="139" y="513"/>
                  </a:cubicBezTo>
                  <a:cubicBezTo>
                    <a:pt x="137" y="514"/>
                    <a:pt x="131" y="515"/>
                    <a:pt x="131" y="515"/>
                  </a:cubicBezTo>
                  <a:cubicBezTo>
                    <a:pt x="132" y="516"/>
                    <a:pt x="132" y="516"/>
                    <a:pt x="132" y="516"/>
                  </a:cubicBezTo>
                  <a:lnTo>
                    <a:pt x="139" y="516"/>
                  </a:lnTo>
                  <a:close/>
                  <a:moveTo>
                    <a:pt x="159" y="517"/>
                  </a:moveTo>
                  <a:cubicBezTo>
                    <a:pt x="154" y="518"/>
                    <a:pt x="154" y="518"/>
                    <a:pt x="154" y="518"/>
                  </a:cubicBezTo>
                  <a:cubicBezTo>
                    <a:pt x="153" y="519"/>
                    <a:pt x="153" y="519"/>
                    <a:pt x="153" y="519"/>
                  </a:cubicBezTo>
                  <a:cubicBezTo>
                    <a:pt x="159" y="519"/>
                    <a:pt x="159" y="519"/>
                    <a:pt x="159" y="519"/>
                  </a:cubicBezTo>
                  <a:lnTo>
                    <a:pt x="159" y="517"/>
                  </a:lnTo>
                  <a:close/>
                  <a:moveTo>
                    <a:pt x="162" y="515"/>
                  </a:moveTo>
                  <a:cubicBezTo>
                    <a:pt x="162" y="521"/>
                    <a:pt x="162" y="521"/>
                    <a:pt x="162" y="521"/>
                  </a:cubicBezTo>
                  <a:cubicBezTo>
                    <a:pt x="166" y="519"/>
                    <a:pt x="166" y="519"/>
                    <a:pt x="166" y="519"/>
                  </a:cubicBezTo>
                  <a:lnTo>
                    <a:pt x="162" y="515"/>
                  </a:lnTo>
                  <a:close/>
                  <a:moveTo>
                    <a:pt x="235" y="425"/>
                  </a:moveTo>
                  <a:cubicBezTo>
                    <a:pt x="235" y="425"/>
                    <a:pt x="232" y="424"/>
                    <a:pt x="230" y="425"/>
                  </a:cubicBezTo>
                  <a:cubicBezTo>
                    <a:pt x="227" y="427"/>
                    <a:pt x="229" y="430"/>
                    <a:pt x="229" y="430"/>
                  </a:cubicBezTo>
                  <a:lnTo>
                    <a:pt x="235" y="425"/>
                  </a:lnTo>
                  <a:close/>
                  <a:moveTo>
                    <a:pt x="215" y="439"/>
                  </a:moveTo>
                  <a:cubicBezTo>
                    <a:pt x="216" y="439"/>
                    <a:pt x="214" y="441"/>
                    <a:pt x="214" y="441"/>
                  </a:cubicBezTo>
                  <a:cubicBezTo>
                    <a:pt x="216" y="443"/>
                    <a:pt x="216" y="443"/>
                    <a:pt x="216" y="443"/>
                  </a:cubicBezTo>
                  <a:cubicBezTo>
                    <a:pt x="222" y="439"/>
                    <a:pt x="222" y="439"/>
                    <a:pt x="222" y="439"/>
                  </a:cubicBezTo>
                  <a:cubicBezTo>
                    <a:pt x="222" y="439"/>
                    <a:pt x="220" y="434"/>
                    <a:pt x="214" y="435"/>
                  </a:cubicBezTo>
                  <a:cubicBezTo>
                    <a:pt x="210" y="436"/>
                    <a:pt x="207" y="440"/>
                    <a:pt x="207" y="440"/>
                  </a:cubicBezTo>
                  <a:cubicBezTo>
                    <a:pt x="210" y="442"/>
                    <a:pt x="210" y="442"/>
                    <a:pt x="210" y="442"/>
                  </a:cubicBezTo>
                  <a:cubicBezTo>
                    <a:pt x="210" y="442"/>
                    <a:pt x="214" y="438"/>
                    <a:pt x="215" y="439"/>
                  </a:cubicBezTo>
                  <a:close/>
                  <a:moveTo>
                    <a:pt x="239" y="396"/>
                  </a:moveTo>
                  <a:cubicBezTo>
                    <a:pt x="244" y="390"/>
                    <a:pt x="244" y="390"/>
                    <a:pt x="244" y="390"/>
                  </a:cubicBezTo>
                  <a:cubicBezTo>
                    <a:pt x="242" y="387"/>
                    <a:pt x="242" y="387"/>
                    <a:pt x="242" y="387"/>
                  </a:cubicBezTo>
                  <a:cubicBezTo>
                    <a:pt x="242" y="387"/>
                    <a:pt x="236" y="386"/>
                    <a:pt x="237" y="391"/>
                  </a:cubicBezTo>
                  <a:cubicBezTo>
                    <a:pt x="237" y="396"/>
                    <a:pt x="239" y="396"/>
                    <a:pt x="239" y="396"/>
                  </a:cubicBezTo>
                  <a:close/>
                  <a:moveTo>
                    <a:pt x="242" y="408"/>
                  </a:moveTo>
                  <a:cubicBezTo>
                    <a:pt x="244" y="408"/>
                    <a:pt x="244" y="408"/>
                    <a:pt x="244" y="408"/>
                  </a:cubicBezTo>
                  <a:cubicBezTo>
                    <a:pt x="245" y="406"/>
                    <a:pt x="245" y="406"/>
                    <a:pt x="245" y="406"/>
                  </a:cubicBezTo>
                  <a:cubicBezTo>
                    <a:pt x="244" y="402"/>
                    <a:pt x="244" y="402"/>
                    <a:pt x="244" y="402"/>
                  </a:cubicBezTo>
                  <a:lnTo>
                    <a:pt x="242" y="408"/>
                  </a:lnTo>
                  <a:close/>
                  <a:moveTo>
                    <a:pt x="259" y="367"/>
                  </a:moveTo>
                  <a:cubicBezTo>
                    <a:pt x="259" y="367"/>
                    <a:pt x="254" y="371"/>
                    <a:pt x="253" y="373"/>
                  </a:cubicBezTo>
                  <a:cubicBezTo>
                    <a:pt x="252" y="374"/>
                    <a:pt x="255" y="378"/>
                    <a:pt x="255" y="378"/>
                  </a:cubicBezTo>
                  <a:cubicBezTo>
                    <a:pt x="260" y="373"/>
                    <a:pt x="260" y="373"/>
                    <a:pt x="260" y="373"/>
                  </a:cubicBezTo>
                  <a:cubicBezTo>
                    <a:pt x="265" y="370"/>
                    <a:pt x="265" y="370"/>
                    <a:pt x="265" y="370"/>
                  </a:cubicBezTo>
                  <a:cubicBezTo>
                    <a:pt x="266" y="367"/>
                    <a:pt x="266" y="367"/>
                    <a:pt x="266" y="367"/>
                  </a:cubicBezTo>
                  <a:cubicBezTo>
                    <a:pt x="260" y="370"/>
                    <a:pt x="260" y="370"/>
                    <a:pt x="260" y="370"/>
                  </a:cubicBezTo>
                  <a:lnTo>
                    <a:pt x="259" y="367"/>
                  </a:lnTo>
                  <a:close/>
                  <a:moveTo>
                    <a:pt x="253" y="366"/>
                  </a:moveTo>
                  <a:cubicBezTo>
                    <a:pt x="259" y="363"/>
                    <a:pt x="259" y="363"/>
                    <a:pt x="259" y="363"/>
                  </a:cubicBezTo>
                  <a:cubicBezTo>
                    <a:pt x="260" y="360"/>
                    <a:pt x="260" y="360"/>
                    <a:pt x="260" y="360"/>
                  </a:cubicBezTo>
                  <a:cubicBezTo>
                    <a:pt x="258" y="359"/>
                    <a:pt x="258" y="359"/>
                    <a:pt x="258" y="359"/>
                  </a:cubicBezTo>
                  <a:cubicBezTo>
                    <a:pt x="260" y="357"/>
                    <a:pt x="260" y="357"/>
                    <a:pt x="260" y="357"/>
                  </a:cubicBezTo>
                  <a:cubicBezTo>
                    <a:pt x="259" y="353"/>
                    <a:pt x="259" y="353"/>
                    <a:pt x="259" y="353"/>
                  </a:cubicBezTo>
                  <a:cubicBezTo>
                    <a:pt x="255" y="356"/>
                    <a:pt x="255" y="356"/>
                    <a:pt x="255" y="356"/>
                  </a:cubicBezTo>
                  <a:cubicBezTo>
                    <a:pt x="255" y="358"/>
                    <a:pt x="255" y="358"/>
                    <a:pt x="255" y="358"/>
                  </a:cubicBezTo>
                  <a:cubicBezTo>
                    <a:pt x="252" y="363"/>
                    <a:pt x="252" y="363"/>
                    <a:pt x="252" y="363"/>
                  </a:cubicBezTo>
                  <a:lnTo>
                    <a:pt x="253" y="366"/>
                  </a:lnTo>
                  <a:close/>
                  <a:moveTo>
                    <a:pt x="263" y="349"/>
                  </a:moveTo>
                  <a:cubicBezTo>
                    <a:pt x="262" y="352"/>
                    <a:pt x="262" y="352"/>
                    <a:pt x="262" y="352"/>
                  </a:cubicBezTo>
                  <a:cubicBezTo>
                    <a:pt x="264" y="355"/>
                    <a:pt x="264" y="355"/>
                    <a:pt x="264" y="355"/>
                  </a:cubicBezTo>
                  <a:cubicBezTo>
                    <a:pt x="268" y="350"/>
                    <a:pt x="268" y="350"/>
                    <a:pt x="268" y="350"/>
                  </a:cubicBezTo>
                  <a:lnTo>
                    <a:pt x="263" y="349"/>
                  </a:lnTo>
                  <a:close/>
                  <a:moveTo>
                    <a:pt x="264" y="359"/>
                  </a:moveTo>
                  <a:cubicBezTo>
                    <a:pt x="265" y="357"/>
                    <a:pt x="265" y="357"/>
                    <a:pt x="265" y="357"/>
                  </a:cubicBezTo>
                  <a:cubicBezTo>
                    <a:pt x="262" y="357"/>
                    <a:pt x="262" y="357"/>
                    <a:pt x="262" y="357"/>
                  </a:cubicBezTo>
                  <a:lnTo>
                    <a:pt x="264" y="359"/>
                  </a:lnTo>
                  <a:close/>
                  <a:moveTo>
                    <a:pt x="266" y="343"/>
                  </a:moveTo>
                  <a:cubicBezTo>
                    <a:pt x="269" y="340"/>
                    <a:pt x="269" y="340"/>
                    <a:pt x="269" y="340"/>
                  </a:cubicBezTo>
                  <a:cubicBezTo>
                    <a:pt x="265" y="339"/>
                    <a:pt x="265" y="339"/>
                    <a:pt x="265" y="339"/>
                  </a:cubicBezTo>
                  <a:lnTo>
                    <a:pt x="266" y="343"/>
                  </a:lnTo>
                  <a:close/>
                  <a:moveTo>
                    <a:pt x="261" y="330"/>
                  </a:moveTo>
                  <a:cubicBezTo>
                    <a:pt x="258" y="329"/>
                    <a:pt x="258" y="329"/>
                    <a:pt x="258" y="329"/>
                  </a:cubicBezTo>
                  <a:cubicBezTo>
                    <a:pt x="257" y="333"/>
                    <a:pt x="257" y="333"/>
                    <a:pt x="257" y="333"/>
                  </a:cubicBezTo>
                  <a:cubicBezTo>
                    <a:pt x="260" y="332"/>
                    <a:pt x="260" y="332"/>
                    <a:pt x="260" y="332"/>
                  </a:cubicBezTo>
                  <a:lnTo>
                    <a:pt x="261" y="330"/>
                  </a:lnTo>
                  <a:close/>
                  <a:moveTo>
                    <a:pt x="272" y="351"/>
                  </a:moveTo>
                  <a:cubicBezTo>
                    <a:pt x="269" y="350"/>
                    <a:pt x="269" y="350"/>
                    <a:pt x="269" y="350"/>
                  </a:cubicBezTo>
                  <a:cubicBezTo>
                    <a:pt x="268" y="356"/>
                    <a:pt x="268" y="356"/>
                    <a:pt x="268" y="356"/>
                  </a:cubicBezTo>
                  <a:lnTo>
                    <a:pt x="272" y="351"/>
                  </a:lnTo>
                  <a:close/>
                  <a:moveTo>
                    <a:pt x="280" y="319"/>
                  </a:moveTo>
                  <a:cubicBezTo>
                    <a:pt x="278" y="317"/>
                    <a:pt x="278" y="317"/>
                    <a:pt x="278" y="317"/>
                  </a:cubicBezTo>
                  <a:cubicBezTo>
                    <a:pt x="276" y="320"/>
                    <a:pt x="276" y="320"/>
                    <a:pt x="276" y="320"/>
                  </a:cubicBezTo>
                  <a:lnTo>
                    <a:pt x="280" y="319"/>
                  </a:lnTo>
                  <a:close/>
                  <a:moveTo>
                    <a:pt x="284" y="313"/>
                  </a:moveTo>
                  <a:cubicBezTo>
                    <a:pt x="279" y="312"/>
                    <a:pt x="279" y="312"/>
                    <a:pt x="279" y="312"/>
                  </a:cubicBezTo>
                  <a:cubicBezTo>
                    <a:pt x="276" y="315"/>
                    <a:pt x="276" y="315"/>
                    <a:pt x="276" y="315"/>
                  </a:cubicBezTo>
                  <a:cubicBezTo>
                    <a:pt x="284" y="315"/>
                    <a:pt x="284" y="315"/>
                    <a:pt x="284" y="315"/>
                  </a:cubicBezTo>
                  <a:lnTo>
                    <a:pt x="284" y="313"/>
                  </a:lnTo>
                  <a:close/>
                  <a:moveTo>
                    <a:pt x="301" y="300"/>
                  </a:moveTo>
                  <a:cubicBezTo>
                    <a:pt x="304" y="290"/>
                    <a:pt x="304" y="290"/>
                    <a:pt x="304" y="290"/>
                  </a:cubicBezTo>
                  <a:cubicBezTo>
                    <a:pt x="302" y="289"/>
                    <a:pt x="302" y="289"/>
                    <a:pt x="302" y="289"/>
                  </a:cubicBezTo>
                  <a:cubicBezTo>
                    <a:pt x="301" y="294"/>
                    <a:pt x="301" y="294"/>
                    <a:pt x="301" y="294"/>
                  </a:cubicBezTo>
                  <a:cubicBezTo>
                    <a:pt x="297" y="292"/>
                    <a:pt x="297" y="292"/>
                    <a:pt x="297" y="292"/>
                  </a:cubicBezTo>
                  <a:cubicBezTo>
                    <a:pt x="296" y="297"/>
                    <a:pt x="296" y="297"/>
                    <a:pt x="296" y="297"/>
                  </a:cubicBezTo>
                  <a:cubicBezTo>
                    <a:pt x="300" y="298"/>
                    <a:pt x="300" y="298"/>
                    <a:pt x="300" y="298"/>
                  </a:cubicBezTo>
                  <a:cubicBezTo>
                    <a:pt x="300" y="300"/>
                    <a:pt x="300" y="300"/>
                    <a:pt x="300" y="300"/>
                  </a:cubicBezTo>
                  <a:lnTo>
                    <a:pt x="301" y="300"/>
                  </a:lnTo>
                  <a:close/>
                  <a:moveTo>
                    <a:pt x="305" y="276"/>
                  </a:moveTo>
                  <a:cubicBezTo>
                    <a:pt x="298" y="279"/>
                    <a:pt x="304" y="279"/>
                    <a:pt x="306" y="278"/>
                  </a:cubicBezTo>
                  <a:cubicBezTo>
                    <a:pt x="311" y="276"/>
                    <a:pt x="310" y="273"/>
                    <a:pt x="305" y="276"/>
                  </a:cubicBezTo>
                  <a:close/>
                  <a:moveTo>
                    <a:pt x="262" y="260"/>
                  </a:moveTo>
                  <a:cubicBezTo>
                    <a:pt x="260" y="266"/>
                    <a:pt x="260" y="266"/>
                    <a:pt x="260" y="266"/>
                  </a:cubicBezTo>
                  <a:cubicBezTo>
                    <a:pt x="265" y="263"/>
                    <a:pt x="265" y="263"/>
                    <a:pt x="265" y="263"/>
                  </a:cubicBezTo>
                  <a:lnTo>
                    <a:pt x="262" y="260"/>
                  </a:lnTo>
                  <a:close/>
                  <a:moveTo>
                    <a:pt x="320" y="244"/>
                  </a:moveTo>
                  <a:cubicBezTo>
                    <a:pt x="327" y="242"/>
                    <a:pt x="327" y="242"/>
                    <a:pt x="327" y="242"/>
                  </a:cubicBezTo>
                  <a:cubicBezTo>
                    <a:pt x="327" y="241"/>
                    <a:pt x="327" y="241"/>
                    <a:pt x="327" y="241"/>
                  </a:cubicBezTo>
                  <a:cubicBezTo>
                    <a:pt x="320" y="239"/>
                    <a:pt x="320" y="239"/>
                    <a:pt x="320" y="239"/>
                  </a:cubicBezTo>
                  <a:lnTo>
                    <a:pt x="320" y="244"/>
                  </a:lnTo>
                  <a:close/>
                  <a:moveTo>
                    <a:pt x="323" y="236"/>
                  </a:moveTo>
                  <a:cubicBezTo>
                    <a:pt x="327" y="239"/>
                    <a:pt x="327" y="239"/>
                    <a:pt x="327" y="239"/>
                  </a:cubicBezTo>
                  <a:cubicBezTo>
                    <a:pt x="327" y="238"/>
                    <a:pt x="324" y="234"/>
                    <a:pt x="324" y="234"/>
                  </a:cubicBezTo>
                  <a:lnTo>
                    <a:pt x="323" y="236"/>
                  </a:lnTo>
                  <a:close/>
                  <a:moveTo>
                    <a:pt x="353" y="201"/>
                  </a:moveTo>
                  <a:cubicBezTo>
                    <a:pt x="346" y="195"/>
                    <a:pt x="347" y="207"/>
                    <a:pt x="347" y="207"/>
                  </a:cubicBezTo>
                  <a:cubicBezTo>
                    <a:pt x="344" y="210"/>
                    <a:pt x="344" y="210"/>
                    <a:pt x="344" y="210"/>
                  </a:cubicBezTo>
                  <a:cubicBezTo>
                    <a:pt x="345" y="210"/>
                    <a:pt x="345" y="210"/>
                    <a:pt x="345" y="210"/>
                  </a:cubicBezTo>
                  <a:cubicBezTo>
                    <a:pt x="351" y="208"/>
                    <a:pt x="351" y="208"/>
                    <a:pt x="351" y="208"/>
                  </a:cubicBezTo>
                  <a:cubicBezTo>
                    <a:pt x="351" y="208"/>
                    <a:pt x="358" y="206"/>
                    <a:pt x="353" y="201"/>
                  </a:cubicBezTo>
                  <a:close/>
                  <a:moveTo>
                    <a:pt x="343" y="217"/>
                  </a:moveTo>
                  <a:cubicBezTo>
                    <a:pt x="348" y="213"/>
                    <a:pt x="348" y="213"/>
                    <a:pt x="348" y="213"/>
                  </a:cubicBezTo>
                  <a:cubicBezTo>
                    <a:pt x="343" y="214"/>
                    <a:pt x="343" y="214"/>
                    <a:pt x="343" y="214"/>
                  </a:cubicBezTo>
                  <a:lnTo>
                    <a:pt x="343" y="217"/>
                  </a:lnTo>
                  <a:close/>
                  <a:moveTo>
                    <a:pt x="350" y="229"/>
                  </a:moveTo>
                  <a:cubicBezTo>
                    <a:pt x="348" y="232"/>
                    <a:pt x="348" y="232"/>
                    <a:pt x="348" y="232"/>
                  </a:cubicBezTo>
                  <a:cubicBezTo>
                    <a:pt x="354" y="232"/>
                    <a:pt x="354" y="232"/>
                    <a:pt x="354" y="232"/>
                  </a:cubicBezTo>
                  <a:lnTo>
                    <a:pt x="350" y="229"/>
                  </a:lnTo>
                  <a:close/>
                  <a:moveTo>
                    <a:pt x="265" y="251"/>
                  </a:moveTo>
                  <a:cubicBezTo>
                    <a:pt x="265" y="251"/>
                    <a:pt x="270" y="250"/>
                    <a:pt x="271" y="247"/>
                  </a:cubicBezTo>
                  <a:cubicBezTo>
                    <a:pt x="271" y="245"/>
                    <a:pt x="270" y="242"/>
                    <a:pt x="271" y="242"/>
                  </a:cubicBezTo>
                  <a:cubicBezTo>
                    <a:pt x="272" y="242"/>
                    <a:pt x="275" y="238"/>
                    <a:pt x="275" y="238"/>
                  </a:cubicBezTo>
                  <a:cubicBezTo>
                    <a:pt x="275" y="238"/>
                    <a:pt x="281" y="237"/>
                    <a:pt x="281" y="232"/>
                  </a:cubicBezTo>
                  <a:cubicBezTo>
                    <a:pt x="281" y="226"/>
                    <a:pt x="278" y="227"/>
                    <a:pt x="278" y="227"/>
                  </a:cubicBezTo>
                  <a:cubicBezTo>
                    <a:pt x="274" y="235"/>
                    <a:pt x="274" y="235"/>
                    <a:pt x="274" y="235"/>
                  </a:cubicBezTo>
                  <a:cubicBezTo>
                    <a:pt x="272" y="232"/>
                    <a:pt x="272" y="232"/>
                    <a:pt x="272" y="232"/>
                  </a:cubicBezTo>
                  <a:cubicBezTo>
                    <a:pt x="272" y="232"/>
                    <a:pt x="266" y="239"/>
                    <a:pt x="266" y="242"/>
                  </a:cubicBezTo>
                  <a:cubicBezTo>
                    <a:pt x="265" y="245"/>
                    <a:pt x="266" y="247"/>
                    <a:pt x="266" y="248"/>
                  </a:cubicBezTo>
                  <a:cubicBezTo>
                    <a:pt x="266" y="249"/>
                    <a:pt x="264" y="250"/>
                    <a:pt x="265" y="251"/>
                  </a:cubicBezTo>
                  <a:close/>
                  <a:moveTo>
                    <a:pt x="282" y="233"/>
                  </a:moveTo>
                  <a:cubicBezTo>
                    <a:pt x="282" y="233"/>
                    <a:pt x="287" y="233"/>
                    <a:pt x="289" y="232"/>
                  </a:cubicBezTo>
                  <a:cubicBezTo>
                    <a:pt x="292" y="231"/>
                    <a:pt x="290" y="226"/>
                    <a:pt x="290" y="226"/>
                  </a:cubicBezTo>
                  <a:cubicBezTo>
                    <a:pt x="290" y="226"/>
                    <a:pt x="297" y="222"/>
                    <a:pt x="301" y="221"/>
                  </a:cubicBezTo>
                  <a:cubicBezTo>
                    <a:pt x="303" y="220"/>
                    <a:pt x="298" y="215"/>
                    <a:pt x="296" y="215"/>
                  </a:cubicBezTo>
                  <a:cubicBezTo>
                    <a:pt x="293" y="215"/>
                    <a:pt x="298" y="219"/>
                    <a:pt x="296" y="220"/>
                  </a:cubicBezTo>
                  <a:cubicBezTo>
                    <a:pt x="294" y="221"/>
                    <a:pt x="292" y="215"/>
                    <a:pt x="292" y="215"/>
                  </a:cubicBezTo>
                  <a:cubicBezTo>
                    <a:pt x="288" y="219"/>
                    <a:pt x="288" y="219"/>
                    <a:pt x="288" y="219"/>
                  </a:cubicBezTo>
                  <a:cubicBezTo>
                    <a:pt x="285" y="220"/>
                    <a:pt x="285" y="220"/>
                    <a:pt x="285" y="220"/>
                  </a:cubicBezTo>
                  <a:cubicBezTo>
                    <a:pt x="285" y="223"/>
                    <a:pt x="285" y="223"/>
                    <a:pt x="285" y="223"/>
                  </a:cubicBezTo>
                  <a:cubicBezTo>
                    <a:pt x="282" y="224"/>
                    <a:pt x="282" y="224"/>
                    <a:pt x="282" y="224"/>
                  </a:cubicBezTo>
                  <a:cubicBezTo>
                    <a:pt x="282" y="227"/>
                    <a:pt x="282" y="227"/>
                    <a:pt x="282" y="227"/>
                  </a:cubicBezTo>
                  <a:cubicBezTo>
                    <a:pt x="284" y="229"/>
                    <a:pt x="284" y="229"/>
                    <a:pt x="284" y="229"/>
                  </a:cubicBezTo>
                  <a:lnTo>
                    <a:pt x="282" y="233"/>
                  </a:lnTo>
                  <a:close/>
                  <a:moveTo>
                    <a:pt x="303" y="221"/>
                  </a:moveTo>
                  <a:cubicBezTo>
                    <a:pt x="303" y="223"/>
                    <a:pt x="301" y="226"/>
                    <a:pt x="301" y="226"/>
                  </a:cubicBezTo>
                  <a:cubicBezTo>
                    <a:pt x="310" y="222"/>
                    <a:pt x="310" y="222"/>
                    <a:pt x="310" y="222"/>
                  </a:cubicBezTo>
                  <a:cubicBezTo>
                    <a:pt x="311" y="216"/>
                    <a:pt x="311" y="216"/>
                    <a:pt x="311" y="216"/>
                  </a:cubicBezTo>
                  <a:cubicBezTo>
                    <a:pt x="313" y="220"/>
                    <a:pt x="313" y="220"/>
                    <a:pt x="313" y="220"/>
                  </a:cubicBezTo>
                  <a:cubicBezTo>
                    <a:pt x="322" y="207"/>
                    <a:pt x="322" y="207"/>
                    <a:pt x="322" y="207"/>
                  </a:cubicBezTo>
                  <a:cubicBezTo>
                    <a:pt x="322" y="207"/>
                    <a:pt x="317" y="208"/>
                    <a:pt x="317" y="207"/>
                  </a:cubicBezTo>
                  <a:cubicBezTo>
                    <a:pt x="317" y="213"/>
                    <a:pt x="317" y="213"/>
                    <a:pt x="317" y="213"/>
                  </a:cubicBezTo>
                  <a:cubicBezTo>
                    <a:pt x="312" y="209"/>
                    <a:pt x="312" y="209"/>
                    <a:pt x="312" y="209"/>
                  </a:cubicBezTo>
                  <a:cubicBezTo>
                    <a:pt x="305" y="213"/>
                    <a:pt x="305" y="213"/>
                    <a:pt x="305" y="213"/>
                  </a:cubicBezTo>
                  <a:cubicBezTo>
                    <a:pt x="306" y="217"/>
                    <a:pt x="306" y="217"/>
                    <a:pt x="306" y="217"/>
                  </a:cubicBezTo>
                  <a:cubicBezTo>
                    <a:pt x="303" y="216"/>
                    <a:pt x="303" y="216"/>
                    <a:pt x="303" y="216"/>
                  </a:cubicBezTo>
                  <a:cubicBezTo>
                    <a:pt x="303" y="216"/>
                    <a:pt x="304" y="219"/>
                    <a:pt x="303" y="221"/>
                  </a:cubicBezTo>
                  <a:close/>
                  <a:moveTo>
                    <a:pt x="362" y="187"/>
                  </a:moveTo>
                  <a:cubicBezTo>
                    <a:pt x="362" y="187"/>
                    <a:pt x="366" y="187"/>
                    <a:pt x="367" y="186"/>
                  </a:cubicBezTo>
                  <a:cubicBezTo>
                    <a:pt x="369" y="186"/>
                    <a:pt x="372" y="184"/>
                    <a:pt x="372" y="184"/>
                  </a:cubicBezTo>
                  <a:cubicBezTo>
                    <a:pt x="367" y="178"/>
                    <a:pt x="367" y="178"/>
                    <a:pt x="367" y="178"/>
                  </a:cubicBezTo>
                  <a:lnTo>
                    <a:pt x="362" y="187"/>
                  </a:lnTo>
                  <a:close/>
                  <a:moveTo>
                    <a:pt x="378" y="177"/>
                  </a:moveTo>
                  <a:cubicBezTo>
                    <a:pt x="377" y="175"/>
                    <a:pt x="376" y="174"/>
                    <a:pt x="374" y="174"/>
                  </a:cubicBezTo>
                  <a:cubicBezTo>
                    <a:pt x="371" y="173"/>
                    <a:pt x="369" y="175"/>
                    <a:pt x="369" y="175"/>
                  </a:cubicBezTo>
                  <a:cubicBezTo>
                    <a:pt x="369" y="175"/>
                    <a:pt x="370" y="182"/>
                    <a:pt x="373" y="182"/>
                  </a:cubicBezTo>
                  <a:cubicBezTo>
                    <a:pt x="375" y="183"/>
                    <a:pt x="379" y="178"/>
                    <a:pt x="378" y="177"/>
                  </a:cubicBezTo>
                  <a:close/>
                  <a:moveTo>
                    <a:pt x="352" y="177"/>
                  </a:moveTo>
                  <a:cubicBezTo>
                    <a:pt x="355" y="179"/>
                    <a:pt x="357" y="179"/>
                    <a:pt x="357" y="179"/>
                  </a:cubicBezTo>
                  <a:cubicBezTo>
                    <a:pt x="357" y="174"/>
                    <a:pt x="357" y="174"/>
                    <a:pt x="357" y="174"/>
                  </a:cubicBezTo>
                  <a:cubicBezTo>
                    <a:pt x="350" y="171"/>
                    <a:pt x="350" y="171"/>
                    <a:pt x="350" y="171"/>
                  </a:cubicBezTo>
                  <a:cubicBezTo>
                    <a:pt x="348" y="173"/>
                    <a:pt x="348" y="173"/>
                    <a:pt x="348" y="173"/>
                  </a:cubicBezTo>
                  <a:cubicBezTo>
                    <a:pt x="348" y="173"/>
                    <a:pt x="350" y="177"/>
                    <a:pt x="352" y="177"/>
                  </a:cubicBezTo>
                  <a:close/>
                  <a:moveTo>
                    <a:pt x="348" y="178"/>
                  </a:moveTo>
                  <a:cubicBezTo>
                    <a:pt x="344" y="183"/>
                    <a:pt x="344" y="183"/>
                    <a:pt x="344" y="183"/>
                  </a:cubicBezTo>
                  <a:cubicBezTo>
                    <a:pt x="348" y="188"/>
                    <a:pt x="348" y="188"/>
                    <a:pt x="348" y="188"/>
                  </a:cubicBezTo>
                  <a:cubicBezTo>
                    <a:pt x="344" y="189"/>
                    <a:pt x="344" y="189"/>
                    <a:pt x="344" y="189"/>
                  </a:cubicBezTo>
                  <a:cubicBezTo>
                    <a:pt x="337" y="201"/>
                    <a:pt x="337" y="201"/>
                    <a:pt x="337" y="201"/>
                  </a:cubicBezTo>
                  <a:cubicBezTo>
                    <a:pt x="343" y="185"/>
                    <a:pt x="343" y="185"/>
                    <a:pt x="343" y="185"/>
                  </a:cubicBezTo>
                  <a:cubicBezTo>
                    <a:pt x="341" y="184"/>
                    <a:pt x="341" y="184"/>
                    <a:pt x="341" y="184"/>
                  </a:cubicBezTo>
                  <a:cubicBezTo>
                    <a:pt x="341" y="184"/>
                    <a:pt x="342" y="177"/>
                    <a:pt x="338" y="175"/>
                  </a:cubicBezTo>
                  <a:cubicBezTo>
                    <a:pt x="333" y="173"/>
                    <a:pt x="333" y="185"/>
                    <a:pt x="333" y="185"/>
                  </a:cubicBezTo>
                  <a:cubicBezTo>
                    <a:pt x="330" y="186"/>
                    <a:pt x="330" y="186"/>
                    <a:pt x="330" y="186"/>
                  </a:cubicBezTo>
                  <a:cubicBezTo>
                    <a:pt x="331" y="197"/>
                    <a:pt x="331" y="197"/>
                    <a:pt x="331" y="197"/>
                  </a:cubicBezTo>
                  <a:cubicBezTo>
                    <a:pt x="324" y="202"/>
                    <a:pt x="324" y="202"/>
                    <a:pt x="324" y="202"/>
                  </a:cubicBezTo>
                  <a:cubicBezTo>
                    <a:pt x="325" y="206"/>
                    <a:pt x="325" y="206"/>
                    <a:pt x="325" y="206"/>
                  </a:cubicBezTo>
                  <a:cubicBezTo>
                    <a:pt x="319" y="218"/>
                    <a:pt x="319" y="218"/>
                    <a:pt x="319" y="218"/>
                  </a:cubicBezTo>
                  <a:cubicBezTo>
                    <a:pt x="322" y="218"/>
                    <a:pt x="322" y="218"/>
                    <a:pt x="322" y="218"/>
                  </a:cubicBezTo>
                  <a:cubicBezTo>
                    <a:pt x="331" y="208"/>
                    <a:pt x="331" y="208"/>
                    <a:pt x="331" y="208"/>
                  </a:cubicBezTo>
                  <a:cubicBezTo>
                    <a:pt x="328" y="214"/>
                    <a:pt x="328" y="214"/>
                    <a:pt x="328" y="214"/>
                  </a:cubicBezTo>
                  <a:cubicBezTo>
                    <a:pt x="335" y="215"/>
                    <a:pt x="335" y="215"/>
                    <a:pt x="335" y="215"/>
                  </a:cubicBezTo>
                  <a:cubicBezTo>
                    <a:pt x="336" y="215"/>
                    <a:pt x="337" y="209"/>
                    <a:pt x="337" y="209"/>
                  </a:cubicBezTo>
                  <a:cubicBezTo>
                    <a:pt x="340" y="211"/>
                    <a:pt x="340" y="211"/>
                    <a:pt x="340" y="211"/>
                  </a:cubicBezTo>
                  <a:cubicBezTo>
                    <a:pt x="340" y="211"/>
                    <a:pt x="345" y="202"/>
                    <a:pt x="346" y="200"/>
                  </a:cubicBezTo>
                  <a:cubicBezTo>
                    <a:pt x="347" y="198"/>
                    <a:pt x="354" y="198"/>
                    <a:pt x="354" y="198"/>
                  </a:cubicBezTo>
                  <a:cubicBezTo>
                    <a:pt x="354" y="198"/>
                    <a:pt x="357" y="193"/>
                    <a:pt x="358" y="188"/>
                  </a:cubicBezTo>
                  <a:cubicBezTo>
                    <a:pt x="359" y="184"/>
                    <a:pt x="348" y="178"/>
                    <a:pt x="348" y="178"/>
                  </a:cubicBezTo>
                  <a:close/>
                  <a:moveTo>
                    <a:pt x="330" y="179"/>
                  </a:moveTo>
                  <a:cubicBezTo>
                    <a:pt x="330" y="174"/>
                    <a:pt x="330" y="174"/>
                    <a:pt x="330" y="174"/>
                  </a:cubicBezTo>
                  <a:cubicBezTo>
                    <a:pt x="335" y="174"/>
                    <a:pt x="335" y="174"/>
                    <a:pt x="335" y="174"/>
                  </a:cubicBezTo>
                  <a:cubicBezTo>
                    <a:pt x="343" y="162"/>
                    <a:pt x="343" y="162"/>
                    <a:pt x="343" y="162"/>
                  </a:cubicBezTo>
                  <a:cubicBezTo>
                    <a:pt x="343" y="162"/>
                    <a:pt x="351" y="146"/>
                    <a:pt x="341" y="155"/>
                  </a:cubicBezTo>
                  <a:cubicBezTo>
                    <a:pt x="331" y="162"/>
                    <a:pt x="326" y="174"/>
                    <a:pt x="327" y="177"/>
                  </a:cubicBezTo>
                  <a:cubicBezTo>
                    <a:pt x="328" y="181"/>
                    <a:pt x="330" y="179"/>
                    <a:pt x="330" y="179"/>
                  </a:cubicBezTo>
                  <a:close/>
                  <a:moveTo>
                    <a:pt x="312" y="197"/>
                  </a:moveTo>
                  <a:cubicBezTo>
                    <a:pt x="315" y="194"/>
                    <a:pt x="319" y="192"/>
                    <a:pt x="319" y="192"/>
                  </a:cubicBezTo>
                  <a:cubicBezTo>
                    <a:pt x="313" y="199"/>
                    <a:pt x="313" y="199"/>
                    <a:pt x="313" y="199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327" y="191"/>
                    <a:pt x="327" y="191"/>
                    <a:pt x="327" y="191"/>
                  </a:cubicBezTo>
                  <a:cubicBezTo>
                    <a:pt x="325" y="187"/>
                    <a:pt x="325" y="187"/>
                    <a:pt x="325" y="187"/>
                  </a:cubicBezTo>
                  <a:cubicBezTo>
                    <a:pt x="327" y="185"/>
                    <a:pt x="327" y="185"/>
                    <a:pt x="327" y="185"/>
                  </a:cubicBezTo>
                  <a:cubicBezTo>
                    <a:pt x="322" y="171"/>
                    <a:pt x="322" y="171"/>
                    <a:pt x="322" y="171"/>
                  </a:cubicBezTo>
                  <a:cubicBezTo>
                    <a:pt x="315" y="172"/>
                    <a:pt x="315" y="172"/>
                    <a:pt x="315" y="172"/>
                  </a:cubicBezTo>
                  <a:cubicBezTo>
                    <a:pt x="320" y="183"/>
                    <a:pt x="320" y="183"/>
                    <a:pt x="320" y="183"/>
                  </a:cubicBezTo>
                  <a:cubicBezTo>
                    <a:pt x="317" y="183"/>
                    <a:pt x="317" y="183"/>
                    <a:pt x="317" y="183"/>
                  </a:cubicBezTo>
                  <a:cubicBezTo>
                    <a:pt x="317" y="188"/>
                    <a:pt x="317" y="188"/>
                    <a:pt x="317" y="188"/>
                  </a:cubicBezTo>
                  <a:cubicBezTo>
                    <a:pt x="309" y="186"/>
                    <a:pt x="309" y="186"/>
                    <a:pt x="309" y="186"/>
                  </a:cubicBezTo>
                  <a:cubicBezTo>
                    <a:pt x="309" y="186"/>
                    <a:pt x="306" y="191"/>
                    <a:pt x="305" y="194"/>
                  </a:cubicBezTo>
                  <a:cubicBezTo>
                    <a:pt x="303" y="199"/>
                    <a:pt x="308" y="198"/>
                    <a:pt x="312" y="197"/>
                  </a:cubicBezTo>
                  <a:close/>
                  <a:moveTo>
                    <a:pt x="309" y="186"/>
                  </a:moveTo>
                  <a:cubicBezTo>
                    <a:pt x="309" y="186"/>
                    <a:pt x="309" y="186"/>
                    <a:pt x="309" y="186"/>
                  </a:cubicBezTo>
                  <a:moveTo>
                    <a:pt x="313" y="206"/>
                  </a:moveTo>
                  <a:cubicBezTo>
                    <a:pt x="322" y="206"/>
                    <a:pt x="319" y="202"/>
                    <a:pt x="313" y="202"/>
                  </a:cubicBezTo>
                  <a:cubicBezTo>
                    <a:pt x="307" y="202"/>
                    <a:pt x="306" y="206"/>
                    <a:pt x="313" y="206"/>
                  </a:cubicBezTo>
                  <a:close/>
                  <a:moveTo>
                    <a:pt x="361" y="157"/>
                  </a:moveTo>
                  <a:cubicBezTo>
                    <a:pt x="367" y="159"/>
                    <a:pt x="367" y="159"/>
                    <a:pt x="367" y="159"/>
                  </a:cubicBezTo>
                  <a:cubicBezTo>
                    <a:pt x="360" y="165"/>
                    <a:pt x="360" y="165"/>
                    <a:pt x="360" y="165"/>
                  </a:cubicBezTo>
                  <a:cubicBezTo>
                    <a:pt x="362" y="168"/>
                    <a:pt x="362" y="168"/>
                    <a:pt x="362" y="168"/>
                  </a:cubicBezTo>
                  <a:cubicBezTo>
                    <a:pt x="362" y="168"/>
                    <a:pt x="368" y="170"/>
                    <a:pt x="371" y="168"/>
                  </a:cubicBezTo>
                  <a:cubicBezTo>
                    <a:pt x="376" y="157"/>
                    <a:pt x="376" y="157"/>
                    <a:pt x="376" y="157"/>
                  </a:cubicBezTo>
                  <a:cubicBezTo>
                    <a:pt x="387" y="158"/>
                    <a:pt x="387" y="158"/>
                    <a:pt x="387" y="158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9" y="144"/>
                    <a:pt x="389" y="144"/>
                    <a:pt x="389" y="144"/>
                  </a:cubicBezTo>
                  <a:cubicBezTo>
                    <a:pt x="389" y="144"/>
                    <a:pt x="391" y="135"/>
                    <a:pt x="384" y="132"/>
                  </a:cubicBezTo>
                  <a:cubicBezTo>
                    <a:pt x="376" y="129"/>
                    <a:pt x="370" y="139"/>
                    <a:pt x="370" y="139"/>
                  </a:cubicBezTo>
                  <a:cubicBezTo>
                    <a:pt x="375" y="145"/>
                    <a:pt x="375" y="145"/>
                    <a:pt x="375" y="145"/>
                  </a:cubicBezTo>
                  <a:cubicBezTo>
                    <a:pt x="371" y="143"/>
                    <a:pt x="371" y="143"/>
                    <a:pt x="371" y="143"/>
                  </a:cubicBezTo>
                  <a:cubicBezTo>
                    <a:pt x="371" y="143"/>
                    <a:pt x="362" y="144"/>
                    <a:pt x="362" y="145"/>
                  </a:cubicBezTo>
                  <a:cubicBezTo>
                    <a:pt x="362" y="150"/>
                    <a:pt x="362" y="150"/>
                    <a:pt x="362" y="150"/>
                  </a:cubicBezTo>
                  <a:cubicBezTo>
                    <a:pt x="367" y="152"/>
                    <a:pt x="367" y="152"/>
                    <a:pt x="367" y="152"/>
                  </a:cubicBezTo>
                  <a:cubicBezTo>
                    <a:pt x="360" y="155"/>
                    <a:pt x="360" y="155"/>
                    <a:pt x="360" y="155"/>
                  </a:cubicBezTo>
                  <a:lnTo>
                    <a:pt x="361" y="157"/>
                  </a:lnTo>
                  <a:close/>
                  <a:moveTo>
                    <a:pt x="401" y="132"/>
                  </a:moveTo>
                  <a:cubicBezTo>
                    <a:pt x="406" y="130"/>
                    <a:pt x="406" y="127"/>
                    <a:pt x="406" y="127"/>
                  </a:cubicBezTo>
                  <a:cubicBezTo>
                    <a:pt x="404" y="127"/>
                    <a:pt x="404" y="127"/>
                    <a:pt x="404" y="127"/>
                  </a:cubicBezTo>
                  <a:cubicBezTo>
                    <a:pt x="404" y="127"/>
                    <a:pt x="405" y="121"/>
                    <a:pt x="407" y="120"/>
                  </a:cubicBezTo>
                  <a:cubicBezTo>
                    <a:pt x="408" y="119"/>
                    <a:pt x="410" y="118"/>
                    <a:pt x="410" y="118"/>
                  </a:cubicBezTo>
                  <a:cubicBezTo>
                    <a:pt x="410" y="118"/>
                    <a:pt x="408" y="111"/>
                    <a:pt x="403" y="112"/>
                  </a:cubicBezTo>
                  <a:cubicBezTo>
                    <a:pt x="399" y="112"/>
                    <a:pt x="401" y="119"/>
                    <a:pt x="401" y="119"/>
                  </a:cubicBezTo>
                  <a:cubicBezTo>
                    <a:pt x="397" y="118"/>
                    <a:pt x="397" y="118"/>
                    <a:pt x="397" y="118"/>
                  </a:cubicBezTo>
                  <a:cubicBezTo>
                    <a:pt x="393" y="121"/>
                    <a:pt x="393" y="121"/>
                    <a:pt x="393" y="121"/>
                  </a:cubicBezTo>
                  <a:cubicBezTo>
                    <a:pt x="394" y="124"/>
                    <a:pt x="394" y="124"/>
                    <a:pt x="394" y="124"/>
                  </a:cubicBezTo>
                  <a:cubicBezTo>
                    <a:pt x="390" y="123"/>
                    <a:pt x="390" y="123"/>
                    <a:pt x="390" y="123"/>
                  </a:cubicBezTo>
                  <a:cubicBezTo>
                    <a:pt x="389" y="126"/>
                    <a:pt x="389" y="126"/>
                    <a:pt x="389" y="126"/>
                  </a:cubicBezTo>
                  <a:cubicBezTo>
                    <a:pt x="390" y="129"/>
                    <a:pt x="390" y="129"/>
                    <a:pt x="390" y="129"/>
                  </a:cubicBezTo>
                  <a:cubicBezTo>
                    <a:pt x="388" y="128"/>
                    <a:pt x="388" y="128"/>
                    <a:pt x="388" y="128"/>
                  </a:cubicBezTo>
                  <a:cubicBezTo>
                    <a:pt x="388" y="132"/>
                    <a:pt x="388" y="132"/>
                    <a:pt x="388" y="132"/>
                  </a:cubicBezTo>
                  <a:cubicBezTo>
                    <a:pt x="388" y="132"/>
                    <a:pt x="395" y="134"/>
                    <a:pt x="401" y="132"/>
                  </a:cubicBezTo>
                  <a:close/>
                  <a:moveTo>
                    <a:pt x="408" y="111"/>
                  </a:moveTo>
                  <a:cubicBezTo>
                    <a:pt x="410" y="112"/>
                    <a:pt x="411" y="112"/>
                    <a:pt x="411" y="112"/>
                  </a:cubicBezTo>
                  <a:cubicBezTo>
                    <a:pt x="412" y="115"/>
                    <a:pt x="412" y="115"/>
                    <a:pt x="412" y="115"/>
                  </a:cubicBezTo>
                  <a:cubicBezTo>
                    <a:pt x="412" y="115"/>
                    <a:pt x="420" y="113"/>
                    <a:pt x="420" y="109"/>
                  </a:cubicBezTo>
                  <a:cubicBezTo>
                    <a:pt x="420" y="106"/>
                    <a:pt x="420" y="106"/>
                    <a:pt x="420" y="106"/>
                  </a:cubicBezTo>
                  <a:cubicBezTo>
                    <a:pt x="420" y="106"/>
                    <a:pt x="426" y="104"/>
                    <a:pt x="424" y="102"/>
                  </a:cubicBezTo>
                  <a:cubicBezTo>
                    <a:pt x="423" y="99"/>
                    <a:pt x="418" y="100"/>
                    <a:pt x="418" y="100"/>
                  </a:cubicBezTo>
                  <a:cubicBezTo>
                    <a:pt x="418" y="100"/>
                    <a:pt x="416" y="96"/>
                    <a:pt x="411" y="97"/>
                  </a:cubicBezTo>
                  <a:cubicBezTo>
                    <a:pt x="408" y="98"/>
                    <a:pt x="403" y="106"/>
                    <a:pt x="403" y="106"/>
                  </a:cubicBezTo>
                  <a:cubicBezTo>
                    <a:pt x="403" y="106"/>
                    <a:pt x="406" y="110"/>
                    <a:pt x="408" y="111"/>
                  </a:cubicBezTo>
                  <a:close/>
                  <a:moveTo>
                    <a:pt x="424" y="106"/>
                  </a:moveTo>
                  <a:cubicBezTo>
                    <a:pt x="421" y="111"/>
                    <a:pt x="421" y="111"/>
                    <a:pt x="421" y="111"/>
                  </a:cubicBezTo>
                  <a:cubicBezTo>
                    <a:pt x="428" y="111"/>
                    <a:pt x="428" y="111"/>
                    <a:pt x="428" y="111"/>
                  </a:cubicBezTo>
                  <a:cubicBezTo>
                    <a:pt x="433" y="100"/>
                    <a:pt x="433" y="100"/>
                    <a:pt x="433" y="100"/>
                  </a:cubicBezTo>
                  <a:cubicBezTo>
                    <a:pt x="429" y="100"/>
                    <a:pt x="429" y="100"/>
                    <a:pt x="429" y="100"/>
                  </a:cubicBezTo>
                  <a:lnTo>
                    <a:pt x="424" y="106"/>
                  </a:lnTo>
                  <a:close/>
                  <a:moveTo>
                    <a:pt x="426" y="97"/>
                  </a:moveTo>
                  <a:cubicBezTo>
                    <a:pt x="433" y="98"/>
                    <a:pt x="434" y="97"/>
                    <a:pt x="433" y="93"/>
                  </a:cubicBezTo>
                  <a:cubicBezTo>
                    <a:pt x="431" y="90"/>
                    <a:pt x="427" y="87"/>
                    <a:pt x="427" y="87"/>
                  </a:cubicBezTo>
                  <a:cubicBezTo>
                    <a:pt x="426" y="91"/>
                    <a:pt x="426" y="91"/>
                    <a:pt x="426" y="91"/>
                  </a:cubicBezTo>
                  <a:cubicBezTo>
                    <a:pt x="422" y="83"/>
                    <a:pt x="422" y="83"/>
                    <a:pt x="422" y="83"/>
                  </a:cubicBezTo>
                  <a:cubicBezTo>
                    <a:pt x="420" y="87"/>
                    <a:pt x="420" y="87"/>
                    <a:pt x="420" y="87"/>
                  </a:cubicBezTo>
                  <a:cubicBezTo>
                    <a:pt x="424" y="94"/>
                    <a:pt x="424" y="94"/>
                    <a:pt x="424" y="94"/>
                  </a:cubicBezTo>
                  <a:cubicBezTo>
                    <a:pt x="424" y="94"/>
                    <a:pt x="422" y="96"/>
                    <a:pt x="426" y="97"/>
                  </a:cubicBezTo>
                  <a:close/>
                  <a:moveTo>
                    <a:pt x="421" y="95"/>
                  </a:moveTo>
                  <a:cubicBezTo>
                    <a:pt x="417" y="91"/>
                    <a:pt x="417" y="91"/>
                    <a:pt x="417" y="91"/>
                  </a:cubicBezTo>
                  <a:cubicBezTo>
                    <a:pt x="417" y="94"/>
                    <a:pt x="417" y="94"/>
                    <a:pt x="417" y="94"/>
                  </a:cubicBezTo>
                  <a:lnTo>
                    <a:pt x="421" y="95"/>
                  </a:lnTo>
                  <a:close/>
                  <a:moveTo>
                    <a:pt x="413" y="95"/>
                  </a:moveTo>
                  <a:cubicBezTo>
                    <a:pt x="415" y="87"/>
                    <a:pt x="415" y="87"/>
                    <a:pt x="415" y="87"/>
                  </a:cubicBezTo>
                  <a:cubicBezTo>
                    <a:pt x="409" y="84"/>
                    <a:pt x="409" y="84"/>
                    <a:pt x="409" y="84"/>
                  </a:cubicBezTo>
                  <a:cubicBezTo>
                    <a:pt x="409" y="95"/>
                    <a:pt x="409" y="95"/>
                    <a:pt x="409" y="95"/>
                  </a:cubicBezTo>
                  <a:lnTo>
                    <a:pt x="413" y="95"/>
                  </a:lnTo>
                  <a:close/>
                  <a:moveTo>
                    <a:pt x="407" y="97"/>
                  </a:moveTo>
                  <a:cubicBezTo>
                    <a:pt x="403" y="94"/>
                    <a:pt x="403" y="94"/>
                    <a:pt x="403" y="94"/>
                  </a:cubicBezTo>
                  <a:cubicBezTo>
                    <a:pt x="403" y="98"/>
                    <a:pt x="403" y="98"/>
                    <a:pt x="403" y="98"/>
                  </a:cubicBezTo>
                  <a:cubicBezTo>
                    <a:pt x="397" y="96"/>
                    <a:pt x="397" y="96"/>
                    <a:pt x="397" y="96"/>
                  </a:cubicBezTo>
                  <a:cubicBezTo>
                    <a:pt x="400" y="103"/>
                    <a:pt x="400" y="103"/>
                    <a:pt x="400" y="103"/>
                  </a:cubicBezTo>
                  <a:lnTo>
                    <a:pt x="407" y="97"/>
                  </a:lnTo>
                  <a:close/>
                  <a:moveTo>
                    <a:pt x="443" y="96"/>
                  </a:moveTo>
                  <a:cubicBezTo>
                    <a:pt x="449" y="97"/>
                    <a:pt x="452" y="90"/>
                    <a:pt x="449" y="84"/>
                  </a:cubicBezTo>
                  <a:cubicBezTo>
                    <a:pt x="446" y="79"/>
                    <a:pt x="441" y="83"/>
                    <a:pt x="440" y="90"/>
                  </a:cubicBezTo>
                  <a:cubicBezTo>
                    <a:pt x="439" y="95"/>
                    <a:pt x="443" y="96"/>
                    <a:pt x="443" y="96"/>
                  </a:cubicBezTo>
                  <a:close/>
                  <a:moveTo>
                    <a:pt x="455" y="99"/>
                  </a:moveTo>
                  <a:cubicBezTo>
                    <a:pt x="451" y="96"/>
                    <a:pt x="451" y="96"/>
                    <a:pt x="451" y="96"/>
                  </a:cubicBezTo>
                  <a:cubicBezTo>
                    <a:pt x="451" y="96"/>
                    <a:pt x="449" y="99"/>
                    <a:pt x="448" y="100"/>
                  </a:cubicBezTo>
                  <a:lnTo>
                    <a:pt x="455" y="99"/>
                  </a:lnTo>
                  <a:close/>
                  <a:moveTo>
                    <a:pt x="445" y="105"/>
                  </a:moveTo>
                  <a:cubicBezTo>
                    <a:pt x="444" y="111"/>
                    <a:pt x="444" y="111"/>
                    <a:pt x="444" y="111"/>
                  </a:cubicBezTo>
                  <a:cubicBezTo>
                    <a:pt x="449" y="109"/>
                    <a:pt x="449" y="109"/>
                    <a:pt x="449" y="109"/>
                  </a:cubicBezTo>
                  <a:cubicBezTo>
                    <a:pt x="448" y="104"/>
                    <a:pt x="448" y="104"/>
                    <a:pt x="448" y="104"/>
                  </a:cubicBezTo>
                  <a:lnTo>
                    <a:pt x="445" y="105"/>
                  </a:lnTo>
                  <a:close/>
                  <a:moveTo>
                    <a:pt x="474" y="58"/>
                  </a:moveTo>
                  <a:cubicBezTo>
                    <a:pt x="479" y="58"/>
                    <a:pt x="479" y="58"/>
                    <a:pt x="479" y="58"/>
                  </a:cubicBezTo>
                  <a:cubicBezTo>
                    <a:pt x="476" y="63"/>
                    <a:pt x="476" y="63"/>
                    <a:pt x="476" y="63"/>
                  </a:cubicBezTo>
                  <a:cubicBezTo>
                    <a:pt x="478" y="65"/>
                    <a:pt x="484" y="64"/>
                    <a:pt x="492" y="60"/>
                  </a:cubicBezTo>
                  <a:cubicBezTo>
                    <a:pt x="500" y="56"/>
                    <a:pt x="497" y="50"/>
                    <a:pt x="497" y="50"/>
                  </a:cubicBezTo>
                  <a:cubicBezTo>
                    <a:pt x="504" y="41"/>
                    <a:pt x="504" y="41"/>
                    <a:pt x="504" y="41"/>
                  </a:cubicBezTo>
                  <a:cubicBezTo>
                    <a:pt x="500" y="36"/>
                    <a:pt x="500" y="36"/>
                    <a:pt x="500" y="36"/>
                  </a:cubicBezTo>
                  <a:cubicBezTo>
                    <a:pt x="492" y="40"/>
                    <a:pt x="492" y="40"/>
                    <a:pt x="492" y="40"/>
                  </a:cubicBezTo>
                  <a:cubicBezTo>
                    <a:pt x="493" y="48"/>
                    <a:pt x="493" y="48"/>
                    <a:pt x="493" y="48"/>
                  </a:cubicBezTo>
                  <a:cubicBezTo>
                    <a:pt x="488" y="44"/>
                    <a:pt x="488" y="44"/>
                    <a:pt x="488" y="44"/>
                  </a:cubicBezTo>
                  <a:cubicBezTo>
                    <a:pt x="486" y="46"/>
                    <a:pt x="486" y="46"/>
                    <a:pt x="486" y="46"/>
                  </a:cubicBezTo>
                  <a:cubicBezTo>
                    <a:pt x="490" y="52"/>
                    <a:pt x="490" y="52"/>
                    <a:pt x="490" y="52"/>
                  </a:cubicBezTo>
                  <a:cubicBezTo>
                    <a:pt x="483" y="48"/>
                    <a:pt x="483" y="48"/>
                    <a:pt x="483" y="48"/>
                  </a:cubicBezTo>
                  <a:cubicBezTo>
                    <a:pt x="478" y="48"/>
                    <a:pt x="478" y="48"/>
                    <a:pt x="478" y="48"/>
                  </a:cubicBezTo>
                  <a:cubicBezTo>
                    <a:pt x="479" y="53"/>
                    <a:pt x="479" y="53"/>
                    <a:pt x="479" y="53"/>
                  </a:cubicBezTo>
                  <a:cubicBezTo>
                    <a:pt x="472" y="55"/>
                    <a:pt x="472" y="55"/>
                    <a:pt x="472" y="55"/>
                  </a:cubicBezTo>
                  <a:lnTo>
                    <a:pt x="474" y="58"/>
                  </a:lnTo>
                  <a:close/>
                  <a:moveTo>
                    <a:pt x="484" y="73"/>
                  </a:moveTo>
                  <a:cubicBezTo>
                    <a:pt x="484" y="76"/>
                    <a:pt x="489" y="76"/>
                    <a:pt x="489" y="76"/>
                  </a:cubicBezTo>
                  <a:cubicBezTo>
                    <a:pt x="489" y="76"/>
                    <a:pt x="498" y="77"/>
                    <a:pt x="497" y="73"/>
                  </a:cubicBezTo>
                  <a:cubicBezTo>
                    <a:pt x="497" y="68"/>
                    <a:pt x="482" y="66"/>
                    <a:pt x="484" y="73"/>
                  </a:cubicBezTo>
                  <a:close/>
                  <a:moveTo>
                    <a:pt x="503" y="55"/>
                  </a:moveTo>
                  <a:cubicBezTo>
                    <a:pt x="501" y="59"/>
                    <a:pt x="501" y="59"/>
                    <a:pt x="501" y="59"/>
                  </a:cubicBezTo>
                  <a:cubicBezTo>
                    <a:pt x="499" y="57"/>
                    <a:pt x="499" y="57"/>
                    <a:pt x="499" y="57"/>
                  </a:cubicBezTo>
                  <a:cubicBezTo>
                    <a:pt x="493" y="66"/>
                    <a:pt x="493" y="66"/>
                    <a:pt x="493" y="66"/>
                  </a:cubicBezTo>
                  <a:cubicBezTo>
                    <a:pt x="499" y="68"/>
                    <a:pt x="499" y="68"/>
                    <a:pt x="499" y="68"/>
                  </a:cubicBezTo>
                  <a:cubicBezTo>
                    <a:pt x="500" y="66"/>
                    <a:pt x="500" y="66"/>
                    <a:pt x="500" y="66"/>
                  </a:cubicBezTo>
                  <a:cubicBezTo>
                    <a:pt x="500" y="72"/>
                    <a:pt x="500" y="72"/>
                    <a:pt x="500" y="72"/>
                  </a:cubicBezTo>
                  <a:cubicBezTo>
                    <a:pt x="504" y="72"/>
                    <a:pt x="504" y="72"/>
                    <a:pt x="504" y="72"/>
                  </a:cubicBezTo>
                  <a:cubicBezTo>
                    <a:pt x="509" y="59"/>
                    <a:pt x="509" y="59"/>
                    <a:pt x="509" y="59"/>
                  </a:cubicBezTo>
                  <a:cubicBezTo>
                    <a:pt x="505" y="48"/>
                    <a:pt x="505" y="48"/>
                    <a:pt x="505" y="48"/>
                  </a:cubicBezTo>
                  <a:cubicBezTo>
                    <a:pt x="501" y="50"/>
                    <a:pt x="501" y="50"/>
                    <a:pt x="501" y="50"/>
                  </a:cubicBezTo>
                  <a:lnTo>
                    <a:pt x="503" y="55"/>
                  </a:lnTo>
                  <a:close/>
                  <a:moveTo>
                    <a:pt x="514" y="56"/>
                  </a:moveTo>
                  <a:cubicBezTo>
                    <a:pt x="517" y="56"/>
                    <a:pt x="521" y="48"/>
                    <a:pt x="516" y="43"/>
                  </a:cubicBezTo>
                  <a:cubicBezTo>
                    <a:pt x="509" y="37"/>
                    <a:pt x="505" y="43"/>
                    <a:pt x="508" y="50"/>
                  </a:cubicBezTo>
                  <a:cubicBezTo>
                    <a:pt x="508" y="50"/>
                    <a:pt x="510" y="56"/>
                    <a:pt x="514" y="56"/>
                  </a:cubicBezTo>
                  <a:close/>
                  <a:moveTo>
                    <a:pt x="513" y="22"/>
                  </a:moveTo>
                  <a:cubicBezTo>
                    <a:pt x="506" y="22"/>
                    <a:pt x="511" y="30"/>
                    <a:pt x="511" y="30"/>
                  </a:cubicBezTo>
                  <a:cubicBezTo>
                    <a:pt x="517" y="29"/>
                    <a:pt x="518" y="22"/>
                    <a:pt x="513" y="22"/>
                  </a:cubicBezTo>
                  <a:close/>
                  <a:moveTo>
                    <a:pt x="528" y="14"/>
                  </a:moveTo>
                  <a:cubicBezTo>
                    <a:pt x="523" y="17"/>
                    <a:pt x="523" y="17"/>
                    <a:pt x="523" y="17"/>
                  </a:cubicBezTo>
                  <a:cubicBezTo>
                    <a:pt x="531" y="19"/>
                    <a:pt x="531" y="19"/>
                    <a:pt x="531" y="19"/>
                  </a:cubicBezTo>
                  <a:lnTo>
                    <a:pt x="528" y="14"/>
                  </a:lnTo>
                  <a:close/>
                  <a:moveTo>
                    <a:pt x="538" y="19"/>
                  </a:moveTo>
                  <a:cubicBezTo>
                    <a:pt x="539" y="19"/>
                    <a:pt x="541" y="17"/>
                    <a:pt x="541" y="17"/>
                  </a:cubicBezTo>
                  <a:cubicBezTo>
                    <a:pt x="541" y="20"/>
                    <a:pt x="541" y="20"/>
                    <a:pt x="541" y="20"/>
                  </a:cubicBezTo>
                  <a:cubicBezTo>
                    <a:pt x="548" y="22"/>
                    <a:pt x="548" y="22"/>
                    <a:pt x="548" y="22"/>
                  </a:cubicBezTo>
                  <a:cubicBezTo>
                    <a:pt x="559" y="16"/>
                    <a:pt x="559" y="16"/>
                    <a:pt x="559" y="16"/>
                  </a:cubicBezTo>
                  <a:cubicBezTo>
                    <a:pt x="559" y="12"/>
                    <a:pt x="559" y="12"/>
                    <a:pt x="559" y="12"/>
                  </a:cubicBezTo>
                  <a:cubicBezTo>
                    <a:pt x="553" y="16"/>
                    <a:pt x="553" y="16"/>
                    <a:pt x="553" y="16"/>
                  </a:cubicBezTo>
                  <a:cubicBezTo>
                    <a:pt x="550" y="14"/>
                    <a:pt x="550" y="14"/>
                    <a:pt x="550" y="14"/>
                  </a:cubicBezTo>
                  <a:cubicBezTo>
                    <a:pt x="555" y="10"/>
                    <a:pt x="555" y="10"/>
                    <a:pt x="555" y="10"/>
                  </a:cubicBezTo>
                  <a:cubicBezTo>
                    <a:pt x="552" y="6"/>
                    <a:pt x="552" y="6"/>
                    <a:pt x="552" y="6"/>
                  </a:cubicBezTo>
                  <a:cubicBezTo>
                    <a:pt x="550" y="10"/>
                    <a:pt x="550" y="10"/>
                    <a:pt x="550" y="10"/>
                  </a:cubicBezTo>
                  <a:cubicBezTo>
                    <a:pt x="548" y="5"/>
                    <a:pt x="548" y="5"/>
                    <a:pt x="548" y="5"/>
                  </a:cubicBezTo>
                  <a:cubicBezTo>
                    <a:pt x="544" y="8"/>
                    <a:pt x="544" y="8"/>
                    <a:pt x="544" y="8"/>
                  </a:cubicBezTo>
                  <a:cubicBezTo>
                    <a:pt x="546" y="12"/>
                    <a:pt x="546" y="12"/>
                    <a:pt x="546" y="12"/>
                  </a:cubicBezTo>
                  <a:cubicBezTo>
                    <a:pt x="537" y="14"/>
                    <a:pt x="537" y="14"/>
                    <a:pt x="537" y="14"/>
                  </a:cubicBezTo>
                  <a:lnTo>
                    <a:pt x="538" y="19"/>
                  </a:lnTo>
                  <a:close/>
                  <a:moveTo>
                    <a:pt x="658" y="62"/>
                  </a:moveTo>
                  <a:cubicBezTo>
                    <a:pt x="659" y="72"/>
                    <a:pt x="659" y="72"/>
                    <a:pt x="659" y="72"/>
                  </a:cubicBezTo>
                  <a:cubicBezTo>
                    <a:pt x="665" y="68"/>
                    <a:pt x="665" y="68"/>
                    <a:pt x="665" y="68"/>
                  </a:cubicBezTo>
                  <a:cubicBezTo>
                    <a:pt x="662" y="60"/>
                    <a:pt x="662" y="60"/>
                    <a:pt x="662" y="60"/>
                  </a:cubicBezTo>
                  <a:lnTo>
                    <a:pt x="658" y="62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4" name="Estland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7503406" y="2131686"/>
              <a:ext cx="519151" cy="330520"/>
            </a:xfrm>
            <a:custGeom>
              <a:avLst/>
              <a:gdLst/>
              <a:ahLst/>
              <a:cxnLst>
                <a:cxn ang="0">
                  <a:pos x="199" y="82"/>
                </a:cxn>
                <a:cxn ang="0">
                  <a:pos x="192" y="42"/>
                </a:cxn>
                <a:cxn ang="0">
                  <a:pos x="198" y="11"/>
                </a:cxn>
                <a:cxn ang="0">
                  <a:pos x="194" y="5"/>
                </a:cxn>
                <a:cxn ang="0">
                  <a:pos x="150" y="5"/>
                </a:cxn>
                <a:cxn ang="0">
                  <a:pos x="133" y="7"/>
                </a:cxn>
                <a:cxn ang="0">
                  <a:pos x="129" y="8"/>
                </a:cxn>
                <a:cxn ang="0">
                  <a:pos x="124" y="7"/>
                </a:cxn>
                <a:cxn ang="0">
                  <a:pos x="118" y="3"/>
                </a:cxn>
                <a:cxn ang="0">
                  <a:pos x="114" y="8"/>
                </a:cxn>
                <a:cxn ang="0">
                  <a:pos x="103" y="17"/>
                </a:cxn>
                <a:cxn ang="0">
                  <a:pos x="91" y="24"/>
                </a:cxn>
                <a:cxn ang="0">
                  <a:pos x="75" y="30"/>
                </a:cxn>
                <a:cxn ang="0">
                  <a:pos x="66" y="31"/>
                </a:cxn>
                <a:cxn ang="0">
                  <a:pos x="67" y="39"/>
                </a:cxn>
                <a:cxn ang="0">
                  <a:pos x="56" y="44"/>
                </a:cxn>
                <a:cxn ang="0">
                  <a:pos x="51" y="45"/>
                </a:cxn>
                <a:cxn ang="0">
                  <a:pos x="52" y="50"/>
                </a:cxn>
                <a:cxn ang="0">
                  <a:pos x="52" y="61"/>
                </a:cxn>
                <a:cxn ang="0">
                  <a:pos x="51" y="65"/>
                </a:cxn>
                <a:cxn ang="0">
                  <a:pos x="58" y="72"/>
                </a:cxn>
                <a:cxn ang="0">
                  <a:pos x="56" y="77"/>
                </a:cxn>
                <a:cxn ang="0">
                  <a:pos x="57" y="88"/>
                </a:cxn>
                <a:cxn ang="0">
                  <a:pos x="69" y="101"/>
                </a:cxn>
                <a:cxn ang="0">
                  <a:pos x="78" y="99"/>
                </a:cxn>
                <a:cxn ang="0">
                  <a:pos x="87" y="94"/>
                </a:cxn>
                <a:cxn ang="0">
                  <a:pos x="97" y="112"/>
                </a:cxn>
                <a:cxn ang="0">
                  <a:pos x="98" y="126"/>
                </a:cxn>
                <a:cxn ang="0">
                  <a:pos x="105" y="122"/>
                </a:cxn>
                <a:cxn ang="0">
                  <a:pos x="119" y="108"/>
                </a:cxn>
                <a:cxn ang="0">
                  <a:pos x="127" y="108"/>
                </a:cxn>
                <a:cxn ang="0">
                  <a:pos x="140" y="117"/>
                </a:cxn>
                <a:cxn ang="0">
                  <a:pos x="154" y="117"/>
                </a:cxn>
                <a:cxn ang="0">
                  <a:pos x="164" y="131"/>
                </a:cxn>
                <a:cxn ang="0">
                  <a:pos x="188" y="126"/>
                </a:cxn>
                <a:cxn ang="0">
                  <a:pos x="202" y="123"/>
                </a:cxn>
                <a:cxn ang="0">
                  <a:pos x="205" y="108"/>
                </a:cxn>
                <a:cxn ang="0">
                  <a:pos x="28" y="91"/>
                </a:cxn>
                <a:cxn ang="0">
                  <a:pos x="15" y="93"/>
                </a:cxn>
                <a:cxn ang="0">
                  <a:pos x="11" y="104"/>
                </a:cxn>
                <a:cxn ang="0">
                  <a:pos x="0" y="99"/>
                </a:cxn>
                <a:cxn ang="0">
                  <a:pos x="6" y="108"/>
                </a:cxn>
                <a:cxn ang="0">
                  <a:pos x="16" y="119"/>
                </a:cxn>
                <a:cxn ang="0">
                  <a:pos x="13" y="125"/>
                </a:cxn>
                <a:cxn ang="0">
                  <a:pos x="13" y="137"/>
                </a:cxn>
                <a:cxn ang="0">
                  <a:pos x="24" y="114"/>
                </a:cxn>
                <a:cxn ang="0">
                  <a:pos x="44" y="99"/>
                </a:cxn>
                <a:cxn ang="0">
                  <a:pos x="28" y="91"/>
                </a:cxn>
                <a:cxn ang="0">
                  <a:pos x="18" y="77"/>
                </a:cxn>
                <a:cxn ang="0">
                  <a:pos x="26" y="80"/>
                </a:cxn>
                <a:cxn ang="0">
                  <a:pos x="32" y="76"/>
                </a:cxn>
                <a:cxn ang="0">
                  <a:pos x="32" y="65"/>
                </a:cxn>
                <a:cxn ang="0">
                  <a:pos x="19" y="57"/>
                </a:cxn>
                <a:cxn ang="0">
                  <a:pos x="8" y="71"/>
                </a:cxn>
                <a:cxn ang="0">
                  <a:pos x="9" y="75"/>
                </a:cxn>
                <a:cxn ang="0">
                  <a:pos x="45" y="83"/>
                </a:cxn>
                <a:cxn ang="0">
                  <a:pos x="45" y="88"/>
                </a:cxn>
                <a:cxn ang="0">
                  <a:pos x="51" y="83"/>
                </a:cxn>
                <a:cxn ang="0">
                  <a:pos x="45" y="58"/>
                </a:cxn>
              </a:cxnLst>
              <a:rect l="0" t="0" r="r" b="b"/>
              <a:pathLst>
                <a:path w="215" h="137">
                  <a:moveTo>
                    <a:pt x="205" y="96"/>
                  </a:moveTo>
                  <a:cubicBezTo>
                    <a:pt x="205" y="96"/>
                    <a:pt x="205" y="93"/>
                    <a:pt x="204" y="89"/>
                  </a:cubicBezTo>
                  <a:cubicBezTo>
                    <a:pt x="204" y="86"/>
                    <a:pt x="199" y="82"/>
                    <a:pt x="199" y="82"/>
                  </a:cubicBezTo>
                  <a:cubicBezTo>
                    <a:pt x="199" y="82"/>
                    <a:pt x="198" y="72"/>
                    <a:pt x="195" y="65"/>
                  </a:cubicBezTo>
                  <a:cubicBezTo>
                    <a:pt x="192" y="59"/>
                    <a:pt x="186" y="47"/>
                    <a:pt x="186" y="47"/>
                  </a:cubicBezTo>
                  <a:cubicBezTo>
                    <a:pt x="186" y="47"/>
                    <a:pt x="189" y="44"/>
                    <a:pt x="192" y="42"/>
                  </a:cubicBezTo>
                  <a:cubicBezTo>
                    <a:pt x="193" y="40"/>
                    <a:pt x="197" y="30"/>
                    <a:pt x="197" y="30"/>
                  </a:cubicBezTo>
                  <a:cubicBezTo>
                    <a:pt x="200" y="14"/>
                    <a:pt x="200" y="14"/>
                    <a:pt x="200" y="14"/>
                  </a:cubicBezTo>
                  <a:cubicBezTo>
                    <a:pt x="200" y="14"/>
                    <a:pt x="198" y="12"/>
                    <a:pt x="198" y="11"/>
                  </a:cubicBezTo>
                  <a:cubicBezTo>
                    <a:pt x="198" y="9"/>
                    <a:pt x="204" y="5"/>
                    <a:pt x="204" y="5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8" y="0"/>
                    <a:pt x="197" y="4"/>
                    <a:pt x="194" y="5"/>
                  </a:cubicBezTo>
                  <a:cubicBezTo>
                    <a:pt x="191" y="8"/>
                    <a:pt x="184" y="4"/>
                    <a:pt x="178" y="5"/>
                  </a:cubicBezTo>
                  <a:cubicBezTo>
                    <a:pt x="171" y="7"/>
                    <a:pt x="175" y="10"/>
                    <a:pt x="167" y="10"/>
                  </a:cubicBezTo>
                  <a:cubicBezTo>
                    <a:pt x="159" y="10"/>
                    <a:pt x="150" y="5"/>
                    <a:pt x="150" y="5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39" y="5"/>
                    <a:pt x="139" y="5"/>
                    <a:pt x="139" y="5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9" y="8"/>
                    <a:pt x="129" y="8"/>
                    <a:pt x="129" y="8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7"/>
                    <a:pt x="126" y="7"/>
                    <a:pt x="126" y="7"/>
                  </a:cubicBezTo>
                  <a:cubicBezTo>
                    <a:pt x="124" y="7"/>
                    <a:pt x="124" y="7"/>
                    <a:pt x="124" y="7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9" y="10"/>
                    <a:pt x="118" y="11"/>
                  </a:cubicBezTo>
                  <a:cubicBezTo>
                    <a:pt x="117" y="11"/>
                    <a:pt x="114" y="8"/>
                    <a:pt x="114" y="8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4" y="14"/>
                    <a:pt x="114" y="15"/>
                    <a:pt x="112" y="16"/>
                  </a:cubicBezTo>
                  <a:cubicBezTo>
                    <a:pt x="110" y="17"/>
                    <a:pt x="103" y="17"/>
                    <a:pt x="103" y="17"/>
                  </a:cubicBezTo>
                  <a:cubicBezTo>
                    <a:pt x="103" y="17"/>
                    <a:pt x="98" y="20"/>
                    <a:pt x="97" y="20"/>
                  </a:cubicBezTo>
                  <a:cubicBezTo>
                    <a:pt x="96" y="20"/>
                    <a:pt x="90" y="15"/>
                    <a:pt x="89" y="16"/>
                  </a:cubicBezTo>
                  <a:cubicBezTo>
                    <a:pt x="88" y="17"/>
                    <a:pt x="91" y="24"/>
                    <a:pt x="91" y="24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0" y="24"/>
                    <a:pt x="78" y="25"/>
                  </a:cubicBezTo>
                  <a:cubicBezTo>
                    <a:pt x="75" y="26"/>
                    <a:pt x="75" y="30"/>
                    <a:pt x="75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3"/>
                    <a:pt x="70" y="39"/>
                    <a:pt x="69" y="40"/>
                  </a:cubicBezTo>
                  <a:cubicBezTo>
                    <a:pt x="68" y="41"/>
                    <a:pt x="67" y="39"/>
                    <a:pt x="67" y="39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9" y="55"/>
                    <a:pt x="49" y="57"/>
                  </a:cubicBezTo>
                  <a:cubicBezTo>
                    <a:pt x="49" y="59"/>
                    <a:pt x="51" y="61"/>
                    <a:pt x="52" y="61"/>
                  </a:cubicBezTo>
                  <a:cubicBezTo>
                    <a:pt x="54" y="61"/>
                    <a:pt x="55" y="59"/>
                    <a:pt x="55" y="59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0"/>
                    <a:pt x="51" y="63"/>
                    <a:pt x="51" y="65"/>
                  </a:cubicBezTo>
                  <a:cubicBezTo>
                    <a:pt x="50" y="67"/>
                    <a:pt x="54" y="71"/>
                    <a:pt x="54" y="71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7" y="88"/>
                    <a:pt x="61" y="87"/>
                    <a:pt x="63" y="89"/>
                  </a:cubicBezTo>
                  <a:cubicBezTo>
                    <a:pt x="65" y="91"/>
                    <a:pt x="66" y="94"/>
                    <a:pt x="67" y="96"/>
                  </a:cubicBezTo>
                  <a:cubicBezTo>
                    <a:pt x="68" y="98"/>
                    <a:pt x="69" y="101"/>
                    <a:pt x="69" y="101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6" y="101"/>
                    <a:pt x="86" y="101"/>
                    <a:pt x="86" y="101"/>
                  </a:cubicBezTo>
                  <a:cubicBezTo>
                    <a:pt x="86" y="101"/>
                    <a:pt x="86" y="95"/>
                    <a:pt x="87" y="94"/>
                  </a:cubicBezTo>
                  <a:cubicBezTo>
                    <a:pt x="89" y="93"/>
                    <a:pt x="95" y="94"/>
                    <a:pt x="96" y="96"/>
                  </a:cubicBezTo>
                  <a:cubicBezTo>
                    <a:pt x="98" y="97"/>
                    <a:pt x="94" y="103"/>
                    <a:pt x="94" y="103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96" y="126"/>
                    <a:pt x="96" y="126"/>
                    <a:pt x="96" y="126"/>
                  </a:cubicBezTo>
                  <a:cubicBezTo>
                    <a:pt x="98" y="126"/>
                    <a:pt x="98" y="126"/>
                    <a:pt x="98" y="126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105" y="122"/>
                    <a:pt x="105" y="122"/>
                    <a:pt x="105" y="122"/>
                  </a:cubicBezTo>
                  <a:cubicBezTo>
                    <a:pt x="108" y="115"/>
                    <a:pt x="108" y="115"/>
                    <a:pt x="108" y="115"/>
                  </a:cubicBezTo>
                  <a:cubicBezTo>
                    <a:pt x="114" y="117"/>
                    <a:pt x="114" y="117"/>
                    <a:pt x="114" y="117"/>
                  </a:cubicBezTo>
                  <a:cubicBezTo>
                    <a:pt x="119" y="108"/>
                    <a:pt x="119" y="108"/>
                    <a:pt x="119" y="108"/>
                  </a:cubicBezTo>
                  <a:cubicBezTo>
                    <a:pt x="122" y="108"/>
                    <a:pt x="122" y="108"/>
                    <a:pt x="122" y="108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7" y="108"/>
                    <a:pt x="127" y="108"/>
                    <a:pt x="127" y="108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4" y="114"/>
                    <a:pt x="146" y="119"/>
                    <a:pt x="148" y="119"/>
                  </a:cubicBezTo>
                  <a:cubicBezTo>
                    <a:pt x="150" y="119"/>
                    <a:pt x="154" y="117"/>
                    <a:pt x="154" y="117"/>
                  </a:cubicBezTo>
                  <a:cubicBezTo>
                    <a:pt x="154" y="121"/>
                    <a:pt x="154" y="121"/>
                    <a:pt x="154" y="121"/>
                  </a:cubicBezTo>
                  <a:cubicBezTo>
                    <a:pt x="154" y="121"/>
                    <a:pt x="159" y="123"/>
                    <a:pt x="161" y="124"/>
                  </a:cubicBezTo>
                  <a:cubicBezTo>
                    <a:pt x="163" y="126"/>
                    <a:pt x="162" y="131"/>
                    <a:pt x="164" y="131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7" y="134"/>
                    <a:pt x="177" y="134"/>
                    <a:pt x="177" y="134"/>
                  </a:cubicBezTo>
                  <a:cubicBezTo>
                    <a:pt x="188" y="126"/>
                    <a:pt x="188" y="126"/>
                    <a:pt x="188" y="126"/>
                  </a:cubicBezTo>
                  <a:cubicBezTo>
                    <a:pt x="188" y="126"/>
                    <a:pt x="196" y="129"/>
                    <a:pt x="199" y="128"/>
                  </a:cubicBezTo>
                  <a:cubicBezTo>
                    <a:pt x="200" y="128"/>
                    <a:pt x="202" y="128"/>
                    <a:pt x="203" y="127"/>
                  </a:cubicBezTo>
                  <a:cubicBezTo>
                    <a:pt x="202" y="123"/>
                    <a:pt x="202" y="123"/>
                    <a:pt x="202" y="123"/>
                  </a:cubicBezTo>
                  <a:cubicBezTo>
                    <a:pt x="203" y="117"/>
                    <a:pt x="203" y="117"/>
                    <a:pt x="203" y="117"/>
                  </a:cubicBezTo>
                  <a:cubicBezTo>
                    <a:pt x="203" y="117"/>
                    <a:pt x="206" y="117"/>
                    <a:pt x="208" y="114"/>
                  </a:cubicBezTo>
                  <a:cubicBezTo>
                    <a:pt x="208" y="112"/>
                    <a:pt x="205" y="108"/>
                    <a:pt x="205" y="108"/>
                  </a:cubicBezTo>
                  <a:cubicBezTo>
                    <a:pt x="205" y="108"/>
                    <a:pt x="214" y="106"/>
                    <a:pt x="215" y="104"/>
                  </a:cubicBezTo>
                  <a:cubicBezTo>
                    <a:pt x="215" y="102"/>
                    <a:pt x="205" y="96"/>
                    <a:pt x="205" y="96"/>
                  </a:cubicBezTo>
                  <a:close/>
                  <a:moveTo>
                    <a:pt x="28" y="91"/>
                  </a:moveTo>
                  <a:cubicBezTo>
                    <a:pt x="24" y="88"/>
                    <a:pt x="24" y="88"/>
                    <a:pt x="24" y="88"/>
                  </a:cubicBezTo>
                  <a:cubicBezTo>
                    <a:pt x="24" y="88"/>
                    <a:pt x="22" y="90"/>
                    <a:pt x="21" y="91"/>
                  </a:cubicBezTo>
                  <a:cubicBezTo>
                    <a:pt x="20" y="92"/>
                    <a:pt x="15" y="93"/>
                    <a:pt x="15" y="93"/>
                  </a:cubicBezTo>
                  <a:cubicBezTo>
                    <a:pt x="15" y="93"/>
                    <a:pt x="18" y="98"/>
                    <a:pt x="16" y="99"/>
                  </a:cubicBezTo>
                  <a:cubicBezTo>
                    <a:pt x="14" y="99"/>
                    <a:pt x="12" y="94"/>
                    <a:pt x="12" y="94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7" y="117"/>
                    <a:pt x="9" y="118"/>
                  </a:cubicBezTo>
                  <a:cubicBezTo>
                    <a:pt x="12" y="120"/>
                    <a:pt x="16" y="119"/>
                    <a:pt x="16" y="119"/>
                  </a:cubicBezTo>
                  <a:cubicBezTo>
                    <a:pt x="16" y="119"/>
                    <a:pt x="17" y="120"/>
                    <a:pt x="17" y="123"/>
                  </a:cubicBezTo>
                  <a:cubicBezTo>
                    <a:pt x="17" y="125"/>
                    <a:pt x="16" y="126"/>
                    <a:pt x="16" y="126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31"/>
                    <a:pt x="9" y="134"/>
                    <a:pt x="9" y="134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16" y="134"/>
                    <a:pt x="18" y="130"/>
                  </a:cubicBezTo>
                  <a:cubicBezTo>
                    <a:pt x="20" y="126"/>
                    <a:pt x="20" y="118"/>
                    <a:pt x="20" y="118"/>
                  </a:cubicBezTo>
                  <a:cubicBezTo>
                    <a:pt x="20" y="118"/>
                    <a:pt x="23" y="115"/>
                    <a:pt x="24" y="114"/>
                  </a:cubicBezTo>
                  <a:cubicBezTo>
                    <a:pt x="25" y="114"/>
                    <a:pt x="32" y="112"/>
                    <a:pt x="32" y="112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39" y="87"/>
                    <a:pt x="34" y="87"/>
                  </a:cubicBezTo>
                  <a:cubicBezTo>
                    <a:pt x="30" y="87"/>
                    <a:pt x="28" y="91"/>
                    <a:pt x="28" y="91"/>
                  </a:cubicBezTo>
                  <a:close/>
                  <a:moveTo>
                    <a:pt x="14" y="72"/>
                  </a:moveTo>
                  <a:cubicBezTo>
                    <a:pt x="19" y="75"/>
                    <a:pt x="19" y="75"/>
                    <a:pt x="19" y="75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2"/>
                    <a:pt x="34" y="67"/>
                    <a:pt x="32" y="65"/>
                  </a:cubicBezTo>
                  <a:cubicBezTo>
                    <a:pt x="29" y="63"/>
                    <a:pt x="26" y="63"/>
                    <a:pt x="26" y="63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9" y="75"/>
                    <a:pt x="9" y="75"/>
                    <a:pt x="9" y="75"/>
                  </a:cubicBezTo>
                  <a:lnTo>
                    <a:pt x="14" y="72"/>
                  </a:lnTo>
                  <a:close/>
                  <a:moveTo>
                    <a:pt x="45" y="80"/>
                  </a:moveTo>
                  <a:cubicBezTo>
                    <a:pt x="45" y="83"/>
                    <a:pt x="45" y="83"/>
                    <a:pt x="45" y="83"/>
                  </a:cubicBezTo>
                  <a:cubicBezTo>
                    <a:pt x="41" y="86"/>
                    <a:pt x="41" y="86"/>
                    <a:pt x="41" y="86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8" y="91"/>
                    <a:pt x="48" y="91"/>
                    <a:pt x="48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1" y="83"/>
                    <a:pt x="51" y="83"/>
                    <a:pt x="51" y="83"/>
                  </a:cubicBezTo>
                  <a:lnTo>
                    <a:pt x="45" y="80"/>
                  </a:lnTo>
                  <a:close/>
                  <a:moveTo>
                    <a:pt x="42" y="62"/>
                  </a:moveTo>
                  <a:cubicBezTo>
                    <a:pt x="53" y="65"/>
                    <a:pt x="48" y="58"/>
                    <a:pt x="45" y="58"/>
                  </a:cubicBezTo>
                  <a:cubicBezTo>
                    <a:pt x="41" y="58"/>
                    <a:pt x="35" y="60"/>
                    <a:pt x="42" y="6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5" name="Weißrussland" descr="© INSCALE GmbH, 05.05.2010&#10;http://www.presentationload.com/"/>
            <p:cNvSpPr>
              <a:spLocks/>
            </p:cNvSpPr>
            <p:nvPr/>
          </p:nvSpPr>
          <p:spPr bwMode="gray">
            <a:xfrm>
              <a:off x="7760477" y="2630803"/>
              <a:ext cx="881386" cy="797922"/>
            </a:xfrm>
            <a:custGeom>
              <a:avLst/>
              <a:gdLst/>
              <a:ahLst/>
              <a:cxnLst>
                <a:cxn ang="0">
                  <a:pos x="364" y="131"/>
                </a:cxn>
                <a:cxn ang="0">
                  <a:pos x="349" y="115"/>
                </a:cxn>
                <a:cxn ang="0">
                  <a:pos x="320" y="117"/>
                </a:cxn>
                <a:cxn ang="0">
                  <a:pos x="310" y="96"/>
                </a:cxn>
                <a:cxn ang="0">
                  <a:pos x="288" y="82"/>
                </a:cxn>
                <a:cxn ang="0">
                  <a:pos x="283" y="70"/>
                </a:cxn>
                <a:cxn ang="0">
                  <a:pos x="267" y="46"/>
                </a:cxn>
                <a:cxn ang="0">
                  <a:pos x="256" y="14"/>
                </a:cxn>
                <a:cxn ang="0">
                  <a:pos x="219" y="7"/>
                </a:cxn>
                <a:cxn ang="0">
                  <a:pos x="202" y="20"/>
                </a:cxn>
                <a:cxn ang="0">
                  <a:pos x="177" y="5"/>
                </a:cxn>
                <a:cxn ang="0">
                  <a:pos x="167" y="1"/>
                </a:cxn>
                <a:cxn ang="0">
                  <a:pos x="145" y="3"/>
                </a:cxn>
                <a:cxn ang="0">
                  <a:pos x="132" y="20"/>
                </a:cxn>
                <a:cxn ang="0">
                  <a:pos x="125" y="30"/>
                </a:cxn>
                <a:cxn ang="0">
                  <a:pos x="113" y="28"/>
                </a:cxn>
                <a:cxn ang="0">
                  <a:pos x="106" y="39"/>
                </a:cxn>
                <a:cxn ang="0">
                  <a:pos x="96" y="44"/>
                </a:cxn>
                <a:cxn ang="0">
                  <a:pos x="94" y="56"/>
                </a:cxn>
                <a:cxn ang="0">
                  <a:pos x="107" y="64"/>
                </a:cxn>
                <a:cxn ang="0">
                  <a:pos x="104" y="78"/>
                </a:cxn>
                <a:cxn ang="0">
                  <a:pos x="86" y="94"/>
                </a:cxn>
                <a:cxn ang="0">
                  <a:pos x="77" y="121"/>
                </a:cxn>
                <a:cxn ang="0">
                  <a:pos x="83" y="141"/>
                </a:cxn>
                <a:cxn ang="0">
                  <a:pos x="72" y="142"/>
                </a:cxn>
                <a:cxn ang="0">
                  <a:pos x="57" y="154"/>
                </a:cxn>
                <a:cxn ang="0">
                  <a:pos x="49" y="166"/>
                </a:cxn>
                <a:cxn ang="0">
                  <a:pos x="34" y="174"/>
                </a:cxn>
                <a:cxn ang="0">
                  <a:pos x="20" y="173"/>
                </a:cxn>
                <a:cxn ang="0">
                  <a:pos x="12" y="175"/>
                </a:cxn>
                <a:cxn ang="0">
                  <a:pos x="8" y="189"/>
                </a:cxn>
                <a:cxn ang="0">
                  <a:pos x="27" y="225"/>
                </a:cxn>
                <a:cxn ang="0">
                  <a:pos x="30" y="237"/>
                </a:cxn>
                <a:cxn ang="0">
                  <a:pos x="30" y="257"/>
                </a:cxn>
                <a:cxn ang="0">
                  <a:pos x="5" y="286"/>
                </a:cxn>
                <a:cxn ang="0">
                  <a:pos x="29" y="299"/>
                </a:cxn>
                <a:cxn ang="0">
                  <a:pos x="30" y="313"/>
                </a:cxn>
                <a:cxn ang="0">
                  <a:pos x="28" y="326"/>
                </a:cxn>
                <a:cxn ang="0">
                  <a:pos x="36" y="321"/>
                </a:cxn>
                <a:cxn ang="0">
                  <a:pos x="59" y="302"/>
                </a:cxn>
                <a:cxn ang="0">
                  <a:pos x="98" y="292"/>
                </a:cxn>
                <a:cxn ang="0">
                  <a:pos x="129" y="288"/>
                </a:cxn>
                <a:cxn ang="0">
                  <a:pos x="145" y="292"/>
                </a:cxn>
                <a:cxn ang="0">
                  <a:pos x="163" y="293"/>
                </a:cxn>
                <a:cxn ang="0">
                  <a:pos x="184" y="296"/>
                </a:cxn>
                <a:cxn ang="0">
                  <a:pos x="201" y="301"/>
                </a:cxn>
                <a:cxn ang="0">
                  <a:pos x="209" y="293"/>
                </a:cxn>
                <a:cxn ang="0">
                  <a:pos x="223" y="293"/>
                </a:cxn>
                <a:cxn ang="0">
                  <a:pos x="235" y="286"/>
                </a:cxn>
                <a:cxn ang="0">
                  <a:pos x="242" y="285"/>
                </a:cxn>
                <a:cxn ang="0">
                  <a:pos x="253" y="277"/>
                </a:cxn>
                <a:cxn ang="0">
                  <a:pos x="265" y="292"/>
                </a:cxn>
                <a:cxn ang="0">
                  <a:pos x="279" y="280"/>
                </a:cxn>
                <a:cxn ang="0">
                  <a:pos x="302" y="276"/>
                </a:cxn>
                <a:cxn ang="0">
                  <a:pos x="311" y="265"/>
                </a:cxn>
                <a:cxn ang="0">
                  <a:pos x="337" y="225"/>
                </a:cxn>
                <a:cxn ang="0">
                  <a:pos x="351" y="221"/>
                </a:cxn>
                <a:cxn ang="0">
                  <a:pos x="335" y="196"/>
                </a:cxn>
                <a:cxn ang="0">
                  <a:pos x="326" y="180"/>
                </a:cxn>
                <a:cxn ang="0">
                  <a:pos x="316" y="166"/>
                </a:cxn>
                <a:cxn ang="0">
                  <a:pos x="326" y="155"/>
                </a:cxn>
                <a:cxn ang="0">
                  <a:pos x="356" y="145"/>
                </a:cxn>
                <a:cxn ang="0">
                  <a:pos x="365" y="136"/>
                </a:cxn>
              </a:cxnLst>
              <a:rect l="0" t="0" r="r" b="b"/>
              <a:pathLst>
                <a:path w="365" h="330">
                  <a:moveTo>
                    <a:pt x="365" y="136"/>
                  </a:moveTo>
                  <a:cubicBezTo>
                    <a:pt x="364" y="131"/>
                    <a:pt x="364" y="131"/>
                    <a:pt x="364" y="131"/>
                  </a:cubicBezTo>
                  <a:cubicBezTo>
                    <a:pt x="344" y="122"/>
                    <a:pt x="344" y="122"/>
                    <a:pt x="344" y="122"/>
                  </a:cubicBezTo>
                  <a:cubicBezTo>
                    <a:pt x="349" y="115"/>
                    <a:pt x="349" y="115"/>
                    <a:pt x="349" y="115"/>
                  </a:cubicBezTo>
                  <a:cubicBezTo>
                    <a:pt x="333" y="113"/>
                    <a:pt x="333" y="113"/>
                    <a:pt x="333" y="113"/>
                  </a:cubicBezTo>
                  <a:cubicBezTo>
                    <a:pt x="320" y="117"/>
                    <a:pt x="320" y="117"/>
                    <a:pt x="320" y="117"/>
                  </a:cubicBezTo>
                  <a:cubicBezTo>
                    <a:pt x="320" y="117"/>
                    <a:pt x="322" y="104"/>
                    <a:pt x="319" y="101"/>
                  </a:cubicBezTo>
                  <a:cubicBezTo>
                    <a:pt x="316" y="97"/>
                    <a:pt x="310" y="96"/>
                    <a:pt x="310" y="96"/>
                  </a:cubicBezTo>
                  <a:cubicBezTo>
                    <a:pt x="310" y="96"/>
                    <a:pt x="292" y="95"/>
                    <a:pt x="291" y="91"/>
                  </a:cubicBezTo>
                  <a:cubicBezTo>
                    <a:pt x="289" y="87"/>
                    <a:pt x="288" y="82"/>
                    <a:pt x="288" y="82"/>
                  </a:cubicBezTo>
                  <a:cubicBezTo>
                    <a:pt x="280" y="80"/>
                    <a:pt x="280" y="80"/>
                    <a:pt x="280" y="80"/>
                  </a:cubicBezTo>
                  <a:cubicBezTo>
                    <a:pt x="280" y="80"/>
                    <a:pt x="289" y="73"/>
                    <a:pt x="283" y="70"/>
                  </a:cubicBezTo>
                  <a:cubicBezTo>
                    <a:pt x="276" y="66"/>
                    <a:pt x="265" y="64"/>
                    <a:pt x="265" y="64"/>
                  </a:cubicBezTo>
                  <a:cubicBezTo>
                    <a:pt x="267" y="46"/>
                    <a:pt x="267" y="46"/>
                    <a:pt x="267" y="46"/>
                  </a:cubicBezTo>
                  <a:cubicBezTo>
                    <a:pt x="255" y="30"/>
                    <a:pt x="255" y="30"/>
                    <a:pt x="255" y="30"/>
                  </a:cubicBezTo>
                  <a:cubicBezTo>
                    <a:pt x="255" y="30"/>
                    <a:pt x="263" y="21"/>
                    <a:pt x="256" y="14"/>
                  </a:cubicBezTo>
                  <a:cubicBezTo>
                    <a:pt x="250" y="8"/>
                    <a:pt x="244" y="11"/>
                    <a:pt x="238" y="8"/>
                  </a:cubicBezTo>
                  <a:cubicBezTo>
                    <a:pt x="233" y="3"/>
                    <a:pt x="225" y="3"/>
                    <a:pt x="219" y="7"/>
                  </a:cubicBezTo>
                  <a:cubicBezTo>
                    <a:pt x="211" y="10"/>
                    <a:pt x="205" y="12"/>
                    <a:pt x="205" y="12"/>
                  </a:cubicBezTo>
                  <a:cubicBezTo>
                    <a:pt x="205" y="12"/>
                    <a:pt x="211" y="20"/>
                    <a:pt x="202" y="20"/>
                  </a:cubicBezTo>
                  <a:cubicBezTo>
                    <a:pt x="191" y="18"/>
                    <a:pt x="203" y="9"/>
                    <a:pt x="197" y="5"/>
                  </a:cubicBezTo>
                  <a:cubicBezTo>
                    <a:pt x="192" y="0"/>
                    <a:pt x="178" y="2"/>
                    <a:pt x="177" y="5"/>
                  </a:cubicBezTo>
                  <a:cubicBezTo>
                    <a:pt x="175" y="6"/>
                    <a:pt x="176" y="12"/>
                    <a:pt x="171" y="11"/>
                  </a:cubicBezTo>
                  <a:cubicBezTo>
                    <a:pt x="164" y="10"/>
                    <a:pt x="172" y="2"/>
                    <a:pt x="167" y="1"/>
                  </a:cubicBezTo>
                  <a:cubicBezTo>
                    <a:pt x="161" y="0"/>
                    <a:pt x="155" y="5"/>
                    <a:pt x="152" y="5"/>
                  </a:cubicBezTo>
                  <a:cubicBezTo>
                    <a:pt x="149" y="5"/>
                    <a:pt x="147" y="3"/>
                    <a:pt x="145" y="3"/>
                  </a:cubicBezTo>
                  <a:cubicBezTo>
                    <a:pt x="143" y="6"/>
                    <a:pt x="141" y="6"/>
                    <a:pt x="141" y="6"/>
                  </a:cubicBezTo>
                  <a:cubicBezTo>
                    <a:pt x="132" y="20"/>
                    <a:pt x="132" y="20"/>
                    <a:pt x="132" y="20"/>
                  </a:cubicBezTo>
                  <a:cubicBezTo>
                    <a:pt x="132" y="20"/>
                    <a:pt x="135" y="26"/>
                    <a:pt x="132" y="29"/>
                  </a:cubicBezTo>
                  <a:cubicBezTo>
                    <a:pt x="129" y="31"/>
                    <a:pt x="125" y="30"/>
                    <a:pt x="125" y="30"/>
                  </a:cubicBezTo>
                  <a:cubicBezTo>
                    <a:pt x="125" y="30"/>
                    <a:pt x="122" y="31"/>
                    <a:pt x="120" y="31"/>
                  </a:cubicBezTo>
                  <a:cubicBezTo>
                    <a:pt x="118" y="31"/>
                    <a:pt x="113" y="28"/>
                    <a:pt x="113" y="28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9" y="30"/>
                    <a:pt x="109" y="37"/>
                    <a:pt x="106" y="39"/>
                  </a:cubicBezTo>
                  <a:cubicBezTo>
                    <a:pt x="104" y="42"/>
                    <a:pt x="100" y="41"/>
                    <a:pt x="100" y="41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3" y="66"/>
                    <a:pt x="93" y="66"/>
                    <a:pt x="93" y="66"/>
                  </a:cubicBezTo>
                  <a:cubicBezTo>
                    <a:pt x="93" y="66"/>
                    <a:pt x="106" y="61"/>
                    <a:pt x="107" y="64"/>
                  </a:cubicBezTo>
                  <a:cubicBezTo>
                    <a:pt x="108" y="68"/>
                    <a:pt x="104" y="73"/>
                    <a:pt x="104" y="73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90" y="92"/>
                    <a:pt x="86" y="94"/>
                  </a:cubicBezTo>
                  <a:cubicBezTo>
                    <a:pt x="81" y="95"/>
                    <a:pt x="74" y="100"/>
                    <a:pt x="74" y="104"/>
                  </a:cubicBezTo>
                  <a:cubicBezTo>
                    <a:pt x="74" y="109"/>
                    <a:pt x="77" y="121"/>
                    <a:pt x="77" y="121"/>
                  </a:cubicBezTo>
                  <a:cubicBezTo>
                    <a:pt x="74" y="137"/>
                    <a:pt x="74" y="137"/>
                    <a:pt x="74" y="137"/>
                  </a:cubicBezTo>
                  <a:cubicBezTo>
                    <a:pt x="74" y="137"/>
                    <a:pt x="83" y="136"/>
                    <a:pt x="83" y="141"/>
                  </a:cubicBezTo>
                  <a:cubicBezTo>
                    <a:pt x="85" y="148"/>
                    <a:pt x="78" y="153"/>
                    <a:pt x="75" y="150"/>
                  </a:cubicBezTo>
                  <a:cubicBezTo>
                    <a:pt x="72" y="147"/>
                    <a:pt x="76" y="141"/>
                    <a:pt x="72" y="142"/>
                  </a:cubicBezTo>
                  <a:cubicBezTo>
                    <a:pt x="67" y="142"/>
                    <a:pt x="61" y="144"/>
                    <a:pt x="61" y="144"/>
                  </a:cubicBezTo>
                  <a:cubicBezTo>
                    <a:pt x="57" y="154"/>
                    <a:pt x="57" y="154"/>
                    <a:pt x="57" y="154"/>
                  </a:cubicBezTo>
                  <a:cubicBezTo>
                    <a:pt x="57" y="154"/>
                    <a:pt x="49" y="151"/>
                    <a:pt x="47" y="154"/>
                  </a:cubicBezTo>
                  <a:cubicBezTo>
                    <a:pt x="46" y="156"/>
                    <a:pt x="53" y="165"/>
                    <a:pt x="49" y="166"/>
                  </a:cubicBezTo>
                  <a:cubicBezTo>
                    <a:pt x="45" y="168"/>
                    <a:pt x="41" y="166"/>
                    <a:pt x="41" y="16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12" y="175"/>
                    <a:pt x="12" y="175"/>
                    <a:pt x="12" y="175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8" y="189"/>
                    <a:pt x="8" y="189"/>
                    <a:pt x="8" y="189"/>
                  </a:cubicBezTo>
                  <a:cubicBezTo>
                    <a:pt x="8" y="189"/>
                    <a:pt x="9" y="195"/>
                    <a:pt x="11" y="201"/>
                  </a:cubicBezTo>
                  <a:cubicBezTo>
                    <a:pt x="12" y="207"/>
                    <a:pt x="27" y="225"/>
                    <a:pt x="27" y="225"/>
                  </a:cubicBezTo>
                  <a:cubicBezTo>
                    <a:pt x="25" y="229"/>
                    <a:pt x="25" y="229"/>
                    <a:pt x="25" y="229"/>
                  </a:cubicBezTo>
                  <a:cubicBezTo>
                    <a:pt x="30" y="237"/>
                    <a:pt x="30" y="237"/>
                    <a:pt x="30" y="237"/>
                  </a:cubicBezTo>
                  <a:cubicBezTo>
                    <a:pt x="28" y="238"/>
                    <a:pt x="28" y="238"/>
                    <a:pt x="28" y="238"/>
                  </a:cubicBezTo>
                  <a:cubicBezTo>
                    <a:pt x="30" y="257"/>
                    <a:pt x="30" y="257"/>
                    <a:pt x="30" y="257"/>
                  </a:cubicBezTo>
                  <a:cubicBezTo>
                    <a:pt x="30" y="257"/>
                    <a:pt x="18" y="260"/>
                    <a:pt x="12" y="265"/>
                  </a:cubicBezTo>
                  <a:cubicBezTo>
                    <a:pt x="6" y="271"/>
                    <a:pt x="5" y="286"/>
                    <a:pt x="5" y="286"/>
                  </a:cubicBezTo>
                  <a:cubicBezTo>
                    <a:pt x="5" y="286"/>
                    <a:pt x="12" y="286"/>
                    <a:pt x="22" y="291"/>
                  </a:cubicBezTo>
                  <a:cubicBezTo>
                    <a:pt x="31" y="294"/>
                    <a:pt x="29" y="299"/>
                    <a:pt x="29" y="299"/>
                  </a:cubicBezTo>
                  <a:cubicBezTo>
                    <a:pt x="27" y="307"/>
                    <a:pt x="27" y="307"/>
                    <a:pt x="27" y="307"/>
                  </a:cubicBezTo>
                  <a:cubicBezTo>
                    <a:pt x="30" y="313"/>
                    <a:pt x="30" y="313"/>
                    <a:pt x="30" y="313"/>
                  </a:cubicBezTo>
                  <a:cubicBezTo>
                    <a:pt x="26" y="317"/>
                    <a:pt x="26" y="317"/>
                    <a:pt x="26" y="317"/>
                  </a:cubicBezTo>
                  <a:cubicBezTo>
                    <a:pt x="26" y="317"/>
                    <a:pt x="26" y="323"/>
                    <a:pt x="28" y="326"/>
                  </a:cubicBezTo>
                  <a:cubicBezTo>
                    <a:pt x="29" y="327"/>
                    <a:pt x="30" y="329"/>
                    <a:pt x="31" y="330"/>
                  </a:cubicBezTo>
                  <a:cubicBezTo>
                    <a:pt x="31" y="328"/>
                    <a:pt x="31" y="321"/>
                    <a:pt x="36" y="321"/>
                  </a:cubicBezTo>
                  <a:cubicBezTo>
                    <a:pt x="41" y="321"/>
                    <a:pt x="42" y="326"/>
                    <a:pt x="50" y="320"/>
                  </a:cubicBezTo>
                  <a:cubicBezTo>
                    <a:pt x="59" y="314"/>
                    <a:pt x="51" y="307"/>
                    <a:pt x="59" y="302"/>
                  </a:cubicBezTo>
                  <a:cubicBezTo>
                    <a:pt x="66" y="297"/>
                    <a:pt x="72" y="300"/>
                    <a:pt x="80" y="296"/>
                  </a:cubicBezTo>
                  <a:cubicBezTo>
                    <a:pt x="89" y="292"/>
                    <a:pt x="90" y="291"/>
                    <a:pt x="98" y="292"/>
                  </a:cubicBezTo>
                  <a:cubicBezTo>
                    <a:pt x="107" y="293"/>
                    <a:pt x="110" y="290"/>
                    <a:pt x="115" y="288"/>
                  </a:cubicBezTo>
                  <a:cubicBezTo>
                    <a:pt x="121" y="286"/>
                    <a:pt x="129" y="288"/>
                    <a:pt x="129" y="288"/>
                  </a:cubicBezTo>
                  <a:cubicBezTo>
                    <a:pt x="139" y="288"/>
                    <a:pt x="139" y="288"/>
                    <a:pt x="139" y="288"/>
                  </a:cubicBezTo>
                  <a:cubicBezTo>
                    <a:pt x="145" y="292"/>
                    <a:pt x="145" y="292"/>
                    <a:pt x="145" y="292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63" y="293"/>
                    <a:pt x="163" y="293"/>
                    <a:pt x="163" y="293"/>
                  </a:cubicBezTo>
                  <a:cubicBezTo>
                    <a:pt x="163" y="293"/>
                    <a:pt x="169" y="281"/>
                    <a:pt x="174" y="288"/>
                  </a:cubicBezTo>
                  <a:cubicBezTo>
                    <a:pt x="179" y="293"/>
                    <a:pt x="176" y="298"/>
                    <a:pt x="184" y="296"/>
                  </a:cubicBezTo>
                  <a:cubicBezTo>
                    <a:pt x="192" y="294"/>
                    <a:pt x="196" y="295"/>
                    <a:pt x="196" y="295"/>
                  </a:cubicBezTo>
                  <a:cubicBezTo>
                    <a:pt x="196" y="295"/>
                    <a:pt x="197" y="301"/>
                    <a:pt x="201" y="301"/>
                  </a:cubicBezTo>
                  <a:cubicBezTo>
                    <a:pt x="204" y="301"/>
                    <a:pt x="201" y="293"/>
                    <a:pt x="201" y="293"/>
                  </a:cubicBezTo>
                  <a:cubicBezTo>
                    <a:pt x="209" y="293"/>
                    <a:pt x="209" y="293"/>
                    <a:pt x="209" y="293"/>
                  </a:cubicBezTo>
                  <a:cubicBezTo>
                    <a:pt x="218" y="285"/>
                    <a:pt x="218" y="285"/>
                    <a:pt x="218" y="285"/>
                  </a:cubicBezTo>
                  <a:cubicBezTo>
                    <a:pt x="223" y="293"/>
                    <a:pt x="223" y="293"/>
                    <a:pt x="223" y="293"/>
                  </a:cubicBezTo>
                  <a:cubicBezTo>
                    <a:pt x="226" y="288"/>
                    <a:pt x="226" y="288"/>
                    <a:pt x="226" y="288"/>
                  </a:cubicBezTo>
                  <a:cubicBezTo>
                    <a:pt x="235" y="286"/>
                    <a:pt x="235" y="286"/>
                    <a:pt x="235" y="286"/>
                  </a:cubicBezTo>
                  <a:cubicBezTo>
                    <a:pt x="235" y="286"/>
                    <a:pt x="233" y="295"/>
                    <a:pt x="238" y="294"/>
                  </a:cubicBezTo>
                  <a:cubicBezTo>
                    <a:pt x="243" y="293"/>
                    <a:pt x="242" y="285"/>
                    <a:pt x="242" y="285"/>
                  </a:cubicBezTo>
                  <a:cubicBezTo>
                    <a:pt x="251" y="283"/>
                    <a:pt x="251" y="283"/>
                    <a:pt x="251" y="283"/>
                  </a:cubicBezTo>
                  <a:cubicBezTo>
                    <a:pt x="253" y="277"/>
                    <a:pt x="253" y="277"/>
                    <a:pt x="253" y="277"/>
                  </a:cubicBezTo>
                  <a:cubicBezTo>
                    <a:pt x="259" y="280"/>
                    <a:pt x="259" y="280"/>
                    <a:pt x="259" y="280"/>
                  </a:cubicBezTo>
                  <a:cubicBezTo>
                    <a:pt x="259" y="280"/>
                    <a:pt x="259" y="293"/>
                    <a:pt x="265" y="292"/>
                  </a:cubicBezTo>
                  <a:cubicBezTo>
                    <a:pt x="270" y="292"/>
                    <a:pt x="270" y="284"/>
                    <a:pt x="270" y="284"/>
                  </a:cubicBezTo>
                  <a:cubicBezTo>
                    <a:pt x="279" y="280"/>
                    <a:pt x="279" y="280"/>
                    <a:pt x="279" y="280"/>
                  </a:cubicBezTo>
                  <a:cubicBezTo>
                    <a:pt x="282" y="283"/>
                    <a:pt x="282" y="283"/>
                    <a:pt x="282" y="283"/>
                  </a:cubicBezTo>
                  <a:cubicBezTo>
                    <a:pt x="282" y="283"/>
                    <a:pt x="295" y="269"/>
                    <a:pt x="302" y="276"/>
                  </a:cubicBezTo>
                  <a:cubicBezTo>
                    <a:pt x="307" y="281"/>
                    <a:pt x="313" y="291"/>
                    <a:pt x="317" y="286"/>
                  </a:cubicBezTo>
                  <a:cubicBezTo>
                    <a:pt x="320" y="281"/>
                    <a:pt x="310" y="279"/>
                    <a:pt x="311" y="265"/>
                  </a:cubicBezTo>
                  <a:cubicBezTo>
                    <a:pt x="312" y="252"/>
                    <a:pt x="313" y="233"/>
                    <a:pt x="324" y="232"/>
                  </a:cubicBezTo>
                  <a:cubicBezTo>
                    <a:pt x="335" y="231"/>
                    <a:pt x="337" y="225"/>
                    <a:pt x="337" y="225"/>
                  </a:cubicBezTo>
                  <a:cubicBezTo>
                    <a:pt x="347" y="225"/>
                    <a:pt x="347" y="225"/>
                    <a:pt x="347" y="225"/>
                  </a:cubicBezTo>
                  <a:cubicBezTo>
                    <a:pt x="351" y="221"/>
                    <a:pt x="351" y="221"/>
                    <a:pt x="351" y="221"/>
                  </a:cubicBezTo>
                  <a:cubicBezTo>
                    <a:pt x="339" y="212"/>
                    <a:pt x="339" y="212"/>
                    <a:pt x="339" y="212"/>
                  </a:cubicBezTo>
                  <a:cubicBezTo>
                    <a:pt x="339" y="212"/>
                    <a:pt x="338" y="200"/>
                    <a:pt x="335" y="196"/>
                  </a:cubicBezTo>
                  <a:cubicBezTo>
                    <a:pt x="333" y="192"/>
                    <a:pt x="331" y="191"/>
                    <a:pt x="331" y="191"/>
                  </a:cubicBezTo>
                  <a:cubicBezTo>
                    <a:pt x="331" y="191"/>
                    <a:pt x="333" y="185"/>
                    <a:pt x="326" y="180"/>
                  </a:cubicBezTo>
                  <a:cubicBezTo>
                    <a:pt x="321" y="175"/>
                    <a:pt x="313" y="173"/>
                    <a:pt x="313" y="173"/>
                  </a:cubicBezTo>
                  <a:cubicBezTo>
                    <a:pt x="316" y="166"/>
                    <a:pt x="316" y="166"/>
                    <a:pt x="316" y="166"/>
                  </a:cubicBezTo>
                  <a:cubicBezTo>
                    <a:pt x="315" y="158"/>
                    <a:pt x="315" y="158"/>
                    <a:pt x="315" y="158"/>
                  </a:cubicBezTo>
                  <a:cubicBezTo>
                    <a:pt x="326" y="155"/>
                    <a:pt x="326" y="155"/>
                    <a:pt x="326" y="155"/>
                  </a:cubicBezTo>
                  <a:cubicBezTo>
                    <a:pt x="326" y="155"/>
                    <a:pt x="335" y="163"/>
                    <a:pt x="344" y="157"/>
                  </a:cubicBezTo>
                  <a:cubicBezTo>
                    <a:pt x="353" y="153"/>
                    <a:pt x="356" y="145"/>
                    <a:pt x="356" y="145"/>
                  </a:cubicBezTo>
                  <a:cubicBezTo>
                    <a:pt x="354" y="140"/>
                    <a:pt x="354" y="140"/>
                    <a:pt x="354" y="140"/>
                  </a:cubicBezTo>
                  <a:lnTo>
                    <a:pt x="365" y="136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6" name="Lettland" descr="© INSCALE GmbH, 05.05.2010&#10;http://www.presentationload.com/"/>
            <p:cNvSpPr>
              <a:spLocks/>
            </p:cNvSpPr>
            <p:nvPr/>
          </p:nvSpPr>
          <p:spPr bwMode="gray">
            <a:xfrm>
              <a:off x="7471690" y="2393764"/>
              <a:ext cx="644347" cy="363906"/>
            </a:xfrm>
            <a:custGeom>
              <a:avLst/>
              <a:gdLst/>
              <a:ahLst/>
              <a:cxnLst>
                <a:cxn ang="0">
                  <a:pos x="264" y="89"/>
                </a:cxn>
                <a:cxn ang="0">
                  <a:pos x="259" y="74"/>
                </a:cxn>
                <a:cxn ang="0">
                  <a:pos x="255" y="68"/>
                </a:cxn>
                <a:cxn ang="0">
                  <a:pos x="249" y="61"/>
                </a:cxn>
                <a:cxn ang="0">
                  <a:pos x="237" y="61"/>
                </a:cxn>
                <a:cxn ang="0">
                  <a:pos x="237" y="46"/>
                </a:cxn>
                <a:cxn ang="0">
                  <a:pos x="240" y="31"/>
                </a:cxn>
                <a:cxn ang="0">
                  <a:pos x="225" y="25"/>
                </a:cxn>
                <a:cxn ang="0">
                  <a:pos x="212" y="20"/>
                </a:cxn>
                <a:cxn ang="0">
                  <a:pos x="190" y="26"/>
                </a:cxn>
                <a:cxn ang="0">
                  <a:pos x="177" y="23"/>
                </a:cxn>
                <a:cxn ang="0">
                  <a:pos x="167" y="13"/>
                </a:cxn>
                <a:cxn ang="0">
                  <a:pos x="161" y="11"/>
                </a:cxn>
                <a:cxn ang="0">
                  <a:pos x="153" y="9"/>
                </a:cxn>
                <a:cxn ang="0">
                  <a:pos x="146" y="4"/>
                </a:cxn>
                <a:cxn ang="0">
                  <a:pos x="139" y="5"/>
                </a:cxn>
                <a:cxn ang="0">
                  <a:pos x="132" y="0"/>
                </a:cxn>
                <a:cxn ang="0">
                  <a:pos x="121" y="7"/>
                </a:cxn>
                <a:cxn ang="0">
                  <a:pos x="115" y="11"/>
                </a:cxn>
                <a:cxn ang="0">
                  <a:pos x="111" y="18"/>
                </a:cxn>
                <a:cxn ang="0">
                  <a:pos x="109" y="23"/>
                </a:cxn>
                <a:cxn ang="0">
                  <a:pos x="117" y="60"/>
                </a:cxn>
                <a:cxn ang="0">
                  <a:pos x="95" y="79"/>
                </a:cxn>
                <a:cxn ang="0">
                  <a:pos x="78" y="75"/>
                </a:cxn>
                <a:cxn ang="0">
                  <a:pos x="73" y="62"/>
                </a:cxn>
                <a:cxn ang="0">
                  <a:pos x="65" y="56"/>
                </a:cxn>
                <a:cxn ang="0">
                  <a:pos x="51" y="46"/>
                </a:cxn>
                <a:cxn ang="0">
                  <a:pos x="18" y="54"/>
                </a:cxn>
                <a:cxn ang="0">
                  <a:pos x="12" y="88"/>
                </a:cxn>
                <a:cxn ang="0">
                  <a:pos x="2" y="116"/>
                </a:cxn>
                <a:cxn ang="0">
                  <a:pos x="2" y="127"/>
                </a:cxn>
                <a:cxn ang="0">
                  <a:pos x="4" y="123"/>
                </a:cxn>
                <a:cxn ang="0">
                  <a:pos x="3" y="132"/>
                </a:cxn>
                <a:cxn ang="0">
                  <a:pos x="0" y="135"/>
                </a:cxn>
                <a:cxn ang="0">
                  <a:pos x="5" y="151"/>
                </a:cxn>
                <a:cxn ang="0">
                  <a:pos x="10" y="149"/>
                </a:cxn>
                <a:cxn ang="0">
                  <a:pos x="21" y="133"/>
                </a:cxn>
                <a:cxn ang="0">
                  <a:pos x="33" y="127"/>
                </a:cxn>
                <a:cxn ang="0">
                  <a:pos x="41" y="123"/>
                </a:cxn>
                <a:cxn ang="0">
                  <a:pos x="63" y="125"/>
                </a:cxn>
                <a:cxn ang="0">
                  <a:pos x="75" y="119"/>
                </a:cxn>
                <a:cxn ang="0">
                  <a:pos x="80" y="125"/>
                </a:cxn>
                <a:cxn ang="0">
                  <a:pos x="88" y="119"/>
                </a:cxn>
                <a:cxn ang="0">
                  <a:pos x="99" y="117"/>
                </a:cxn>
                <a:cxn ang="0">
                  <a:pos x="118" y="122"/>
                </a:cxn>
                <a:cxn ang="0">
                  <a:pos x="129" y="120"/>
                </a:cxn>
                <a:cxn ang="0">
                  <a:pos x="135" y="112"/>
                </a:cxn>
                <a:cxn ang="0">
                  <a:pos x="147" y="109"/>
                </a:cxn>
                <a:cxn ang="0">
                  <a:pos x="174" y="119"/>
                </a:cxn>
                <a:cxn ang="0">
                  <a:pos x="191" y="126"/>
                </a:cxn>
                <a:cxn ang="0">
                  <a:pos x="201" y="136"/>
                </a:cxn>
                <a:cxn ang="0">
                  <a:pos x="215" y="143"/>
                </a:cxn>
                <a:cxn ang="0">
                  <a:pos x="225" y="138"/>
                </a:cxn>
                <a:cxn ang="0">
                  <a:pos x="232" y="127"/>
                </a:cxn>
                <a:cxn ang="0">
                  <a:pos x="244" y="129"/>
                </a:cxn>
                <a:cxn ang="0">
                  <a:pos x="251" y="119"/>
                </a:cxn>
                <a:cxn ang="0">
                  <a:pos x="265" y="101"/>
                </a:cxn>
              </a:cxnLst>
              <a:rect l="0" t="0" r="r" b="b"/>
              <a:pathLst>
                <a:path w="267" h="151">
                  <a:moveTo>
                    <a:pt x="266" y="90"/>
                  </a:moveTo>
                  <a:cubicBezTo>
                    <a:pt x="264" y="89"/>
                    <a:pt x="264" y="89"/>
                    <a:pt x="264" y="89"/>
                  </a:cubicBezTo>
                  <a:cubicBezTo>
                    <a:pt x="262" y="83"/>
                    <a:pt x="262" y="83"/>
                    <a:pt x="262" y="83"/>
                  </a:cubicBezTo>
                  <a:cubicBezTo>
                    <a:pt x="259" y="74"/>
                    <a:pt x="259" y="74"/>
                    <a:pt x="259" y="74"/>
                  </a:cubicBezTo>
                  <a:cubicBezTo>
                    <a:pt x="256" y="73"/>
                    <a:pt x="256" y="73"/>
                    <a:pt x="256" y="73"/>
                  </a:cubicBezTo>
                  <a:cubicBezTo>
                    <a:pt x="255" y="68"/>
                    <a:pt x="255" y="68"/>
                    <a:pt x="255" y="68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9" y="61"/>
                    <a:pt x="249" y="61"/>
                    <a:pt x="249" y="61"/>
                  </a:cubicBezTo>
                  <a:cubicBezTo>
                    <a:pt x="249" y="61"/>
                    <a:pt x="247" y="58"/>
                    <a:pt x="245" y="58"/>
                  </a:cubicBezTo>
                  <a:cubicBezTo>
                    <a:pt x="242" y="58"/>
                    <a:pt x="237" y="61"/>
                    <a:pt x="237" y="61"/>
                  </a:cubicBezTo>
                  <a:cubicBezTo>
                    <a:pt x="239" y="50"/>
                    <a:pt x="239" y="50"/>
                    <a:pt x="239" y="50"/>
                  </a:cubicBezTo>
                  <a:cubicBezTo>
                    <a:pt x="237" y="46"/>
                    <a:pt x="237" y="46"/>
                    <a:pt x="237" y="46"/>
                  </a:cubicBezTo>
                  <a:cubicBezTo>
                    <a:pt x="240" y="42"/>
                    <a:pt x="240" y="42"/>
                    <a:pt x="240" y="42"/>
                  </a:cubicBezTo>
                  <a:cubicBezTo>
                    <a:pt x="240" y="31"/>
                    <a:pt x="240" y="31"/>
                    <a:pt x="240" y="31"/>
                  </a:cubicBezTo>
                  <a:cubicBezTo>
                    <a:pt x="240" y="31"/>
                    <a:pt x="237" y="28"/>
                    <a:pt x="234" y="27"/>
                  </a:cubicBezTo>
                  <a:cubicBezTo>
                    <a:pt x="232" y="26"/>
                    <a:pt x="225" y="25"/>
                    <a:pt x="225" y="25"/>
                  </a:cubicBezTo>
                  <a:cubicBezTo>
                    <a:pt x="223" y="18"/>
                    <a:pt x="223" y="18"/>
                    <a:pt x="223" y="18"/>
                  </a:cubicBezTo>
                  <a:cubicBezTo>
                    <a:pt x="223" y="18"/>
                    <a:pt x="215" y="20"/>
                    <a:pt x="212" y="20"/>
                  </a:cubicBezTo>
                  <a:cubicBezTo>
                    <a:pt x="209" y="21"/>
                    <a:pt x="201" y="18"/>
                    <a:pt x="201" y="18"/>
                  </a:cubicBezTo>
                  <a:cubicBezTo>
                    <a:pt x="190" y="26"/>
                    <a:pt x="190" y="26"/>
                    <a:pt x="190" y="26"/>
                  </a:cubicBezTo>
                  <a:cubicBezTo>
                    <a:pt x="186" y="23"/>
                    <a:pt x="186" y="23"/>
                    <a:pt x="186" y="23"/>
                  </a:cubicBezTo>
                  <a:cubicBezTo>
                    <a:pt x="177" y="23"/>
                    <a:pt x="177" y="23"/>
                    <a:pt x="177" y="23"/>
                  </a:cubicBezTo>
                  <a:cubicBezTo>
                    <a:pt x="175" y="23"/>
                    <a:pt x="176" y="18"/>
                    <a:pt x="174" y="16"/>
                  </a:cubicBezTo>
                  <a:cubicBezTo>
                    <a:pt x="172" y="15"/>
                    <a:pt x="167" y="13"/>
                    <a:pt x="167" y="13"/>
                  </a:cubicBezTo>
                  <a:cubicBezTo>
                    <a:pt x="167" y="9"/>
                    <a:pt x="167" y="9"/>
                    <a:pt x="167" y="9"/>
                  </a:cubicBezTo>
                  <a:cubicBezTo>
                    <a:pt x="167" y="9"/>
                    <a:pt x="163" y="11"/>
                    <a:pt x="161" y="11"/>
                  </a:cubicBezTo>
                  <a:cubicBezTo>
                    <a:pt x="159" y="11"/>
                    <a:pt x="157" y="6"/>
                    <a:pt x="157" y="6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9" y="5"/>
                    <a:pt x="139" y="5"/>
                    <a:pt x="139" y="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7" y="9"/>
                    <a:pt x="127" y="9"/>
                    <a:pt x="127" y="9"/>
                  </a:cubicBezTo>
                  <a:cubicBezTo>
                    <a:pt x="121" y="7"/>
                    <a:pt x="121" y="7"/>
                    <a:pt x="121" y="7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4" y="44"/>
                    <a:pt x="117" y="54"/>
                    <a:pt x="117" y="60"/>
                  </a:cubicBezTo>
                  <a:cubicBezTo>
                    <a:pt x="116" y="64"/>
                    <a:pt x="110" y="67"/>
                    <a:pt x="108" y="68"/>
                  </a:cubicBezTo>
                  <a:cubicBezTo>
                    <a:pt x="106" y="69"/>
                    <a:pt x="103" y="76"/>
                    <a:pt x="95" y="79"/>
                  </a:cubicBezTo>
                  <a:cubicBezTo>
                    <a:pt x="87" y="83"/>
                    <a:pt x="86" y="75"/>
                    <a:pt x="86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6" y="75"/>
                    <a:pt x="76" y="68"/>
                    <a:pt x="76" y="66"/>
                  </a:cubicBezTo>
                  <a:cubicBezTo>
                    <a:pt x="75" y="65"/>
                    <a:pt x="73" y="62"/>
                    <a:pt x="73" y="62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6"/>
                    <a:pt x="64" y="51"/>
                    <a:pt x="61" y="50"/>
                  </a:cubicBezTo>
                  <a:cubicBezTo>
                    <a:pt x="58" y="49"/>
                    <a:pt x="51" y="46"/>
                    <a:pt x="51" y="4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2" y="127"/>
                    <a:pt x="2" y="127"/>
                    <a:pt x="2" y="127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4" y="131"/>
                    <a:pt x="4" y="131"/>
                    <a:pt x="4" y="131"/>
                  </a:cubicBezTo>
                  <a:cubicBezTo>
                    <a:pt x="3" y="132"/>
                    <a:pt x="3" y="132"/>
                    <a:pt x="3" y="132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2" y="147"/>
                    <a:pt x="12" y="147"/>
                    <a:pt x="12" y="147"/>
                  </a:cubicBezTo>
                  <a:cubicBezTo>
                    <a:pt x="12" y="147"/>
                    <a:pt x="17" y="138"/>
                    <a:pt x="21" y="133"/>
                  </a:cubicBezTo>
                  <a:cubicBezTo>
                    <a:pt x="25" y="129"/>
                    <a:pt x="28" y="131"/>
                    <a:pt x="28" y="131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71" y="120"/>
                    <a:pt x="71" y="120"/>
                    <a:pt x="71" y="120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82" y="120"/>
                    <a:pt x="82" y="120"/>
                    <a:pt x="82" y="120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95" y="122"/>
                    <a:pt x="95" y="122"/>
                    <a:pt x="95" y="122"/>
                  </a:cubicBezTo>
                  <a:cubicBezTo>
                    <a:pt x="99" y="117"/>
                    <a:pt x="99" y="117"/>
                    <a:pt x="99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8" y="122"/>
                    <a:pt x="118" y="122"/>
                    <a:pt x="118" y="122"/>
                  </a:cubicBezTo>
                  <a:cubicBezTo>
                    <a:pt x="125" y="119"/>
                    <a:pt x="125" y="119"/>
                    <a:pt x="125" y="119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2" y="119"/>
                    <a:pt x="132" y="119"/>
                    <a:pt x="132" y="119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53" y="121"/>
                    <a:pt x="153" y="121"/>
                    <a:pt x="153" y="121"/>
                  </a:cubicBezTo>
                  <a:cubicBezTo>
                    <a:pt x="174" y="119"/>
                    <a:pt x="174" y="119"/>
                    <a:pt x="174" y="119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22"/>
                    <a:pt x="188" y="123"/>
                    <a:pt x="191" y="126"/>
                  </a:cubicBezTo>
                  <a:cubicBezTo>
                    <a:pt x="193" y="129"/>
                    <a:pt x="196" y="136"/>
                    <a:pt x="196" y="136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2" y="140"/>
                    <a:pt x="202" y="140"/>
                    <a:pt x="202" y="140"/>
                  </a:cubicBezTo>
                  <a:cubicBezTo>
                    <a:pt x="215" y="143"/>
                    <a:pt x="215" y="143"/>
                    <a:pt x="215" y="143"/>
                  </a:cubicBezTo>
                  <a:cubicBezTo>
                    <a:pt x="219" y="140"/>
                    <a:pt x="219" y="140"/>
                    <a:pt x="219" y="140"/>
                  </a:cubicBezTo>
                  <a:cubicBezTo>
                    <a:pt x="219" y="140"/>
                    <a:pt x="223" y="141"/>
                    <a:pt x="225" y="138"/>
                  </a:cubicBezTo>
                  <a:cubicBezTo>
                    <a:pt x="228" y="136"/>
                    <a:pt x="228" y="129"/>
                    <a:pt x="228" y="129"/>
                  </a:cubicBezTo>
                  <a:cubicBezTo>
                    <a:pt x="232" y="127"/>
                    <a:pt x="232" y="127"/>
                    <a:pt x="232" y="127"/>
                  </a:cubicBezTo>
                  <a:cubicBezTo>
                    <a:pt x="232" y="127"/>
                    <a:pt x="237" y="130"/>
                    <a:pt x="239" y="130"/>
                  </a:cubicBezTo>
                  <a:cubicBezTo>
                    <a:pt x="241" y="130"/>
                    <a:pt x="244" y="129"/>
                    <a:pt x="244" y="129"/>
                  </a:cubicBezTo>
                  <a:cubicBezTo>
                    <a:pt x="244" y="129"/>
                    <a:pt x="248" y="130"/>
                    <a:pt x="251" y="128"/>
                  </a:cubicBezTo>
                  <a:cubicBezTo>
                    <a:pt x="254" y="125"/>
                    <a:pt x="251" y="119"/>
                    <a:pt x="251" y="119"/>
                  </a:cubicBezTo>
                  <a:cubicBezTo>
                    <a:pt x="260" y="105"/>
                    <a:pt x="260" y="105"/>
                    <a:pt x="260" y="105"/>
                  </a:cubicBezTo>
                  <a:cubicBezTo>
                    <a:pt x="260" y="105"/>
                    <a:pt x="262" y="105"/>
                    <a:pt x="265" y="101"/>
                  </a:cubicBezTo>
                  <a:cubicBezTo>
                    <a:pt x="267" y="97"/>
                    <a:pt x="266" y="90"/>
                    <a:pt x="266" y="90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" name="Moldawien" descr="© INSCALE GmbH, 05.05.2010&#10;http://www.presentationload.com/"/>
            <p:cNvSpPr>
              <a:spLocks/>
            </p:cNvSpPr>
            <p:nvPr/>
          </p:nvSpPr>
          <p:spPr bwMode="gray">
            <a:xfrm>
              <a:off x="8236225" y="3810992"/>
              <a:ext cx="434016" cy="454047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4" y="22"/>
                </a:cxn>
                <a:cxn ang="0">
                  <a:pos x="4" y="25"/>
                </a:cxn>
                <a:cxn ang="0">
                  <a:pos x="7" y="25"/>
                </a:cxn>
                <a:cxn ang="0">
                  <a:pos x="28" y="41"/>
                </a:cxn>
                <a:cxn ang="0">
                  <a:pos x="47" y="63"/>
                </a:cxn>
                <a:cxn ang="0">
                  <a:pos x="69" y="88"/>
                </a:cxn>
                <a:cxn ang="0">
                  <a:pos x="83" y="94"/>
                </a:cxn>
                <a:cxn ang="0">
                  <a:pos x="87" y="106"/>
                </a:cxn>
                <a:cxn ang="0">
                  <a:pos x="97" y="117"/>
                </a:cxn>
                <a:cxn ang="0">
                  <a:pos x="98" y="139"/>
                </a:cxn>
                <a:cxn ang="0">
                  <a:pos x="94" y="142"/>
                </a:cxn>
                <a:cxn ang="0">
                  <a:pos x="98" y="159"/>
                </a:cxn>
                <a:cxn ang="0">
                  <a:pos x="105" y="179"/>
                </a:cxn>
                <a:cxn ang="0">
                  <a:pos x="102" y="185"/>
                </a:cxn>
                <a:cxn ang="0">
                  <a:pos x="109" y="188"/>
                </a:cxn>
                <a:cxn ang="0">
                  <a:pos x="112" y="185"/>
                </a:cxn>
                <a:cxn ang="0">
                  <a:pos x="124" y="183"/>
                </a:cxn>
                <a:cxn ang="0">
                  <a:pos x="119" y="171"/>
                </a:cxn>
                <a:cxn ang="0">
                  <a:pos x="130" y="159"/>
                </a:cxn>
                <a:cxn ang="0">
                  <a:pos x="127" y="154"/>
                </a:cxn>
                <a:cxn ang="0">
                  <a:pos x="136" y="148"/>
                </a:cxn>
                <a:cxn ang="0">
                  <a:pos x="136" y="134"/>
                </a:cxn>
                <a:cxn ang="0">
                  <a:pos x="128" y="116"/>
                </a:cxn>
                <a:cxn ang="0">
                  <a:pos x="142" y="121"/>
                </a:cxn>
                <a:cxn ang="0">
                  <a:pos x="148" y="112"/>
                </a:cxn>
                <a:cxn ang="0">
                  <a:pos x="160" y="118"/>
                </a:cxn>
                <a:cxn ang="0">
                  <a:pos x="164" y="110"/>
                </a:cxn>
                <a:cxn ang="0">
                  <a:pos x="169" y="116"/>
                </a:cxn>
                <a:cxn ang="0">
                  <a:pos x="180" y="110"/>
                </a:cxn>
                <a:cxn ang="0">
                  <a:pos x="169" y="106"/>
                </a:cxn>
                <a:cxn ang="0">
                  <a:pos x="164" y="84"/>
                </a:cxn>
                <a:cxn ang="0">
                  <a:pos x="151" y="80"/>
                </a:cxn>
                <a:cxn ang="0">
                  <a:pos x="145" y="63"/>
                </a:cxn>
                <a:cxn ang="0">
                  <a:pos x="141" y="55"/>
                </a:cxn>
                <a:cxn ang="0">
                  <a:pos x="138" y="60"/>
                </a:cxn>
                <a:cxn ang="0">
                  <a:pos x="129" y="54"/>
                </a:cxn>
                <a:cxn ang="0">
                  <a:pos x="124" y="54"/>
                </a:cxn>
                <a:cxn ang="0">
                  <a:pos x="120" y="47"/>
                </a:cxn>
                <a:cxn ang="0">
                  <a:pos x="122" y="34"/>
                </a:cxn>
                <a:cxn ang="0">
                  <a:pos x="113" y="18"/>
                </a:cxn>
                <a:cxn ang="0">
                  <a:pos x="110" y="23"/>
                </a:cxn>
                <a:cxn ang="0">
                  <a:pos x="103" y="24"/>
                </a:cxn>
                <a:cxn ang="0">
                  <a:pos x="97" y="15"/>
                </a:cxn>
                <a:cxn ang="0">
                  <a:pos x="83" y="14"/>
                </a:cxn>
                <a:cxn ang="0">
                  <a:pos x="83" y="21"/>
                </a:cxn>
                <a:cxn ang="0">
                  <a:pos x="78" y="16"/>
                </a:cxn>
                <a:cxn ang="0">
                  <a:pos x="74" y="17"/>
                </a:cxn>
                <a:cxn ang="0">
                  <a:pos x="75" y="11"/>
                </a:cxn>
                <a:cxn ang="0">
                  <a:pos x="63" y="15"/>
                </a:cxn>
                <a:cxn ang="0">
                  <a:pos x="61" y="10"/>
                </a:cxn>
                <a:cxn ang="0">
                  <a:pos x="55" y="10"/>
                </a:cxn>
                <a:cxn ang="0">
                  <a:pos x="42" y="4"/>
                </a:cxn>
                <a:cxn ang="0">
                  <a:pos x="36" y="9"/>
                </a:cxn>
                <a:cxn ang="0">
                  <a:pos x="28" y="8"/>
                </a:cxn>
                <a:cxn ang="0">
                  <a:pos x="24" y="13"/>
                </a:cxn>
                <a:cxn ang="0">
                  <a:pos x="17" y="10"/>
                </a:cxn>
                <a:cxn ang="0">
                  <a:pos x="16" y="16"/>
                </a:cxn>
                <a:cxn ang="0">
                  <a:pos x="6" y="14"/>
                </a:cxn>
                <a:cxn ang="0">
                  <a:pos x="7" y="22"/>
                </a:cxn>
              </a:cxnLst>
              <a:rect l="0" t="0" r="r" b="b"/>
              <a:pathLst>
                <a:path w="180" h="188">
                  <a:moveTo>
                    <a:pt x="7" y="22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22" y="27"/>
                    <a:pt x="28" y="41"/>
                  </a:cubicBezTo>
                  <a:cubicBezTo>
                    <a:pt x="36" y="56"/>
                    <a:pt x="41" y="59"/>
                    <a:pt x="47" y="63"/>
                  </a:cubicBezTo>
                  <a:cubicBezTo>
                    <a:pt x="53" y="69"/>
                    <a:pt x="69" y="88"/>
                    <a:pt x="69" y="88"/>
                  </a:cubicBezTo>
                  <a:cubicBezTo>
                    <a:pt x="69" y="88"/>
                    <a:pt x="82" y="90"/>
                    <a:pt x="83" y="94"/>
                  </a:cubicBezTo>
                  <a:cubicBezTo>
                    <a:pt x="86" y="99"/>
                    <a:pt x="87" y="106"/>
                    <a:pt x="87" y="106"/>
                  </a:cubicBezTo>
                  <a:cubicBezTo>
                    <a:pt x="87" y="106"/>
                    <a:pt x="95" y="108"/>
                    <a:pt x="97" y="117"/>
                  </a:cubicBezTo>
                  <a:cubicBezTo>
                    <a:pt x="98" y="125"/>
                    <a:pt x="98" y="139"/>
                    <a:pt x="98" y="139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12" y="185"/>
                    <a:pt x="112" y="185"/>
                    <a:pt x="112" y="185"/>
                  </a:cubicBezTo>
                  <a:cubicBezTo>
                    <a:pt x="112" y="185"/>
                    <a:pt x="121" y="187"/>
                    <a:pt x="124" y="183"/>
                  </a:cubicBezTo>
                  <a:cubicBezTo>
                    <a:pt x="127" y="180"/>
                    <a:pt x="119" y="171"/>
                    <a:pt x="119" y="171"/>
                  </a:cubicBezTo>
                  <a:cubicBezTo>
                    <a:pt x="130" y="159"/>
                    <a:pt x="130" y="159"/>
                    <a:pt x="130" y="159"/>
                  </a:cubicBezTo>
                  <a:cubicBezTo>
                    <a:pt x="127" y="154"/>
                    <a:pt x="127" y="154"/>
                    <a:pt x="127" y="154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6" y="134"/>
                    <a:pt x="123" y="121"/>
                    <a:pt x="128" y="116"/>
                  </a:cubicBezTo>
                  <a:cubicBezTo>
                    <a:pt x="144" y="103"/>
                    <a:pt x="139" y="121"/>
                    <a:pt x="142" y="121"/>
                  </a:cubicBezTo>
                  <a:cubicBezTo>
                    <a:pt x="145" y="121"/>
                    <a:pt x="148" y="112"/>
                    <a:pt x="148" y="112"/>
                  </a:cubicBezTo>
                  <a:cubicBezTo>
                    <a:pt x="148" y="112"/>
                    <a:pt x="156" y="119"/>
                    <a:pt x="160" y="118"/>
                  </a:cubicBezTo>
                  <a:cubicBezTo>
                    <a:pt x="164" y="117"/>
                    <a:pt x="162" y="110"/>
                    <a:pt x="164" y="110"/>
                  </a:cubicBezTo>
                  <a:cubicBezTo>
                    <a:pt x="167" y="110"/>
                    <a:pt x="169" y="116"/>
                    <a:pt x="169" y="116"/>
                  </a:cubicBezTo>
                  <a:cubicBezTo>
                    <a:pt x="180" y="110"/>
                    <a:pt x="180" y="110"/>
                    <a:pt x="180" y="110"/>
                  </a:cubicBezTo>
                  <a:cubicBezTo>
                    <a:pt x="180" y="110"/>
                    <a:pt x="173" y="107"/>
                    <a:pt x="169" y="106"/>
                  </a:cubicBezTo>
                  <a:cubicBezTo>
                    <a:pt x="164" y="105"/>
                    <a:pt x="169" y="89"/>
                    <a:pt x="164" y="84"/>
                  </a:cubicBezTo>
                  <a:cubicBezTo>
                    <a:pt x="161" y="77"/>
                    <a:pt x="157" y="81"/>
                    <a:pt x="151" y="80"/>
                  </a:cubicBezTo>
                  <a:cubicBezTo>
                    <a:pt x="143" y="79"/>
                    <a:pt x="145" y="63"/>
                    <a:pt x="145" y="63"/>
                  </a:cubicBezTo>
                  <a:cubicBezTo>
                    <a:pt x="141" y="55"/>
                    <a:pt x="141" y="55"/>
                    <a:pt x="141" y="55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8" y="60"/>
                    <a:pt x="130" y="55"/>
                    <a:pt x="129" y="54"/>
                  </a:cubicBezTo>
                  <a:cubicBezTo>
                    <a:pt x="128" y="53"/>
                    <a:pt x="124" y="54"/>
                    <a:pt x="124" y="54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2" y="41"/>
                    <a:pt x="122" y="34"/>
                  </a:cubicBezTo>
                  <a:cubicBezTo>
                    <a:pt x="122" y="29"/>
                    <a:pt x="113" y="18"/>
                    <a:pt x="113" y="18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7" y="15"/>
                    <a:pt x="87" y="14"/>
                    <a:pt x="83" y="14"/>
                  </a:cubicBezTo>
                  <a:cubicBezTo>
                    <a:pt x="80" y="14"/>
                    <a:pt x="83" y="21"/>
                    <a:pt x="83" y="21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49" y="6"/>
                    <a:pt x="42" y="4"/>
                  </a:cubicBezTo>
                  <a:cubicBezTo>
                    <a:pt x="33" y="0"/>
                    <a:pt x="36" y="9"/>
                    <a:pt x="36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9" y="16"/>
                    <a:pt x="16" y="16"/>
                  </a:cubicBezTo>
                  <a:cubicBezTo>
                    <a:pt x="13" y="16"/>
                    <a:pt x="12" y="12"/>
                    <a:pt x="6" y="14"/>
                  </a:cubicBezTo>
                  <a:cubicBezTo>
                    <a:pt x="0" y="15"/>
                    <a:pt x="7" y="22"/>
                    <a:pt x="7" y="22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8" name="Finnland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7186241" y="534174"/>
              <a:ext cx="923119" cy="1627560"/>
            </a:xfrm>
            <a:custGeom>
              <a:avLst/>
              <a:gdLst/>
              <a:ahLst/>
              <a:cxnLst>
                <a:cxn ang="0">
                  <a:pos x="318" y="380"/>
                </a:cxn>
                <a:cxn ang="0">
                  <a:pos x="302" y="312"/>
                </a:cxn>
                <a:cxn ang="0">
                  <a:pos x="283" y="281"/>
                </a:cxn>
                <a:cxn ang="0">
                  <a:pos x="264" y="225"/>
                </a:cxn>
                <a:cxn ang="0">
                  <a:pos x="205" y="113"/>
                </a:cxn>
                <a:cxn ang="0">
                  <a:pos x="202" y="27"/>
                </a:cxn>
                <a:cxn ang="0">
                  <a:pos x="124" y="29"/>
                </a:cxn>
                <a:cxn ang="0">
                  <a:pos x="105" y="103"/>
                </a:cxn>
                <a:cxn ang="0">
                  <a:pos x="51" y="107"/>
                </a:cxn>
                <a:cxn ang="0">
                  <a:pos x="2" y="90"/>
                </a:cxn>
                <a:cxn ang="0">
                  <a:pos x="23" y="108"/>
                </a:cxn>
                <a:cxn ang="0">
                  <a:pos x="63" y="131"/>
                </a:cxn>
                <a:cxn ang="0">
                  <a:pos x="86" y="186"/>
                </a:cxn>
                <a:cxn ang="0">
                  <a:pos x="106" y="229"/>
                </a:cxn>
                <a:cxn ang="0">
                  <a:pos x="116" y="275"/>
                </a:cxn>
                <a:cxn ang="0">
                  <a:pos x="147" y="294"/>
                </a:cxn>
                <a:cxn ang="0">
                  <a:pos x="163" y="331"/>
                </a:cxn>
                <a:cxn ang="0">
                  <a:pos x="147" y="355"/>
                </a:cxn>
                <a:cxn ang="0">
                  <a:pos x="131" y="401"/>
                </a:cxn>
                <a:cxn ang="0">
                  <a:pos x="108" y="414"/>
                </a:cxn>
                <a:cxn ang="0">
                  <a:pos x="111" y="430"/>
                </a:cxn>
                <a:cxn ang="0">
                  <a:pos x="96" y="438"/>
                </a:cxn>
                <a:cxn ang="0">
                  <a:pos x="80" y="462"/>
                </a:cxn>
                <a:cxn ang="0">
                  <a:pos x="77" y="486"/>
                </a:cxn>
                <a:cxn ang="0">
                  <a:pos x="80" y="523"/>
                </a:cxn>
                <a:cxn ang="0">
                  <a:pos x="91" y="559"/>
                </a:cxn>
                <a:cxn ang="0">
                  <a:pos x="93" y="572"/>
                </a:cxn>
                <a:cxn ang="0">
                  <a:pos x="95" y="598"/>
                </a:cxn>
                <a:cxn ang="0">
                  <a:pos x="95" y="613"/>
                </a:cxn>
                <a:cxn ang="0">
                  <a:pos x="104" y="635"/>
                </a:cxn>
                <a:cxn ang="0">
                  <a:pos x="118" y="635"/>
                </a:cxn>
                <a:cxn ang="0">
                  <a:pos x="144" y="645"/>
                </a:cxn>
                <a:cxn ang="0">
                  <a:pos x="157" y="656"/>
                </a:cxn>
                <a:cxn ang="0">
                  <a:pos x="161" y="666"/>
                </a:cxn>
                <a:cxn ang="0">
                  <a:pos x="189" y="654"/>
                </a:cxn>
                <a:cxn ang="0">
                  <a:pos x="206" y="645"/>
                </a:cxn>
                <a:cxn ang="0">
                  <a:pos x="248" y="626"/>
                </a:cxn>
                <a:cxn ang="0">
                  <a:pos x="260" y="617"/>
                </a:cxn>
                <a:cxn ang="0">
                  <a:pos x="293" y="603"/>
                </a:cxn>
                <a:cxn ang="0">
                  <a:pos x="328" y="554"/>
                </a:cxn>
                <a:cxn ang="0">
                  <a:pos x="382" y="418"/>
                </a:cxn>
                <a:cxn ang="0">
                  <a:pos x="60" y="653"/>
                </a:cxn>
                <a:cxn ang="0">
                  <a:pos x="45" y="651"/>
                </a:cxn>
                <a:cxn ang="0">
                  <a:pos x="50" y="670"/>
                </a:cxn>
                <a:cxn ang="0">
                  <a:pos x="39" y="658"/>
                </a:cxn>
                <a:cxn ang="0">
                  <a:pos x="55" y="670"/>
                </a:cxn>
                <a:cxn ang="0">
                  <a:pos x="107" y="657"/>
                </a:cxn>
                <a:cxn ang="0">
                  <a:pos x="113" y="654"/>
                </a:cxn>
                <a:cxn ang="0">
                  <a:pos x="148" y="643"/>
                </a:cxn>
                <a:cxn ang="0">
                  <a:pos x="136" y="655"/>
                </a:cxn>
                <a:cxn ang="0">
                  <a:pos x="147" y="649"/>
                </a:cxn>
                <a:cxn ang="0">
                  <a:pos x="112" y="643"/>
                </a:cxn>
                <a:cxn ang="0">
                  <a:pos x="99" y="634"/>
                </a:cxn>
                <a:cxn ang="0">
                  <a:pos x="94" y="628"/>
                </a:cxn>
                <a:cxn ang="0">
                  <a:pos x="175" y="667"/>
                </a:cxn>
                <a:cxn ang="0">
                  <a:pos x="62" y="461"/>
                </a:cxn>
                <a:cxn ang="0">
                  <a:pos x="72" y="456"/>
                </a:cxn>
                <a:cxn ang="0">
                  <a:pos x="157" y="329"/>
                </a:cxn>
                <a:cxn ang="0">
                  <a:pos x="153" y="336"/>
                </a:cxn>
                <a:cxn ang="0">
                  <a:pos x="243" y="631"/>
                </a:cxn>
                <a:cxn ang="0">
                  <a:pos x="265" y="614"/>
                </a:cxn>
              </a:cxnLst>
              <a:rect l="0" t="0" r="r" b="b"/>
              <a:pathLst>
                <a:path w="382" h="674">
                  <a:moveTo>
                    <a:pt x="382" y="418"/>
                  </a:moveTo>
                  <a:cubicBezTo>
                    <a:pt x="381" y="412"/>
                    <a:pt x="369" y="412"/>
                    <a:pt x="369" y="412"/>
                  </a:cubicBezTo>
                  <a:cubicBezTo>
                    <a:pt x="366" y="404"/>
                    <a:pt x="366" y="404"/>
                    <a:pt x="366" y="404"/>
                  </a:cubicBezTo>
                  <a:cubicBezTo>
                    <a:pt x="350" y="396"/>
                    <a:pt x="350" y="396"/>
                    <a:pt x="350" y="396"/>
                  </a:cubicBezTo>
                  <a:cubicBezTo>
                    <a:pt x="339" y="394"/>
                    <a:pt x="339" y="394"/>
                    <a:pt x="339" y="394"/>
                  </a:cubicBezTo>
                  <a:cubicBezTo>
                    <a:pt x="318" y="380"/>
                    <a:pt x="318" y="380"/>
                    <a:pt x="318" y="380"/>
                  </a:cubicBezTo>
                  <a:cubicBezTo>
                    <a:pt x="327" y="374"/>
                    <a:pt x="327" y="374"/>
                    <a:pt x="327" y="374"/>
                  </a:cubicBezTo>
                  <a:cubicBezTo>
                    <a:pt x="326" y="370"/>
                    <a:pt x="326" y="370"/>
                    <a:pt x="326" y="370"/>
                  </a:cubicBezTo>
                  <a:cubicBezTo>
                    <a:pt x="326" y="370"/>
                    <a:pt x="331" y="355"/>
                    <a:pt x="327" y="346"/>
                  </a:cubicBezTo>
                  <a:cubicBezTo>
                    <a:pt x="323" y="338"/>
                    <a:pt x="313" y="344"/>
                    <a:pt x="308" y="335"/>
                  </a:cubicBezTo>
                  <a:cubicBezTo>
                    <a:pt x="301" y="326"/>
                    <a:pt x="307" y="320"/>
                    <a:pt x="307" y="320"/>
                  </a:cubicBezTo>
                  <a:cubicBezTo>
                    <a:pt x="302" y="312"/>
                    <a:pt x="302" y="312"/>
                    <a:pt x="302" y="312"/>
                  </a:cubicBezTo>
                  <a:cubicBezTo>
                    <a:pt x="292" y="317"/>
                    <a:pt x="292" y="317"/>
                    <a:pt x="292" y="317"/>
                  </a:cubicBezTo>
                  <a:cubicBezTo>
                    <a:pt x="285" y="301"/>
                    <a:pt x="285" y="301"/>
                    <a:pt x="285" y="301"/>
                  </a:cubicBezTo>
                  <a:cubicBezTo>
                    <a:pt x="292" y="296"/>
                    <a:pt x="292" y="296"/>
                    <a:pt x="292" y="296"/>
                  </a:cubicBezTo>
                  <a:cubicBezTo>
                    <a:pt x="291" y="291"/>
                    <a:pt x="291" y="291"/>
                    <a:pt x="291" y="291"/>
                  </a:cubicBezTo>
                  <a:cubicBezTo>
                    <a:pt x="280" y="293"/>
                    <a:pt x="280" y="293"/>
                    <a:pt x="280" y="293"/>
                  </a:cubicBezTo>
                  <a:cubicBezTo>
                    <a:pt x="283" y="281"/>
                    <a:pt x="283" y="281"/>
                    <a:pt x="283" y="281"/>
                  </a:cubicBezTo>
                  <a:cubicBezTo>
                    <a:pt x="280" y="272"/>
                    <a:pt x="280" y="272"/>
                    <a:pt x="280" y="272"/>
                  </a:cubicBezTo>
                  <a:cubicBezTo>
                    <a:pt x="284" y="267"/>
                    <a:pt x="284" y="267"/>
                    <a:pt x="284" y="267"/>
                  </a:cubicBezTo>
                  <a:cubicBezTo>
                    <a:pt x="277" y="265"/>
                    <a:pt x="277" y="265"/>
                    <a:pt x="277" y="265"/>
                  </a:cubicBezTo>
                  <a:cubicBezTo>
                    <a:pt x="288" y="259"/>
                    <a:pt x="288" y="259"/>
                    <a:pt x="288" y="259"/>
                  </a:cubicBezTo>
                  <a:cubicBezTo>
                    <a:pt x="288" y="259"/>
                    <a:pt x="286" y="249"/>
                    <a:pt x="281" y="240"/>
                  </a:cubicBezTo>
                  <a:cubicBezTo>
                    <a:pt x="277" y="232"/>
                    <a:pt x="264" y="225"/>
                    <a:pt x="264" y="225"/>
                  </a:cubicBezTo>
                  <a:cubicBezTo>
                    <a:pt x="261" y="223"/>
                    <a:pt x="262" y="214"/>
                    <a:pt x="254" y="208"/>
                  </a:cubicBezTo>
                  <a:cubicBezTo>
                    <a:pt x="248" y="204"/>
                    <a:pt x="237" y="187"/>
                    <a:pt x="237" y="187"/>
                  </a:cubicBezTo>
                  <a:cubicBezTo>
                    <a:pt x="237" y="187"/>
                    <a:pt x="252" y="152"/>
                    <a:pt x="251" y="142"/>
                  </a:cubicBezTo>
                  <a:cubicBezTo>
                    <a:pt x="250" y="133"/>
                    <a:pt x="238" y="133"/>
                    <a:pt x="238" y="133"/>
                  </a:cubicBezTo>
                  <a:cubicBezTo>
                    <a:pt x="226" y="117"/>
                    <a:pt x="226" y="117"/>
                    <a:pt x="226" y="117"/>
                  </a:cubicBezTo>
                  <a:cubicBezTo>
                    <a:pt x="205" y="113"/>
                    <a:pt x="205" y="113"/>
                    <a:pt x="205" y="113"/>
                  </a:cubicBezTo>
                  <a:cubicBezTo>
                    <a:pt x="196" y="90"/>
                    <a:pt x="196" y="90"/>
                    <a:pt x="196" y="90"/>
                  </a:cubicBezTo>
                  <a:cubicBezTo>
                    <a:pt x="199" y="70"/>
                    <a:pt x="199" y="70"/>
                    <a:pt x="199" y="70"/>
                  </a:cubicBezTo>
                  <a:cubicBezTo>
                    <a:pt x="188" y="68"/>
                    <a:pt x="188" y="68"/>
                    <a:pt x="188" y="68"/>
                  </a:cubicBezTo>
                  <a:cubicBezTo>
                    <a:pt x="197" y="57"/>
                    <a:pt x="197" y="57"/>
                    <a:pt x="197" y="57"/>
                  </a:cubicBezTo>
                  <a:cubicBezTo>
                    <a:pt x="197" y="57"/>
                    <a:pt x="194" y="52"/>
                    <a:pt x="194" y="46"/>
                  </a:cubicBezTo>
                  <a:cubicBezTo>
                    <a:pt x="194" y="41"/>
                    <a:pt x="202" y="27"/>
                    <a:pt x="202" y="2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2" y="13"/>
                    <a:pt x="163" y="0"/>
                    <a:pt x="157" y="1"/>
                  </a:cubicBezTo>
                  <a:cubicBezTo>
                    <a:pt x="151" y="2"/>
                    <a:pt x="142" y="14"/>
                    <a:pt x="142" y="14"/>
                  </a:cubicBezTo>
                  <a:cubicBezTo>
                    <a:pt x="142" y="14"/>
                    <a:pt x="135" y="12"/>
                    <a:pt x="129" y="15"/>
                  </a:cubicBezTo>
                  <a:cubicBezTo>
                    <a:pt x="123" y="17"/>
                    <a:pt x="124" y="29"/>
                    <a:pt x="124" y="29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19" y="66"/>
                    <a:pt x="119" y="66"/>
                    <a:pt x="119" y="66"/>
                  </a:cubicBezTo>
                  <a:cubicBezTo>
                    <a:pt x="119" y="66"/>
                    <a:pt x="121" y="75"/>
                    <a:pt x="122" y="80"/>
                  </a:cubicBezTo>
                  <a:cubicBezTo>
                    <a:pt x="122" y="86"/>
                    <a:pt x="119" y="90"/>
                    <a:pt x="117" y="93"/>
                  </a:cubicBezTo>
                  <a:cubicBezTo>
                    <a:pt x="114" y="97"/>
                    <a:pt x="112" y="110"/>
                    <a:pt x="112" y="110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93" y="102"/>
                    <a:pt x="91" y="97"/>
                    <a:pt x="86" y="97"/>
                  </a:cubicBezTo>
                  <a:cubicBezTo>
                    <a:pt x="80" y="97"/>
                    <a:pt x="78" y="105"/>
                    <a:pt x="78" y="105"/>
                  </a:cubicBezTo>
                  <a:cubicBezTo>
                    <a:pt x="69" y="111"/>
                    <a:pt x="69" y="111"/>
                    <a:pt x="69" y="111"/>
                  </a:cubicBezTo>
                  <a:cubicBezTo>
                    <a:pt x="62" y="107"/>
                    <a:pt x="62" y="107"/>
                    <a:pt x="62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8"/>
                    <a:pt x="44" y="99"/>
                    <a:pt x="37" y="93"/>
                  </a:cubicBezTo>
                  <a:cubicBezTo>
                    <a:pt x="32" y="88"/>
                    <a:pt x="25" y="78"/>
                    <a:pt x="25" y="78"/>
                  </a:cubicBezTo>
                  <a:cubicBezTo>
                    <a:pt x="25" y="78"/>
                    <a:pt x="16" y="75"/>
                    <a:pt x="12" y="80"/>
                  </a:cubicBezTo>
                  <a:cubicBezTo>
                    <a:pt x="6" y="84"/>
                    <a:pt x="14" y="91"/>
                    <a:pt x="13" y="93"/>
                  </a:cubicBezTo>
                  <a:cubicBezTo>
                    <a:pt x="11" y="95"/>
                    <a:pt x="2" y="90"/>
                    <a:pt x="2" y="9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23" y="108"/>
                    <a:pt x="23" y="108"/>
                    <a:pt x="23" y="108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30" y="117"/>
                    <a:pt x="30" y="117"/>
                    <a:pt x="30" y="117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40" y="124"/>
                    <a:pt x="53" y="126"/>
                    <a:pt x="63" y="131"/>
                  </a:cubicBezTo>
                  <a:cubicBezTo>
                    <a:pt x="72" y="136"/>
                    <a:pt x="73" y="146"/>
                    <a:pt x="73" y="146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7" y="143"/>
                    <a:pt x="86" y="152"/>
                    <a:pt x="88" y="155"/>
                  </a:cubicBezTo>
                  <a:cubicBezTo>
                    <a:pt x="90" y="158"/>
                    <a:pt x="85" y="158"/>
                    <a:pt x="84" y="162"/>
                  </a:cubicBezTo>
                  <a:cubicBezTo>
                    <a:pt x="83" y="167"/>
                    <a:pt x="85" y="170"/>
                    <a:pt x="86" y="174"/>
                  </a:cubicBezTo>
                  <a:cubicBezTo>
                    <a:pt x="88" y="180"/>
                    <a:pt x="86" y="186"/>
                    <a:pt x="86" y="186"/>
                  </a:cubicBezTo>
                  <a:cubicBezTo>
                    <a:pt x="97" y="188"/>
                    <a:pt x="97" y="188"/>
                    <a:pt x="97" y="188"/>
                  </a:cubicBezTo>
                  <a:cubicBezTo>
                    <a:pt x="98" y="194"/>
                    <a:pt x="98" y="194"/>
                    <a:pt x="98" y="194"/>
                  </a:cubicBezTo>
                  <a:cubicBezTo>
                    <a:pt x="95" y="197"/>
                    <a:pt x="95" y="197"/>
                    <a:pt x="95" y="197"/>
                  </a:cubicBezTo>
                  <a:cubicBezTo>
                    <a:pt x="95" y="197"/>
                    <a:pt x="94" y="199"/>
                    <a:pt x="94" y="204"/>
                  </a:cubicBezTo>
                  <a:cubicBezTo>
                    <a:pt x="94" y="210"/>
                    <a:pt x="103" y="215"/>
                    <a:pt x="105" y="218"/>
                  </a:cubicBezTo>
                  <a:cubicBezTo>
                    <a:pt x="107" y="222"/>
                    <a:pt x="106" y="229"/>
                    <a:pt x="106" y="229"/>
                  </a:cubicBezTo>
                  <a:cubicBezTo>
                    <a:pt x="106" y="229"/>
                    <a:pt x="108" y="233"/>
                    <a:pt x="110" y="237"/>
                  </a:cubicBezTo>
                  <a:cubicBezTo>
                    <a:pt x="111" y="240"/>
                    <a:pt x="106" y="243"/>
                    <a:pt x="103" y="248"/>
                  </a:cubicBezTo>
                  <a:cubicBezTo>
                    <a:pt x="101" y="252"/>
                    <a:pt x="106" y="253"/>
                    <a:pt x="106" y="253"/>
                  </a:cubicBezTo>
                  <a:cubicBezTo>
                    <a:pt x="106" y="253"/>
                    <a:pt x="106" y="254"/>
                    <a:pt x="105" y="260"/>
                  </a:cubicBezTo>
                  <a:cubicBezTo>
                    <a:pt x="105" y="264"/>
                    <a:pt x="112" y="265"/>
                    <a:pt x="114" y="266"/>
                  </a:cubicBezTo>
                  <a:cubicBezTo>
                    <a:pt x="116" y="268"/>
                    <a:pt x="115" y="271"/>
                    <a:pt x="116" y="275"/>
                  </a:cubicBezTo>
                  <a:cubicBezTo>
                    <a:pt x="117" y="279"/>
                    <a:pt x="122" y="281"/>
                    <a:pt x="122" y="281"/>
                  </a:cubicBezTo>
                  <a:cubicBezTo>
                    <a:pt x="123" y="288"/>
                    <a:pt x="123" y="288"/>
                    <a:pt x="123" y="288"/>
                  </a:cubicBezTo>
                  <a:cubicBezTo>
                    <a:pt x="128" y="286"/>
                    <a:pt x="128" y="286"/>
                    <a:pt x="128" y="286"/>
                  </a:cubicBezTo>
                  <a:cubicBezTo>
                    <a:pt x="139" y="293"/>
                    <a:pt x="139" y="293"/>
                    <a:pt x="139" y="293"/>
                  </a:cubicBezTo>
                  <a:cubicBezTo>
                    <a:pt x="139" y="295"/>
                    <a:pt x="139" y="295"/>
                    <a:pt x="139" y="295"/>
                  </a:cubicBezTo>
                  <a:cubicBezTo>
                    <a:pt x="147" y="294"/>
                    <a:pt x="147" y="294"/>
                    <a:pt x="147" y="294"/>
                  </a:cubicBezTo>
                  <a:cubicBezTo>
                    <a:pt x="154" y="297"/>
                    <a:pt x="154" y="297"/>
                    <a:pt x="154" y="297"/>
                  </a:cubicBezTo>
                  <a:cubicBezTo>
                    <a:pt x="154" y="297"/>
                    <a:pt x="159" y="301"/>
                    <a:pt x="162" y="308"/>
                  </a:cubicBezTo>
                  <a:cubicBezTo>
                    <a:pt x="166" y="314"/>
                    <a:pt x="162" y="324"/>
                    <a:pt x="162" y="324"/>
                  </a:cubicBezTo>
                  <a:cubicBezTo>
                    <a:pt x="166" y="325"/>
                    <a:pt x="166" y="325"/>
                    <a:pt x="166" y="325"/>
                  </a:cubicBezTo>
                  <a:cubicBezTo>
                    <a:pt x="169" y="334"/>
                    <a:pt x="169" y="334"/>
                    <a:pt x="169" y="334"/>
                  </a:cubicBezTo>
                  <a:cubicBezTo>
                    <a:pt x="163" y="331"/>
                    <a:pt x="163" y="331"/>
                    <a:pt x="163" y="331"/>
                  </a:cubicBezTo>
                  <a:cubicBezTo>
                    <a:pt x="162" y="334"/>
                    <a:pt x="162" y="334"/>
                    <a:pt x="162" y="334"/>
                  </a:cubicBezTo>
                  <a:cubicBezTo>
                    <a:pt x="170" y="339"/>
                    <a:pt x="170" y="339"/>
                    <a:pt x="170" y="339"/>
                  </a:cubicBezTo>
                  <a:cubicBezTo>
                    <a:pt x="167" y="342"/>
                    <a:pt x="167" y="342"/>
                    <a:pt x="167" y="342"/>
                  </a:cubicBezTo>
                  <a:cubicBezTo>
                    <a:pt x="167" y="342"/>
                    <a:pt x="160" y="340"/>
                    <a:pt x="154" y="341"/>
                  </a:cubicBezTo>
                  <a:cubicBezTo>
                    <a:pt x="150" y="342"/>
                    <a:pt x="147" y="346"/>
                    <a:pt x="147" y="346"/>
                  </a:cubicBezTo>
                  <a:cubicBezTo>
                    <a:pt x="147" y="355"/>
                    <a:pt x="147" y="355"/>
                    <a:pt x="147" y="355"/>
                  </a:cubicBezTo>
                  <a:cubicBezTo>
                    <a:pt x="145" y="357"/>
                    <a:pt x="145" y="357"/>
                    <a:pt x="145" y="357"/>
                  </a:cubicBezTo>
                  <a:cubicBezTo>
                    <a:pt x="145" y="366"/>
                    <a:pt x="145" y="366"/>
                    <a:pt x="145" y="366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37" y="376"/>
                    <a:pt x="137" y="376"/>
                    <a:pt x="137" y="376"/>
                  </a:cubicBezTo>
                  <a:cubicBezTo>
                    <a:pt x="129" y="395"/>
                    <a:pt x="129" y="395"/>
                    <a:pt x="129" y="395"/>
                  </a:cubicBezTo>
                  <a:cubicBezTo>
                    <a:pt x="131" y="401"/>
                    <a:pt x="131" y="401"/>
                    <a:pt x="131" y="401"/>
                  </a:cubicBezTo>
                  <a:cubicBezTo>
                    <a:pt x="123" y="399"/>
                    <a:pt x="123" y="399"/>
                    <a:pt x="123" y="399"/>
                  </a:cubicBezTo>
                  <a:cubicBezTo>
                    <a:pt x="124" y="409"/>
                    <a:pt x="124" y="409"/>
                    <a:pt x="124" y="409"/>
                  </a:cubicBezTo>
                  <a:cubicBezTo>
                    <a:pt x="117" y="413"/>
                    <a:pt x="117" y="413"/>
                    <a:pt x="117" y="413"/>
                  </a:cubicBezTo>
                  <a:cubicBezTo>
                    <a:pt x="114" y="418"/>
                    <a:pt x="114" y="418"/>
                    <a:pt x="114" y="418"/>
                  </a:cubicBezTo>
                  <a:cubicBezTo>
                    <a:pt x="112" y="413"/>
                    <a:pt x="112" y="413"/>
                    <a:pt x="112" y="413"/>
                  </a:cubicBezTo>
                  <a:cubicBezTo>
                    <a:pt x="108" y="414"/>
                    <a:pt x="108" y="414"/>
                    <a:pt x="108" y="414"/>
                  </a:cubicBezTo>
                  <a:cubicBezTo>
                    <a:pt x="108" y="417"/>
                    <a:pt x="108" y="417"/>
                    <a:pt x="108" y="417"/>
                  </a:cubicBezTo>
                  <a:cubicBezTo>
                    <a:pt x="106" y="418"/>
                    <a:pt x="106" y="418"/>
                    <a:pt x="106" y="418"/>
                  </a:cubicBezTo>
                  <a:cubicBezTo>
                    <a:pt x="105" y="421"/>
                    <a:pt x="105" y="421"/>
                    <a:pt x="105" y="421"/>
                  </a:cubicBezTo>
                  <a:cubicBezTo>
                    <a:pt x="111" y="421"/>
                    <a:pt x="111" y="421"/>
                    <a:pt x="111" y="421"/>
                  </a:cubicBezTo>
                  <a:cubicBezTo>
                    <a:pt x="113" y="422"/>
                    <a:pt x="113" y="422"/>
                    <a:pt x="113" y="422"/>
                  </a:cubicBezTo>
                  <a:cubicBezTo>
                    <a:pt x="111" y="430"/>
                    <a:pt x="111" y="430"/>
                    <a:pt x="111" y="430"/>
                  </a:cubicBezTo>
                  <a:cubicBezTo>
                    <a:pt x="111" y="430"/>
                    <a:pt x="107" y="426"/>
                    <a:pt x="104" y="428"/>
                  </a:cubicBezTo>
                  <a:cubicBezTo>
                    <a:pt x="100" y="430"/>
                    <a:pt x="102" y="436"/>
                    <a:pt x="102" y="436"/>
                  </a:cubicBezTo>
                  <a:cubicBezTo>
                    <a:pt x="102" y="439"/>
                    <a:pt x="102" y="439"/>
                    <a:pt x="102" y="439"/>
                  </a:cubicBezTo>
                  <a:cubicBezTo>
                    <a:pt x="101" y="441"/>
                    <a:pt x="100" y="442"/>
                    <a:pt x="100" y="442"/>
                  </a:cubicBezTo>
                  <a:cubicBezTo>
                    <a:pt x="97" y="437"/>
                    <a:pt x="97" y="437"/>
                    <a:pt x="97" y="437"/>
                  </a:cubicBezTo>
                  <a:cubicBezTo>
                    <a:pt x="96" y="438"/>
                    <a:pt x="96" y="438"/>
                    <a:pt x="96" y="438"/>
                  </a:cubicBezTo>
                  <a:cubicBezTo>
                    <a:pt x="98" y="444"/>
                    <a:pt x="98" y="444"/>
                    <a:pt x="98" y="444"/>
                  </a:cubicBezTo>
                  <a:cubicBezTo>
                    <a:pt x="95" y="444"/>
                    <a:pt x="95" y="444"/>
                    <a:pt x="95" y="444"/>
                  </a:cubicBezTo>
                  <a:cubicBezTo>
                    <a:pt x="95" y="444"/>
                    <a:pt x="99" y="455"/>
                    <a:pt x="98" y="457"/>
                  </a:cubicBezTo>
                  <a:cubicBezTo>
                    <a:pt x="97" y="460"/>
                    <a:pt x="91" y="458"/>
                    <a:pt x="89" y="458"/>
                  </a:cubicBezTo>
                  <a:cubicBezTo>
                    <a:pt x="82" y="458"/>
                    <a:pt x="82" y="458"/>
                    <a:pt x="82" y="458"/>
                  </a:cubicBezTo>
                  <a:cubicBezTo>
                    <a:pt x="82" y="458"/>
                    <a:pt x="82" y="462"/>
                    <a:pt x="80" y="462"/>
                  </a:cubicBezTo>
                  <a:cubicBezTo>
                    <a:pt x="79" y="462"/>
                    <a:pt x="77" y="459"/>
                    <a:pt x="77" y="459"/>
                  </a:cubicBezTo>
                  <a:cubicBezTo>
                    <a:pt x="75" y="467"/>
                    <a:pt x="75" y="467"/>
                    <a:pt x="75" y="467"/>
                  </a:cubicBezTo>
                  <a:cubicBezTo>
                    <a:pt x="83" y="475"/>
                    <a:pt x="83" y="475"/>
                    <a:pt x="83" y="475"/>
                  </a:cubicBezTo>
                  <a:cubicBezTo>
                    <a:pt x="77" y="474"/>
                    <a:pt x="77" y="474"/>
                    <a:pt x="77" y="474"/>
                  </a:cubicBezTo>
                  <a:cubicBezTo>
                    <a:pt x="75" y="482"/>
                    <a:pt x="75" y="482"/>
                    <a:pt x="75" y="482"/>
                  </a:cubicBezTo>
                  <a:cubicBezTo>
                    <a:pt x="75" y="482"/>
                    <a:pt x="77" y="484"/>
                    <a:pt x="77" y="486"/>
                  </a:cubicBezTo>
                  <a:cubicBezTo>
                    <a:pt x="77" y="487"/>
                    <a:pt x="72" y="487"/>
                    <a:pt x="72" y="487"/>
                  </a:cubicBezTo>
                  <a:cubicBezTo>
                    <a:pt x="69" y="492"/>
                    <a:pt x="69" y="492"/>
                    <a:pt x="69" y="492"/>
                  </a:cubicBezTo>
                  <a:cubicBezTo>
                    <a:pt x="68" y="504"/>
                    <a:pt x="68" y="504"/>
                    <a:pt x="68" y="504"/>
                  </a:cubicBezTo>
                  <a:cubicBezTo>
                    <a:pt x="72" y="504"/>
                    <a:pt x="72" y="504"/>
                    <a:pt x="72" y="504"/>
                  </a:cubicBezTo>
                  <a:cubicBezTo>
                    <a:pt x="72" y="504"/>
                    <a:pt x="69" y="508"/>
                    <a:pt x="70" y="513"/>
                  </a:cubicBezTo>
                  <a:cubicBezTo>
                    <a:pt x="70" y="517"/>
                    <a:pt x="78" y="519"/>
                    <a:pt x="80" y="523"/>
                  </a:cubicBezTo>
                  <a:cubicBezTo>
                    <a:pt x="83" y="528"/>
                    <a:pt x="80" y="534"/>
                    <a:pt x="80" y="534"/>
                  </a:cubicBezTo>
                  <a:cubicBezTo>
                    <a:pt x="80" y="543"/>
                    <a:pt x="80" y="543"/>
                    <a:pt x="80" y="543"/>
                  </a:cubicBezTo>
                  <a:cubicBezTo>
                    <a:pt x="83" y="546"/>
                    <a:pt x="83" y="546"/>
                    <a:pt x="83" y="546"/>
                  </a:cubicBezTo>
                  <a:cubicBezTo>
                    <a:pt x="86" y="544"/>
                    <a:pt x="86" y="544"/>
                    <a:pt x="86" y="544"/>
                  </a:cubicBezTo>
                  <a:cubicBezTo>
                    <a:pt x="86" y="544"/>
                    <a:pt x="86" y="550"/>
                    <a:pt x="87" y="552"/>
                  </a:cubicBezTo>
                  <a:cubicBezTo>
                    <a:pt x="88" y="555"/>
                    <a:pt x="91" y="559"/>
                    <a:pt x="91" y="559"/>
                  </a:cubicBezTo>
                  <a:cubicBezTo>
                    <a:pt x="90" y="561"/>
                    <a:pt x="90" y="561"/>
                    <a:pt x="90" y="561"/>
                  </a:cubicBezTo>
                  <a:cubicBezTo>
                    <a:pt x="94" y="562"/>
                    <a:pt x="94" y="562"/>
                    <a:pt x="94" y="562"/>
                  </a:cubicBezTo>
                  <a:cubicBezTo>
                    <a:pt x="95" y="567"/>
                    <a:pt x="95" y="567"/>
                    <a:pt x="95" y="567"/>
                  </a:cubicBezTo>
                  <a:cubicBezTo>
                    <a:pt x="90" y="566"/>
                    <a:pt x="90" y="566"/>
                    <a:pt x="90" y="566"/>
                  </a:cubicBezTo>
                  <a:cubicBezTo>
                    <a:pt x="90" y="569"/>
                    <a:pt x="90" y="569"/>
                    <a:pt x="90" y="569"/>
                  </a:cubicBezTo>
                  <a:cubicBezTo>
                    <a:pt x="93" y="572"/>
                    <a:pt x="93" y="572"/>
                    <a:pt x="93" y="572"/>
                  </a:cubicBezTo>
                  <a:cubicBezTo>
                    <a:pt x="89" y="572"/>
                    <a:pt x="89" y="572"/>
                    <a:pt x="89" y="572"/>
                  </a:cubicBezTo>
                  <a:cubicBezTo>
                    <a:pt x="93" y="577"/>
                    <a:pt x="93" y="577"/>
                    <a:pt x="93" y="577"/>
                  </a:cubicBezTo>
                  <a:cubicBezTo>
                    <a:pt x="90" y="578"/>
                    <a:pt x="90" y="578"/>
                    <a:pt x="90" y="578"/>
                  </a:cubicBezTo>
                  <a:cubicBezTo>
                    <a:pt x="95" y="584"/>
                    <a:pt x="95" y="584"/>
                    <a:pt x="95" y="584"/>
                  </a:cubicBezTo>
                  <a:cubicBezTo>
                    <a:pt x="95" y="584"/>
                    <a:pt x="96" y="588"/>
                    <a:pt x="94" y="591"/>
                  </a:cubicBezTo>
                  <a:cubicBezTo>
                    <a:pt x="91" y="593"/>
                    <a:pt x="95" y="598"/>
                    <a:pt x="95" y="598"/>
                  </a:cubicBezTo>
                  <a:cubicBezTo>
                    <a:pt x="95" y="598"/>
                    <a:pt x="90" y="599"/>
                    <a:pt x="90" y="603"/>
                  </a:cubicBezTo>
                  <a:cubicBezTo>
                    <a:pt x="91" y="607"/>
                    <a:pt x="94" y="610"/>
                    <a:pt x="94" y="610"/>
                  </a:cubicBezTo>
                  <a:cubicBezTo>
                    <a:pt x="91" y="610"/>
                    <a:pt x="91" y="610"/>
                    <a:pt x="91" y="610"/>
                  </a:cubicBezTo>
                  <a:cubicBezTo>
                    <a:pt x="88" y="607"/>
                    <a:pt x="88" y="607"/>
                    <a:pt x="88" y="607"/>
                  </a:cubicBezTo>
                  <a:cubicBezTo>
                    <a:pt x="87" y="613"/>
                    <a:pt x="87" y="613"/>
                    <a:pt x="87" y="613"/>
                  </a:cubicBezTo>
                  <a:cubicBezTo>
                    <a:pt x="95" y="613"/>
                    <a:pt x="95" y="613"/>
                    <a:pt x="95" y="613"/>
                  </a:cubicBezTo>
                  <a:cubicBezTo>
                    <a:pt x="93" y="614"/>
                    <a:pt x="93" y="614"/>
                    <a:pt x="93" y="614"/>
                  </a:cubicBezTo>
                  <a:cubicBezTo>
                    <a:pt x="94" y="619"/>
                    <a:pt x="94" y="619"/>
                    <a:pt x="94" y="619"/>
                  </a:cubicBezTo>
                  <a:cubicBezTo>
                    <a:pt x="97" y="622"/>
                    <a:pt x="97" y="622"/>
                    <a:pt x="97" y="622"/>
                  </a:cubicBezTo>
                  <a:cubicBezTo>
                    <a:pt x="97" y="622"/>
                    <a:pt x="95" y="624"/>
                    <a:pt x="97" y="628"/>
                  </a:cubicBezTo>
                  <a:cubicBezTo>
                    <a:pt x="99" y="632"/>
                    <a:pt x="101" y="632"/>
                    <a:pt x="101" y="632"/>
                  </a:cubicBezTo>
                  <a:cubicBezTo>
                    <a:pt x="104" y="635"/>
                    <a:pt x="104" y="635"/>
                    <a:pt x="104" y="635"/>
                  </a:cubicBezTo>
                  <a:cubicBezTo>
                    <a:pt x="104" y="630"/>
                    <a:pt x="104" y="630"/>
                    <a:pt x="104" y="630"/>
                  </a:cubicBezTo>
                  <a:cubicBezTo>
                    <a:pt x="110" y="626"/>
                    <a:pt x="110" y="626"/>
                    <a:pt x="110" y="626"/>
                  </a:cubicBezTo>
                  <a:cubicBezTo>
                    <a:pt x="110" y="635"/>
                    <a:pt x="110" y="635"/>
                    <a:pt x="110" y="635"/>
                  </a:cubicBezTo>
                  <a:cubicBezTo>
                    <a:pt x="112" y="635"/>
                    <a:pt x="112" y="635"/>
                    <a:pt x="112" y="635"/>
                  </a:cubicBezTo>
                  <a:cubicBezTo>
                    <a:pt x="113" y="631"/>
                    <a:pt x="113" y="631"/>
                    <a:pt x="113" y="631"/>
                  </a:cubicBezTo>
                  <a:cubicBezTo>
                    <a:pt x="118" y="635"/>
                    <a:pt x="118" y="635"/>
                    <a:pt x="118" y="635"/>
                  </a:cubicBezTo>
                  <a:cubicBezTo>
                    <a:pt x="124" y="635"/>
                    <a:pt x="124" y="635"/>
                    <a:pt x="124" y="635"/>
                  </a:cubicBezTo>
                  <a:cubicBezTo>
                    <a:pt x="131" y="638"/>
                    <a:pt x="131" y="638"/>
                    <a:pt x="131" y="638"/>
                  </a:cubicBezTo>
                  <a:cubicBezTo>
                    <a:pt x="137" y="638"/>
                    <a:pt x="137" y="638"/>
                    <a:pt x="137" y="638"/>
                  </a:cubicBezTo>
                  <a:cubicBezTo>
                    <a:pt x="135" y="646"/>
                    <a:pt x="135" y="646"/>
                    <a:pt x="135" y="646"/>
                  </a:cubicBezTo>
                  <a:cubicBezTo>
                    <a:pt x="137" y="648"/>
                    <a:pt x="137" y="648"/>
                    <a:pt x="137" y="648"/>
                  </a:cubicBezTo>
                  <a:cubicBezTo>
                    <a:pt x="144" y="645"/>
                    <a:pt x="144" y="645"/>
                    <a:pt x="144" y="645"/>
                  </a:cubicBezTo>
                  <a:cubicBezTo>
                    <a:pt x="151" y="639"/>
                    <a:pt x="151" y="639"/>
                    <a:pt x="151" y="639"/>
                  </a:cubicBezTo>
                  <a:cubicBezTo>
                    <a:pt x="152" y="640"/>
                    <a:pt x="152" y="640"/>
                    <a:pt x="152" y="640"/>
                  </a:cubicBezTo>
                  <a:cubicBezTo>
                    <a:pt x="149" y="649"/>
                    <a:pt x="149" y="649"/>
                    <a:pt x="149" y="649"/>
                  </a:cubicBezTo>
                  <a:cubicBezTo>
                    <a:pt x="154" y="653"/>
                    <a:pt x="154" y="653"/>
                    <a:pt x="154" y="653"/>
                  </a:cubicBezTo>
                  <a:cubicBezTo>
                    <a:pt x="153" y="657"/>
                    <a:pt x="153" y="657"/>
                    <a:pt x="153" y="657"/>
                  </a:cubicBezTo>
                  <a:cubicBezTo>
                    <a:pt x="157" y="656"/>
                    <a:pt x="157" y="656"/>
                    <a:pt x="157" y="656"/>
                  </a:cubicBezTo>
                  <a:cubicBezTo>
                    <a:pt x="157" y="658"/>
                    <a:pt x="157" y="658"/>
                    <a:pt x="157" y="658"/>
                  </a:cubicBezTo>
                  <a:cubicBezTo>
                    <a:pt x="150" y="664"/>
                    <a:pt x="150" y="664"/>
                    <a:pt x="150" y="664"/>
                  </a:cubicBezTo>
                  <a:cubicBezTo>
                    <a:pt x="151" y="666"/>
                    <a:pt x="151" y="666"/>
                    <a:pt x="151" y="666"/>
                  </a:cubicBezTo>
                  <a:cubicBezTo>
                    <a:pt x="156" y="666"/>
                    <a:pt x="156" y="666"/>
                    <a:pt x="156" y="666"/>
                  </a:cubicBezTo>
                  <a:cubicBezTo>
                    <a:pt x="159" y="662"/>
                    <a:pt x="159" y="662"/>
                    <a:pt x="159" y="662"/>
                  </a:cubicBezTo>
                  <a:cubicBezTo>
                    <a:pt x="159" y="662"/>
                    <a:pt x="161" y="664"/>
                    <a:pt x="161" y="666"/>
                  </a:cubicBezTo>
                  <a:cubicBezTo>
                    <a:pt x="162" y="669"/>
                    <a:pt x="152" y="674"/>
                    <a:pt x="152" y="674"/>
                  </a:cubicBezTo>
                  <a:cubicBezTo>
                    <a:pt x="163" y="671"/>
                    <a:pt x="163" y="671"/>
                    <a:pt x="163" y="671"/>
                  </a:cubicBezTo>
                  <a:cubicBezTo>
                    <a:pt x="171" y="655"/>
                    <a:pt x="171" y="655"/>
                    <a:pt x="171" y="655"/>
                  </a:cubicBezTo>
                  <a:cubicBezTo>
                    <a:pt x="169" y="663"/>
                    <a:pt x="169" y="663"/>
                    <a:pt x="169" y="663"/>
                  </a:cubicBezTo>
                  <a:cubicBezTo>
                    <a:pt x="181" y="660"/>
                    <a:pt x="181" y="660"/>
                    <a:pt x="181" y="660"/>
                  </a:cubicBezTo>
                  <a:cubicBezTo>
                    <a:pt x="189" y="654"/>
                    <a:pt x="189" y="654"/>
                    <a:pt x="189" y="654"/>
                  </a:cubicBezTo>
                  <a:cubicBezTo>
                    <a:pt x="192" y="654"/>
                    <a:pt x="192" y="654"/>
                    <a:pt x="192" y="654"/>
                  </a:cubicBezTo>
                  <a:cubicBezTo>
                    <a:pt x="198" y="649"/>
                    <a:pt x="198" y="649"/>
                    <a:pt x="198" y="649"/>
                  </a:cubicBezTo>
                  <a:cubicBezTo>
                    <a:pt x="201" y="650"/>
                    <a:pt x="201" y="650"/>
                    <a:pt x="201" y="650"/>
                  </a:cubicBezTo>
                  <a:cubicBezTo>
                    <a:pt x="203" y="655"/>
                    <a:pt x="203" y="655"/>
                    <a:pt x="203" y="655"/>
                  </a:cubicBezTo>
                  <a:cubicBezTo>
                    <a:pt x="206" y="653"/>
                    <a:pt x="206" y="653"/>
                    <a:pt x="206" y="653"/>
                  </a:cubicBezTo>
                  <a:cubicBezTo>
                    <a:pt x="206" y="645"/>
                    <a:pt x="206" y="645"/>
                    <a:pt x="206" y="645"/>
                  </a:cubicBezTo>
                  <a:cubicBezTo>
                    <a:pt x="221" y="638"/>
                    <a:pt x="221" y="638"/>
                    <a:pt x="221" y="638"/>
                  </a:cubicBezTo>
                  <a:cubicBezTo>
                    <a:pt x="222" y="635"/>
                    <a:pt x="222" y="635"/>
                    <a:pt x="222" y="635"/>
                  </a:cubicBezTo>
                  <a:cubicBezTo>
                    <a:pt x="235" y="629"/>
                    <a:pt x="235" y="629"/>
                    <a:pt x="235" y="629"/>
                  </a:cubicBezTo>
                  <a:cubicBezTo>
                    <a:pt x="235" y="622"/>
                    <a:pt x="235" y="622"/>
                    <a:pt x="235" y="622"/>
                  </a:cubicBezTo>
                  <a:cubicBezTo>
                    <a:pt x="235" y="622"/>
                    <a:pt x="237" y="628"/>
                    <a:pt x="241" y="628"/>
                  </a:cubicBezTo>
                  <a:cubicBezTo>
                    <a:pt x="244" y="628"/>
                    <a:pt x="248" y="626"/>
                    <a:pt x="248" y="626"/>
                  </a:cubicBezTo>
                  <a:cubicBezTo>
                    <a:pt x="245" y="624"/>
                    <a:pt x="245" y="624"/>
                    <a:pt x="245" y="624"/>
                  </a:cubicBezTo>
                  <a:cubicBezTo>
                    <a:pt x="246" y="620"/>
                    <a:pt x="246" y="620"/>
                    <a:pt x="246" y="620"/>
                  </a:cubicBezTo>
                  <a:cubicBezTo>
                    <a:pt x="251" y="624"/>
                    <a:pt x="251" y="624"/>
                    <a:pt x="251" y="624"/>
                  </a:cubicBezTo>
                  <a:cubicBezTo>
                    <a:pt x="251" y="622"/>
                    <a:pt x="251" y="622"/>
                    <a:pt x="251" y="622"/>
                  </a:cubicBezTo>
                  <a:cubicBezTo>
                    <a:pt x="245" y="613"/>
                    <a:pt x="245" y="613"/>
                    <a:pt x="245" y="613"/>
                  </a:cubicBezTo>
                  <a:cubicBezTo>
                    <a:pt x="245" y="613"/>
                    <a:pt x="254" y="619"/>
                    <a:pt x="260" y="617"/>
                  </a:cubicBezTo>
                  <a:cubicBezTo>
                    <a:pt x="264" y="614"/>
                    <a:pt x="262" y="611"/>
                    <a:pt x="262" y="611"/>
                  </a:cubicBezTo>
                  <a:cubicBezTo>
                    <a:pt x="268" y="610"/>
                    <a:pt x="268" y="610"/>
                    <a:pt x="268" y="610"/>
                  </a:cubicBezTo>
                  <a:cubicBezTo>
                    <a:pt x="273" y="608"/>
                    <a:pt x="273" y="608"/>
                    <a:pt x="273" y="608"/>
                  </a:cubicBezTo>
                  <a:cubicBezTo>
                    <a:pt x="279" y="608"/>
                    <a:pt x="279" y="608"/>
                    <a:pt x="279" y="608"/>
                  </a:cubicBezTo>
                  <a:cubicBezTo>
                    <a:pt x="283" y="602"/>
                    <a:pt x="283" y="602"/>
                    <a:pt x="283" y="602"/>
                  </a:cubicBezTo>
                  <a:cubicBezTo>
                    <a:pt x="293" y="603"/>
                    <a:pt x="293" y="603"/>
                    <a:pt x="293" y="603"/>
                  </a:cubicBezTo>
                  <a:cubicBezTo>
                    <a:pt x="304" y="598"/>
                    <a:pt x="304" y="598"/>
                    <a:pt x="304" y="598"/>
                  </a:cubicBezTo>
                  <a:cubicBezTo>
                    <a:pt x="304" y="597"/>
                    <a:pt x="304" y="597"/>
                    <a:pt x="304" y="597"/>
                  </a:cubicBezTo>
                  <a:cubicBezTo>
                    <a:pt x="312" y="581"/>
                    <a:pt x="312" y="581"/>
                    <a:pt x="312" y="581"/>
                  </a:cubicBezTo>
                  <a:cubicBezTo>
                    <a:pt x="323" y="566"/>
                    <a:pt x="323" y="566"/>
                    <a:pt x="323" y="566"/>
                  </a:cubicBezTo>
                  <a:cubicBezTo>
                    <a:pt x="327" y="563"/>
                    <a:pt x="327" y="563"/>
                    <a:pt x="327" y="563"/>
                  </a:cubicBezTo>
                  <a:cubicBezTo>
                    <a:pt x="328" y="554"/>
                    <a:pt x="328" y="554"/>
                    <a:pt x="328" y="554"/>
                  </a:cubicBezTo>
                  <a:cubicBezTo>
                    <a:pt x="341" y="540"/>
                    <a:pt x="341" y="540"/>
                    <a:pt x="341" y="540"/>
                  </a:cubicBezTo>
                  <a:cubicBezTo>
                    <a:pt x="341" y="540"/>
                    <a:pt x="346" y="527"/>
                    <a:pt x="349" y="521"/>
                  </a:cubicBezTo>
                  <a:cubicBezTo>
                    <a:pt x="352" y="516"/>
                    <a:pt x="360" y="496"/>
                    <a:pt x="363" y="485"/>
                  </a:cubicBezTo>
                  <a:cubicBezTo>
                    <a:pt x="366" y="473"/>
                    <a:pt x="375" y="460"/>
                    <a:pt x="375" y="460"/>
                  </a:cubicBezTo>
                  <a:cubicBezTo>
                    <a:pt x="375" y="460"/>
                    <a:pt x="377" y="456"/>
                    <a:pt x="378" y="452"/>
                  </a:cubicBezTo>
                  <a:cubicBezTo>
                    <a:pt x="380" y="448"/>
                    <a:pt x="382" y="424"/>
                    <a:pt x="382" y="418"/>
                  </a:cubicBezTo>
                  <a:close/>
                  <a:moveTo>
                    <a:pt x="52" y="662"/>
                  </a:moveTo>
                  <a:cubicBezTo>
                    <a:pt x="52" y="658"/>
                    <a:pt x="52" y="658"/>
                    <a:pt x="52" y="658"/>
                  </a:cubicBezTo>
                  <a:cubicBezTo>
                    <a:pt x="54" y="657"/>
                    <a:pt x="54" y="657"/>
                    <a:pt x="54" y="657"/>
                  </a:cubicBezTo>
                  <a:cubicBezTo>
                    <a:pt x="54" y="657"/>
                    <a:pt x="54" y="659"/>
                    <a:pt x="55" y="661"/>
                  </a:cubicBezTo>
                  <a:cubicBezTo>
                    <a:pt x="56" y="662"/>
                    <a:pt x="61" y="660"/>
                    <a:pt x="61" y="660"/>
                  </a:cubicBezTo>
                  <a:cubicBezTo>
                    <a:pt x="60" y="653"/>
                    <a:pt x="60" y="653"/>
                    <a:pt x="60" y="653"/>
                  </a:cubicBezTo>
                  <a:cubicBezTo>
                    <a:pt x="55" y="653"/>
                    <a:pt x="55" y="653"/>
                    <a:pt x="55" y="653"/>
                  </a:cubicBezTo>
                  <a:cubicBezTo>
                    <a:pt x="55" y="650"/>
                    <a:pt x="55" y="650"/>
                    <a:pt x="55" y="650"/>
                  </a:cubicBezTo>
                  <a:cubicBezTo>
                    <a:pt x="51" y="651"/>
                    <a:pt x="51" y="651"/>
                    <a:pt x="51" y="651"/>
                  </a:cubicBezTo>
                  <a:cubicBezTo>
                    <a:pt x="51" y="651"/>
                    <a:pt x="50" y="649"/>
                    <a:pt x="50" y="647"/>
                  </a:cubicBezTo>
                  <a:cubicBezTo>
                    <a:pt x="50" y="646"/>
                    <a:pt x="47" y="644"/>
                    <a:pt x="45" y="648"/>
                  </a:cubicBezTo>
                  <a:cubicBezTo>
                    <a:pt x="45" y="651"/>
                    <a:pt x="45" y="651"/>
                    <a:pt x="45" y="651"/>
                  </a:cubicBezTo>
                  <a:cubicBezTo>
                    <a:pt x="48" y="657"/>
                    <a:pt x="48" y="657"/>
                    <a:pt x="48" y="657"/>
                  </a:cubicBezTo>
                  <a:cubicBezTo>
                    <a:pt x="45" y="659"/>
                    <a:pt x="45" y="659"/>
                    <a:pt x="45" y="659"/>
                  </a:cubicBezTo>
                  <a:cubicBezTo>
                    <a:pt x="44" y="655"/>
                    <a:pt x="44" y="655"/>
                    <a:pt x="44" y="655"/>
                  </a:cubicBezTo>
                  <a:cubicBezTo>
                    <a:pt x="41" y="658"/>
                    <a:pt x="41" y="658"/>
                    <a:pt x="41" y="658"/>
                  </a:cubicBezTo>
                  <a:cubicBezTo>
                    <a:pt x="46" y="669"/>
                    <a:pt x="46" y="669"/>
                    <a:pt x="46" y="669"/>
                  </a:cubicBezTo>
                  <a:cubicBezTo>
                    <a:pt x="50" y="670"/>
                    <a:pt x="50" y="670"/>
                    <a:pt x="50" y="670"/>
                  </a:cubicBezTo>
                  <a:cubicBezTo>
                    <a:pt x="54" y="666"/>
                    <a:pt x="54" y="666"/>
                    <a:pt x="54" y="666"/>
                  </a:cubicBezTo>
                  <a:cubicBezTo>
                    <a:pt x="54" y="662"/>
                    <a:pt x="54" y="662"/>
                    <a:pt x="54" y="662"/>
                  </a:cubicBezTo>
                  <a:lnTo>
                    <a:pt x="52" y="662"/>
                  </a:lnTo>
                  <a:close/>
                  <a:moveTo>
                    <a:pt x="37" y="666"/>
                  </a:moveTo>
                  <a:cubicBezTo>
                    <a:pt x="41" y="664"/>
                    <a:pt x="41" y="664"/>
                    <a:pt x="41" y="664"/>
                  </a:cubicBezTo>
                  <a:cubicBezTo>
                    <a:pt x="39" y="658"/>
                    <a:pt x="39" y="658"/>
                    <a:pt x="39" y="658"/>
                  </a:cubicBezTo>
                  <a:lnTo>
                    <a:pt x="37" y="666"/>
                  </a:lnTo>
                  <a:close/>
                  <a:moveTo>
                    <a:pt x="55" y="670"/>
                  </a:moveTo>
                  <a:cubicBezTo>
                    <a:pt x="61" y="674"/>
                    <a:pt x="61" y="674"/>
                    <a:pt x="61" y="674"/>
                  </a:cubicBezTo>
                  <a:cubicBezTo>
                    <a:pt x="63" y="671"/>
                    <a:pt x="63" y="671"/>
                    <a:pt x="63" y="671"/>
                  </a:cubicBezTo>
                  <a:cubicBezTo>
                    <a:pt x="56" y="667"/>
                    <a:pt x="56" y="667"/>
                    <a:pt x="56" y="667"/>
                  </a:cubicBezTo>
                  <a:lnTo>
                    <a:pt x="55" y="670"/>
                  </a:lnTo>
                  <a:close/>
                  <a:moveTo>
                    <a:pt x="63" y="663"/>
                  </a:moveTo>
                  <a:cubicBezTo>
                    <a:pt x="61" y="664"/>
                    <a:pt x="61" y="667"/>
                    <a:pt x="64" y="667"/>
                  </a:cubicBezTo>
                  <a:cubicBezTo>
                    <a:pt x="66" y="666"/>
                    <a:pt x="66" y="662"/>
                    <a:pt x="63" y="663"/>
                  </a:cubicBezTo>
                  <a:close/>
                  <a:moveTo>
                    <a:pt x="107" y="657"/>
                  </a:moveTo>
                  <a:cubicBezTo>
                    <a:pt x="104" y="657"/>
                    <a:pt x="100" y="662"/>
                    <a:pt x="106" y="661"/>
                  </a:cubicBezTo>
                  <a:cubicBezTo>
                    <a:pt x="106" y="661"/>
                    <a:pt x="111" y="657"/>
                    <a:pt x="107" y="657"/>
                  </a:cubicBezTo>
                  <a:close/>
                  <a:moveTo>
                    <a:pt x="113" y="654"/>
                  </a:moveTo>
                  <a:cubicBezTo>
                    <a:pt x="111" y="655"/>
                    <a:pt x="112" y="657"/>
                    <a:pt x="112" y="657"/>
                  </a:cubicBezTo>
                  <a:cubicBezTo>
                    <a:pt x="110" y="659"/>
                    <a:pt x="110" y="659"/>
                    <a:pt x="110" y="659"/>
                  </a:cubicBezTo>
                  <a:cubicBezTo>
                    <a:pt x="111" y="660"/>
                    <a:pt x="111" y="660"/>
                    <a:pt x="111" y="660"/>
                  </a:cubicBezTo>
                  <a:cubicBezTo>
                    <a:pt x="117" y="655"/>
                    <a:pt x="117" y="655"/>
                    <a:pt x="117" y="655"/>
                  </a:cubicBezTo>
                  <a:cubicBezTo>
                    <a:pt x="117" y="655"/>
                    <a:pt x="115" y="653"/>
                    <a:pt x="113" y="654"/>
                  </a:cubicBezTo>
                  <a:close/>
                  <a:moveTo>
                    <a:pt x="119" y="654"/>
                  </a:moveTo>
                  <a:cubicBezTo>
                    <a:pt x="120" y="657"/>
                    <a:pt x="120" y="657"/>
                    <a:pt x="120" y="657"/>
                  </a:cubicBezTo>
                  <a:cubicBezTo>
                    <a:pt x="122" y="656"/>
                    <a:pt x="122" y="656"/>
                    <a:pt x="122" y="656"/>
                  </a:cubicBezTo>
                  <a:cubicBezTo>
                    <a:pt x="122" y="654"/>
                    <a:pt x="122" y="654"/>
                    <a:pt x="122" y="654"/>
                  </a:cubicBezTo>
                  <a:lnTo>
                    <a:pt x="119" y="654"/>
                  </a:lnTo>
                  <a:close/>
                  <a:moveTo>
                    <a:pt x="148" y="643"/>
                  </a:moveTo>
                  <a:cubicBezTo>
                    <a:pt x="146" y="647"/>
                    <a:pt x="146" y="647"/>
                    <a:pt x="146" y="647"/>
                  </a:cubicBezTo>
                  <a:cubicBezTo>
                    <a:pt x="142" y="648"/>
                    <a:pt x="142" y="648"/>
                    <a:pt x="142" y="648"/>
                  </a:cubicBezTo>
                  <a:cubicBezTo>
                    <a:pt x="139" y="650"/>
                    <a:pt x="139" y="650"/>
                    <a:pt x="139" y="650"/>
                  </a:cubicBezTo>
                  <a:cubicBezTo>
                    <a:pt x="134" y="651"/>
                    <a:pt x="134" y="651"/>
                    <a:pt x="134" y="651"/>
                  </a:cubicBezTo>
                  <a:cubicBezTo>
                    <a:pt x="133" y="655"/>
                    <a:pt x="133" y="655"/>
                    <a:pt x="133" y="655"/>
                  </a:cubicBezTo>
                  <a:cubicBezTo>
                    <a:pt x="136" y="655"/>
                    <a:pt x="136" y="655"/>
                    <a:pt x="136" y="655"/>
                  </a:cubicBezTo>
                  <a:cubicBezTo>
                    <a:pt x="133" y="659"/>
                    <a:pt x="133" y="659"/>
                    <a:pt x="133" y="659"/>
                  </a:cubicBezTo>
                  <a:cubicBezTo>
                    <a:pt x="133" y="664"/>
                    <a:pt x="133" y="664"/>
                    <a:pt x="133" y="664"/>
                  </a:cubicBezTo>
                  <a:cubicBezTo>
                    <a:pt x="139" y="661"/>
                    <a:pt x="139" y="661"/>
                    <a:pt x="139" y="661"/>
                  </a:cubicBezTo>
                  <a:cubicBezTo>
                    <a:pt x="145" y="661"/>
                    <a:pt x="145" y="661"/>
                    <a:pt x="145" y="661"/>
                  </a:cubicBezTo>
                  <a:cubicBezTo>
                    <a:pt x="149" y="654"/>
                    <a:pt x="149" y="654"/>
                    <a:pt x="149" y="654"/>
                  </a:cubicBezTo>
                  <a:cubicBezTo>
                    <a:pt x="147" y="649"/>
                    <a:pt x="147" y="649"/>
                    <a:pt x="147" y="649"/>
                  </a:cubicBezTo>
                  <a:cubicBezTo>
                    <a:pt x="149" y="644"/>
                    <a:pt x="149" y="644"/>
                    <a:pt x="149" y="644"/>
                  </a:cubicBezTo>
                  <a:lnTo>
                    <a:pt x="148" y="643"/>
                  </a:lnTo>
                  <a:close/>
                  <a:moveTo>
                    <a:pt x="111" y="639"/>
                  </a:moveTo>
                  <a:cubicBezTo>
                    <a:pt x="112" y="640"/>
                    <a:pt x="112" y="640"/>
                    <a:pt x="112" y="640"/>
                  </a:cubicBezTo>
                  <a:cubicBezTo>
                    <a:pt x="110" y="643"/>
                    <a:pt x="110" y="643"/>
                    <a:pt x="110" y="643"/>
                  </a:cubicBezTo>
                  <a:cubicBezTo>
                    <a:pt x="112" y="643"/>
                    <a:pt x="112" y="643"/>
                    <a:pt x="112" y="643"/>
                  </a:cubicBezTo>
                  <a:cubicBezTo>
                    <a:pt x="114" y="642"/>
                    <a:pt x="114" y="642"/>
                    <a:pt x="114" y="642"/>
                  </a:cubicBezTo>
                  <a:cubicBezTo>
                    <a:pt x="117" y="644"/>
                    <a:pt x="117" y="644"/>
                    <a:pt x="117" y="644"/>
                  </a:cubicBezTo>
                  <a:cubicBezTo>
                    <a:pt x="118" y="641"/>
                    <a:pt x="118" y="641"/>
                    <a:pt x="118" y="641"/>
                  </a:cubicBezTo>
                  <a:cubicBezTo>
                    <a:pt x="113" y="638"/>
                    <a:pt x="113" y="638"/>
                    <a:pt x="113" y="638"/>
                  </a:cubicBezTo>
                  <a:lnTo>
                    <a:pt x="111" y="639"/>
                  </a:lnTo>
                  <a:close/>
                  <a:moveTo>
                    <a:pt x="99" y="634"/>
                  </a:moveTo>
                  <a:cubicBezTo>
                    <a:pt x="95" y="631"/>
                    <a:pt x="94" y="630"/>
                    <a:pt x="95" y="632"/>
                  </a:cubicBezTo>
                  <a:cubicBezTo>
                    <a:pt x="97" y="637"/>
                    <a:pt x="97" y="637"/>
                    <a:pt x="97" y="637"/>
                  </a:cubicBezTo>
                  <a:cubicBezTo>
                    <a:pt x="102" y="637"/>
                    <a:pt x="102" y="637"/>
                    <a:pt x="99" y="634"/>
                  </a:cubicBezTo>
                  <a:close/>
                  <a:moveTo>
                    <a:pt x="90" y="628"/>
                  </a:moveTo>
                  <a:cubicBezTo>
                    <a:pt x="93" y="631"/>
                    <a:pt x="93" y="631"/>
                    <a:pt x="93" y="631"/>
                  </a:cubicBezTo>
                  <a:cubicBezTo>
                    <a:pt x="94" y="628"/>
                    <a:pt x="94" y="628"/>
                    <a:pt x="94" y="628"/>
                  </a:cubicBezTo>
                  <a:cubicBezTo>
                    <a:pt x="91" y="627"/>
                    <a:pt x="91" y="627"/>
                    <a:pt x="91" y="627"/>
                  </a:cubicBezTo>
                  <a:lnTo>
                    <a:pt x="90" y="628"/>
                  </a:lnTo>
                  <a:close/>
                  <a:moveTo>
                    <a:pt x="175" y="667"/>
                  </a:moveTo>
                  <a:cubicBezTo>
                    <a:pt x="175" y="664"/>
                    <a:pt x="175" y="664"/>
                    <a:pt x="175" y="664"/>
                  </a:cubicBezTo>
                  <a:cubicBezTo>
                    <a:pt x="170" y="666"/>
                    <a:pt x="170" y="666"/>
                    <a:pt x="170" y="666"/>
                  </a:cubicBezTo>
                  <a:lnTo>
                    <a:pt x="175" y="667"/>
                  </a:lnTo>
                  <a:close/>
                  <a:moveTo>
                    <a:pt x="74" y="466"/>
                  </a:moveTo>
                  <a:cubicBezTo>
                    <a:pt x="72" y="462"/>
                    <a:pt x="72" y="462"/>
                    <a:pt x="72" y="462"/>
                  </a:cubicBezTo>
                  <a:cubicBezTo>
                    <a:pt x="72" y="462"/>
                    <a:pt x="69" y="464"/>
                    <a:pt x="68" y="464"/>
                  </a:cubicBezTo>
                  <a:cubicBezTo>
                    <a:pt x="66" y="464"/>
                    <a:pt x="67" y="461"/>
                    <a:pt x="67" y="461"/>
                  </a:cubicBezTo>
                  <a:cubicBezTo>
                    <a:pt x="66" y="459"/>
                    <a:pt x="66" y="459"/>
                    <a:pt x="66" y="459"/>
                  </a:cubicBezTo>
                  <a:cubicBezTo>
                    <a:pt x="62" y="461"/>
                    <a:pt x="62" y="461"/>
                    <a:pt x="62" y="461"/>
                  </a:cubicBezTo>
                  <a:cubicBezTo>
                    <a:pt x="66" y="468"/>
                    <a:pt x="66" y="468"/>
                    <a:pt x="66" y="468"/>
                  </a:cubicBezTo>
                  <a:cubicBezTo>
                    <a:pt x="71" y="469"/>
                    <a:pt x="74" y="466"/>
                    <a:pt x="74" y="466"/>
                  </a:cubicBezTo>
                  <a:close/>
                  <a:moveTo>
                    <a:pt x="72" y="456"/>
                  </a:moveTo>
                  <a:cubicBezTo>
                    <a:pt x="67" y="457"/>
                    <a:pt x="67" y="457"/>
                    <a:pt x="67" y="457"/>
                  </a:cubicBezTo>
                  <a:cubicBezTo>
                    <a:pt x="70" y="460"/>
                    <a:pt x="70" y="460"/>
                    <a:pt x="70" y="460"/>
                  </a:cubicBezTo>
                  <a:lnTo>
                    <a:pt x="72" y="456"/>
                  </a:lnTo>
                  <a:close/>
                  <a:moveTo>
                    <a:pt x="93" y="452"/>
                  </a:moveTo>
                  <a:cubicBezTo>
                    <a:pt x="90" y="456"/>
                    <a:pt x="90" y="456"/>
                    <a:pt x="90" y="456"/>
                  </a:cubicBezTo>
                  <a:cubicBezTo>
                    <a:pt x="94" y="456"/>
                    <a:pt x="94" y="456"/>
                    <a:pt x="94" y="456"/>
                  </a:cubicBezTo>
                  <a:cubicBezTo>
                    <a:pt x="97" y="454"/>
                    <a:pt x="97" y="454"/>
                    <a:pt x="97" y="454"/>
                  </a:cubicBezTo>
                  <a:lnTo>
                    <a:pt x="93" y="452"/>
                  </a:lnTo>
                  <a:close/>
                  <a:moveTo>
                    <a:pt x="157" y="329"/>
                  </a:moveTo>
                  <a:cubicBezTo>
                    <a:pt x="153" y="331"/>
                    <a:pt x="153" y="331"/>
                    <a:pt x="153" y="331"/>
                  </a:cubicBezTo>
                  <a:cubicBezTo>
                    <a:pt x="152" y="328"/>
                    <a:pt x="152" y="328"/>
                    <a:pt x="152" y="328"/>
                  </a:cubicBezTo>
                  <a:cubicBezTo>
                    <a:pt x="145" y="331"/>
                    <a:pt x="145" y="331"/>
                    <a:pt x="145" y="331"/>
                  </a:cubicBezTo>
                  <a:cubicBezTo>
                    <a:pt x="145" y="335"/>
                    <a:pt x="145" y="335"/>
                    <a:pt x="145" y="335"/>
                  </a:cubicBezTo>
                  <a:cubicBezTo>
                    <a:pt x="145" y="336"/>
                    <a:pt x="147" y="338"/>
                    <a:pt x="147" y="338"/>
                  </a:cubicBezTo>
                  <a:cubicBezTo>
                    <a:pt x="153" y="336"/>
                    <a:pt x="153" y="336"/>
                    <a:pt x="153" y="336"/>
                  </a:cubicBezTo>
                  <a:cubicBezTo>
                    <a:pt x="152" y="332"/>
                    <a:pt x="152" y="332"/>
                    <a:pt x="152" y="332"/>
                  </a:cubicBezTo>
                  <a:cubicBezTo>
                    <a:pt x="157" y="331"/>
                    <a:pt x="157" y="331"/>
                    <a:pt x="157" y="331"/>
                  </a:cubicBezTo>
                  <a:lnTo>
                    <a:pt x="157" y="329"/>
                  </a:lnTo>
                  <a:close/>
                  <a:moveTo>
                    <a:pt x="244" y="634"/>
                  </a:moveTo>
                  <a:cubicBezTo>
                    <a:pt x="247" y="630"/>
                    <a:pt x="247" y="630"/>
                    <a:pt x="247" y="630"/>
                  </a:cubicBezTo>
                  <a:cubicBezTo>
                    <a:pt x="243" y="631"/>
                    <a:pt x="243" y="631"/>
                    <a:pt x="243" y="631"/>
                  </a:cubicBezTo>
                  <a:lnTo>
                    <a:pt x="244" y="634"/>
                  </a:lnTo>
                  <a:close/>
                  <a:moveTo>
                    <a:pt x="260" y="618"/>
                  </a:moveTo>
                  <a:cubicBezTo>
                    <a:pt x="265" y="619"/>
                    <a:pt x="265" y="619"/>
                    <a:pt x="265" y="619"/>
                  </a:cubicBezTo>
                  <a:cubicBezTo>
                    <a:pt x="263" y="616"/>
                    <a:pt x="263" y="616"/>
                    <a:pt x="263" y="616"/>
                  </a:cubicBezTo>
                  <a:lnTo>
                    <a:pt x="260" y="618"/>
                  </a:lnTo>
                  <a:close/>
                  <a:moveTo>
                    <a:pt x="265" y="614"/>
                  </a:moveTo>
                  <a:cubicBezTo>
                    <a:pt x="267" y="617"/>
                    <a:pt x="267" y="617"/>
                    <a:pt x="267" y="617"/>
                  </a:cubicBezTo>
                  <a:cubicBezTo>
                    <a:pt x="271" y="615"/>
                    <a:pt x="271" y="615"/>
                    <a:pt x="271" y="615"/>
                  </a:cubicBezTo>
                  <a:cubicBezTo>
                    <a:pt x="270" y="613"/>
                    <a:pt x="270" y="613"/>
                    <a:pt x="270" y="613"/>
                  </a:cubicBezTo>
                  <a:lnTo>
                    <a:pt x="265" y="614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9" name="Bulgarien" descr="© INSCALE GmbH, 05.05.2010&#10;http://www.presentationload.com/"/>
            <p:cNvSpPr>
              <a:spLocks/>
            </p:cNvSpPr>
            <p:nvPr/>
          </p:nvSpPr>
          <p:spPr bwMode="gray">
            <a:xfrm>
              <a:off x="7887343" y="4493732"/>
              <a:ext cx="726143" cy="527496"/>
            </a:xfrm>
            <a:custGeom>
              <a:avLst/>
              <a:gdLst/>
              <a:ahLst/>
              <a:cxnLst>
                <a:cxn ang="0">
                  <a:pos x="278" y="15"/>
                </a:cxn>
                <a:cxn ang="0">
                  <a:pos x="262" y="3"/>
                </a:cxn>
                <a:cxn ang="0">
                  <a:pos x="248" y="3"/>
                </a:cxn>
                <a:cxn ang="0">
                  <a:pos x="218" y="3"/>
                </a:cxn>
                <a:cxn ang="0">
                  <a:pos x="171" y="33"/>
                </a:cxn>
                <a:cxn ang="0">
                  <a:pos x="137" y="48"/>
                </a:cxn>
                <a:cxn ang="0">
                  <a:pos x="124" y="48"/>
                </a:cxn>
                <a:cxn ang="0">
                  <a:pos x="102" y="50"/>
                </a:cxn>
                <a:cxn ang="0">
                  <a:pos x="68" y="55"/>
                </a:cxn>
                <a:cxn ang="0">
                  <a:pos x="51" y="51"/>
                </a:cxn>
                <a:cxn ang="0">
                  <a:pos x="22" y="53"/>
                </a:cxn>
                <a:cxn ang="0">
                  <a:pos x="22" y="40"/>
                </a:cxn>
                <a:cxn ang="0">
                  <a:pos x="8" y="39"/>
                </a:cxn>
                <a:cxn ang="0">
                  <a:pos x="2" y="50"/>
                </a:cxn>
                <a:cxn ang="0">
                  <a:pos x="8" y="74"/>
                </a:cxn>
                <a:cxn ang="0">
                  <a:pos x="27" y="89"/>
                </a:cxn>
                <a:cxn ang="0">
                  <a:pos x="29" y="116"/>
                </a:cxn>
                <a:cxn ang="0">
                  <a:pos x="16" y="123"/>
                </a:cxn>
                <a:cxn ang="0">
                  <a:pos x="17" y="132"/>
                </a:cxn>
                <a:cxn ang="0">
                  <a:pos x="21" y="149"/>
                </a:cxn>
                <a:cxn ang="0">
                  <a:pos x="22" y="166"/>
                </a:cxn>
                <a:cxn ang="0">
                  <a:pos x="42" y="173"/>
                </a:cxn>
                <a:cxn ang="0">
                  <a:pos x="52" y="190"/>
                </a:cxn>
                <a:cxn ang="0">
                  <a:pos x="53" y="219"/>
                </a:cxn>
                <a:cxn ang="0">
                  <a:pos x="68" y="213"/>
                </a:cxn>
                <a:cxn ang="0">
                  <a:pos x="75" y="211"/>
                </a:cxn>
                <a:cxn ang="0">
                  <a:pos x="89" y="208"/>
                </a:cxn>
                <a:cxn ang="0">
                  <a:pos x="99" y="202"/>
                </a:cxn>
                <a:cxn ang="0">
                  <a:pos x="106" y="201"/>
                </a:cxn>
                <a:cxn ang="0">
                  <a:pos x="111" y="196"/>
                </a:cxn>
                <a:cxn ang="0">
                  <a:pos x="119" y="197"/>
                </a:cxn>
                <a:cxn ang="0">
                  <a:pos x="134" y="198"/>
                </a:cxn>
                <a:cxn ang="0">
                  <a:pos x="143" y="203"/>
                </a:cxn>
                <a:cxn ang="0">
                  <a:pos x="163" y="202"/>
                </a:cxn>
                <a:cxn ang="0">
                  <a:pos x="192" y="195"/>
                </a:cxn>
                <a:cxn ang="0">
                  <a:pos x="209" y="185"/>
                </a:cxn>
                <a:cxn ang="0">
                  <a:pos x="215" y="165"/>
                </a:cxn>
                <a:cxn ang="0">
                  <a:pos x="225" y="156"/>
                </a:cxn>
                <a:cxn ang="0">
                  <a:pos x="239" y="143"/>
                </a:cxn>
                <a:cxn ang="0">
                  <a:pos x="250" y="136"/>
                </a:cxn>
                <a:cxn ang="0">
                  <a:pos x="268" y="139"/>
                </a:cxn>
                <a:cxn ang="0">
                  <a:pos x="285" y="138"/>
                </a:cxn>
                <a:cxn ang="0">
                  <a:pos x="288" y="133"/>
                </a:cxn>
                <a:cxn ang="0">
                  <a:pos x="284" y="121"/>
                </a:cxn>
                <a:cxn ang="0">
                  <a:pos x="276" y="111"/>
                </a:cxn>
                <a:cxn ang="0">
                  <a:pos x="264" y="108"/>
                </a:cxn>
                <a:cxn ang="0">
                  <a:pos x="260" y="98"/>
                </a:cxn>
                <a:cxn ang="0">
                  <a:pos x="268" y="88"/>
                </a:cxn>
                <a:cxn ang="0">
                  <a:pos x="273" y="73"/>
                </a:cxn>
                <a:cxn ang="0">
                  <a:pos x="264" y="56"/>
                </a:cxn>
                <a:cxn ang="0">
                  <a:pos x="279" y="40"/>
                </a:cxn>
                <a:cxn ang="0">
                  <a:pos x="300" y="26"/>
                </a:cxn>
                <a:cxn ang="0">
                  <a:pos x="294" y="14"/>
                </a:cxn>
              </a:cxnLst>
              <a:rect l="0" t="0" r="r" b="b"/>
              <a:pathLst>
                <a:path w="300" h="219">
                  <a:moveTo>
                    <a:pt x="294" y="14"/>
                  </a:moveTo>
                  <a:cubicBezTo>
                    <a:pt x="294" y="14"/>
                    <a:pt x="282" y="16"/>
                    <a:pt x="278" y="15"/>
                  </a:cubicBezTo>
                  <a:cubicBezTo>
                    <a:pt x="274" y="15"/>
                    <a:pt x="266" y="13"/>
                    <a:pt x="266" y="13"/>
                  </a:cubicBezTo>
                  <a:cubicBezTo>
                    <a:pt x="262" y="3"/>
                    <a:pt x="262" y="3"/>
                    <a:pt x="262" y="3"/>
                  </a:cubicBezTo>
                  <a:cubicBezTo>
                    <a:pt x="262" y="3"/>
                    <a:pt x="256" y="10"/>
                    <a:pt x="253" y="9"/>
                  </a:cubicBezTo>
                  <a:cubicBezTo>
                    <a:pt x="250" y="8"/>
                    <a:pt x="250" y="3"/>
                    <a:pt x="248" y="3"/>
                  </a:cubicBezTo>
                  <a:cubicBezTo>
                    <a:pt x="246" y="3"/>
                    <a:pt x="240" y="10"/>
                    <a:pt x="236" y="9"/>
                  </a:cubicBezTo>
                  <a:cubicBezTo>
                    <a:pt x="232" y="8"/>
                    <a:pt x="226" y="0"/>
                    <a:pt x="218" y="3"/>
                  </a:cubicBezTo>
                  <a:cubicBezTo>
                    <a:pt x="209" y="6"/>
                    <a:pt x="194" y="15"/>
                    <a:pt x="189" y="16"/>
                  </a:cubicBezTo>
                  <a:cubicBezTo>
                    <a:pt x="183" y="17"/>
                    <a:pt x="175" y="27"/>
                    <a:pt x="171" y="33"/>
                  </a:cubicBezTo>
                  <a:cubicBezTo>
                    <a:pt x="167" y="39"/>
                    <a:pt x="164" y="47"/>
                    <a:pt x="152" y="50"/>
                  </a:cubicBezTo>
                  <a:cubicBezTo>
                    <a:pt x="139" y="53"/>
                    <a:pt x="137" y="48"/>
                    <a:pt x="137" y="48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24" y="48"/>
                    <a:pt x="124" y="48"/>
                    <a:pt x="124" y="48"/>
                  </a:cubicBezTo>
                  <a:cubicBezTo>
                    <a:pt x="124" y="48"/>
                    <a:pt x="115" y="53"/>
                    <a:pt x="110" y="51"/>
                  </a:cubicBezTo>
                  <a:cubicBezTo>
                    <a:pt x="107" y="51"/>
                    <a:pt x="106" y="49"/>
                    <a:pt x="102" y="50"/>
                  </a:cubicBezTo>
                  <a:cubicBezTo>
                    <a:pt x="99" y="53"/>
                    <a:pt x="98" y="58"/>
                    <a:pt x="87" y="59"/>
                  </a:cubicBezTo>
                  <a:cubicBezTo>
                    <a:pt x="77" y="60"/>
                    <a:pt x="68" y="55"/>
                    <a:pt x="68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5"/>
                    <a:pt x="54" y="51"/>
                    <a:pt x="51" y="51"/>
                  </a:cubicBezTo>
                  <a:cubicBezTo>
                    <a:pt x="47" y="51"/>
                    <a:pt x="37" y="60"/>
                    <a:pt x="32" y="59"/>
                  </a:cubicBezTo>
                  <a:cubicBezTo>
                    <a:pt x="26" y="59"/>
                    <a:pt x="22" y="58"/>
                    <a:pt x="22" y="53"/>
                  </a:cubicBezTo>
                  <a:cubicBezTo>
                    <a:pt x="23" y="47"/>
                    <a:pt x="30" y="48"/>
                    <a:pt x="29" y="43"/>
                  </a:cubicBezTo>
                  <a:cubicBezTo>
                    <a:pt x="29" y="39"/>
                    <a:pt x="26" y="41"/>
                    <a:pt x="22" y="40"/>
                  </a:cubicBezTo>
                  <a:cubicBezTo>
                    <a:pt x="20" y="40"/>
                    <a:pt x="14" y="37"/>
                    <a:pt x="10" y="35"/>
                  </a:cubicBezTo>
                  <a:cubicBezTo>
                    <a:pt x="9" y="38"/>
                    <a:pt x="8" y="39"/>
                    <a:pt x="8" y="39"/>
                  </a:cubicBezTo>
                  <a:cubicBezTo>
                    <a:pt x="8" y="39"/>
                    <a:pt x="9" y="44"/>
                    <a:pt x="7" y="47"/>
                  </a:cubicBezTo>
                  <a:cubicBezTo>
                    <a:pt x="5" y="49"/>
                    <a:pt x="2" y="50"/>
                    <a:pt x="2" y="5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11" y="83"/>
                    <a:pt x="23" y="86"/>
                    <a:pt x="27" y="89"/>
                  </a:cubicBezTo>
                  <a:cubicBezTo>
                    <a:pt x="33" y="92"/>
                    <a:pt x="38" y="101"/>
                    <a:pt x="38" y="101"/>
                  </a:cubicBezTo>
                  <a:cubicBezTo>
                    <a:pt x="29" y="116"/>
                    <a:pt x="29" y="116"/>
                    <a:pt x="29" y="116"/>
                  </a:cubicBezTo>
                  <a:cubicBezTo>
                    <a:pt x="29" y="116"/>
                    <a:pt x="28" y="120"/>
                    <a:pt x="26" y="121"/>
                  </a:cubicBezTo>
                  <a:cubicBezTo>
                    <a:pt x="23" y="122"/>
                    <a:pt x="19" y="120"/>
                    <a:pt x="16" y="123"/>
                  </a:cubicBezTo>
                  <a:cubicBezTo>
                    <a:pt x="11" y="126"/>
                    <a:pt x="11" y="130"/>
                    <a:pt x="11" y="130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3" y="141"/>
                    <a:pt x="13" y="141"/>
                    <a:pt x="13" y="141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3" y="160"/>
                    <a:pt x="20" y="164"/>
                    <a:pt x="22" y="166"/>
                  </a:cubicBezTo>
                  <a:cubicBezTo>
                    <a:pt x="24" y="169"/>
                    <a:pt x="27" y="174"/>
                    <a:pt x="32" y="173"/>
                  </a:cubicBezTo>
                  <a:cubicBezTo>
                    <a:pt x="42" y="173"/>
                    <a:pt x="42" y="173"/>
                    <a:pt x="42" y="173"/>
                  </a:cubicBezTo>
                  <a:cubicBezTo>
                    <a:pt x="43" y="186"/>
                    <a:pt x="43" y="186"/>
                    <a:pt x="43" y="186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49" y="199"/>
                    <a:pt x="49" y="199"/>
                    <a:pt x="49" y="199"/>
                  </a:cubicBezTo>
                  <a:cubicBezTo>
                    <a:pt x="53" y="219"/>
                    <a:pt x="53" y="219"/>
                    <a:pt x="53" y="219"/>
                  </a:cubicBezTo>
                  <a:cubicBezTo>
                    <a:pt x="63" y="218"/>
                    <a:pt x="63" y="218"/>
                    <a:pt x="63" y="218"/>
                  </a:cubicBezTo>
                  <a:cubicBezTo>
                    <a:pt x="68" y="213"/>
                    <a:pt x="68" y="213"/>
                    <a:pt x="68" y="213"/>
                  </a:cubicBezTo>
                  <a:cubicBezTo>
                    <a:pt x="73" y="215"/>
                    <a:pt x="73" y="215"/>
                    <a:pt x="73" y="215"/>
                  </a:cubicBezTo>
                  <a:cubicBezTo>
                    <a:pt x="75" y="211"/>
                    <a:pt x="75" y="211"/>
                    <a:pt x="75" y="211"/>
                  </a:cubicBezTo>
                  <a:cubicBezTo>
                    <a:pt x="87" y="211"/>
                    <a:pt x="87" y="211"/>
                    <a:pt x="87" y="211"/>
                  </a:cubicBezTo>
                  <a:cubicBezTo>
                    <a:pt x="89" y="208"/>
                    <a:pt x="89" y="208"/>
                    <a:pt x="89" y="208"/>
                  </a:cubicBezTo>
                  <a:cubicBezTo>
                    <a:pt x="92" y="207"/>
                    <a:pt x="92" y="207"/>
                    <a:pt x="92" y="207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101" y="205"/>
                    <a:pt x="101" y="205"/>
                    <a:pt x="101" y="205"/>
                  </a:cubicBezTo>
                  <a:cubicBezTo>
                    <a:pt x="106" y="201"/>
                    <a:pt x="106" y="201"/>
                    <a:pt x="106" y="201"/>
                  </a:cubicBezTo>
                  <a:cubicBezTo>
                    <a:pt x="105" y="196"/>
                    <a:pt x="105" y="196"/>
                    <a:pt x="105" y="196"/>
                  </a:cubicBezTo>
                  <a:cubicBezTo>
                    <a:pt x="111" y="196"/>
                    <a:pt x="111" y="196"/>
                    <a:pt x="111" y="196"/>
                  </a:cubicBezTo>
                  <a:cubicBezTo>
                    <a:pt x="114" y="192"/>
                    <a:pt x="114" y="192"/>
                    <a:pt x="114" y="192"/>
                  </a:cubicBezTo>
                  <a:cubicBezTo>
                    <a:pt x="114" y="192"/>
                    <a:pt x="117" y="198"/>
                    <a:pt x="119" y="197"/>
                  </a:cubicBezTo>
                  <a:cubicBezTo>
                    <a:pt x="121" y="195"/>
                    <a:pt x="128" y="191"/>
                    <a:pt x="128" y="191"/>
                  </a:cubicBezTo>
                  <a:cubicBezTo>
                    <a:pt x="134" y="198"/>
                    <a:pt x="134" y="198"/>
                    <a:pt x="134" y="198"/>
                  </a:cubicBezTo>
                  <a:cubicBezTo>
                    <a:pt x="138" y="197"/>
                    <a:pt x="138" y="197"/>
                    <a:pt x="138" y="197"/>
                  </a:cubicBezTo>
                  <a:cubicBezTo>
                    <a:pt x="143" y="203"/>
                    <a:pt x="143" y="203"/>
                    <a:pt x="143" y="203"/>
                  </a:cubicBezTo>
                  <a:cubicBezTo>
                    <a:pt x="149" y="198"/>
                    <a:pt x="149" y="198"/>
                    <a:pt x="149" y="198"/>
                  </a:cubicBezTo>
                  <a:cubicBezTo>
                    <a:pt x="163" y="202"/>
                    <a:pt x="163" y="202"/>
                    <a:pt x="163" y="202"/>
                  </a:cubicBezTo>
                  <a:cubicBezTo>
                    <a:pt x="163" y="202"/>
                    <a:pt x="166" y="207"/>
                    <a:pt x="168" y="206"/>
                  </a:cubicBezTo>
                  <a:cubicBezTo>
                    <a:pt x="169" y="206"/>
                    <a:pt x="192" y="195"/>
                    <a:pt x="192" y="195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99" y="196"/>
                    <a:pt x="208" y="192"/>
                    <a:pt x="209" y="185"/>
                  </a:cubicBezTo>
                  <a:cubicBezTo>
                    <a:pt x="209" y="176"/>
                    <a:pt x="199" y="171"/>
                    <a:pt x="201" y="168"/>
                  </a:cubicBezTo>
                  <a:cubicBezTo>
                    <a:pt x="204" y="166"/>
                    <a:pt x="215" y="165"/>
                    <a:pt x="215" y="165"/>
                  </a:cubicBezTo>
                  <a:cubicBezTo>
                    <a:pt x="215" y="165"/>
                    <a:pt x="213" y="160"/>
                    <a:pt x="216" y="158"/>
                  </a:cubicBezTo>
                  <a:cubicBezTo>
                    <a:pt x="218" y="156"/>
                    <a:pt x="223" y="159"/>
                    <a:pt x="225" y="156"/>
                  </a:cubicBezTo>
                  <a:cubicBezTo>
                    <a:pt x="226" y="152"/>
                    <a:pt x="221" y="148"/>
                    <a:pt x="224" y="145"/>
                  </a:cubicBezTo>
                  <a:cubicBezTo>
                    <a:pt x="229" y="144"/>
                    <a:pt x="235" y="148"/>
                    <a:pt x="239" y="143"/>
                  </a:cubicBezTo>
                  <a:cubicBezTo>
                    <a:pt x="245" y="139"/>
                    <a:pt x="245" y="136"/>
                    <a:pt x="247" y="134"/>
                  </a:cubicBezTo>
                  <a:cubicBezTo>
                    <a:pt x="249" y="133"/>
                    <a:pt x="250" y="136"/>
                    <a:pt x="250" y="136"/>
                  </a:cubicBezTo>
                  <a:cubicBezTo>
                    <a:pt x="250" y="136"/>
                    <a:pt x="252" y="130"/>
                    <a:pt x="256" y="130"/>
                  </a:cubicBezTo>
                  <a:cubicBezTo>
                    <a:pt x="259" y="132"/>
                    <a:pt x="264" y="138"/>
                    <a:pt x="268" y="139"/>
                  </a:cubicBezTo>
                  <a:cubicBezTo>
                    <a:pt x="273" y="139"/>
                    <a:pt x="278" y="135"/>
                    <a:pt x="278" y="135"/>
                  </a:cubicBezTo>
                  <a:cubicBezTo>
                    <a:pt x="285" y="138"/>
                    <a:pt x="285" y="138"/>
                    <a:pt x="285" y="138"/>
                  </a:cubicBezTo>
                  <a:cubicBezTo>
                    <a:pt x="285" y="133"/>
                    <a:pt x="285" y="133"/>
                    <a:pt x="285" y="133"/>
                  </a:cubicBezTo>
                  <a:cubicBezTo>
                    <a:pt x="288" y="133"/>
                    <a:pt x="288" y="133"/>
                    <a:pt x="288" y="133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84" y="121"/>
                    <a:pt x="284" y="121"/>
                    <a:pt x="284" y="121"/>
                  </a:cubicBezTo>
                  <a:cubicBezTo>
                    <a:pt x="278" y="117"/>
                    <a:pt x="278" y="117"/>
                    <a:pt x="278" y="117"/>
                  </a:cubicBezTo>
                  <a:cubicBezTo>
                    <a:pt x="276" y="111"/>
                    <a:pt x="276" y="111"/>
                    <a:pt x="276" y="111"/>
                  </a:cubicBezTo>
                  <a:cubicBezTo>
                    <a:pt x="267" y="103"/>
                    <a:pt x="267" y="103"/>
                    <a:pt x="267" y="103"/>
                  </a:cubicBezTo>
                  <a:cubicBezTo>
                    <a:pt x="267" y="103"/>
                    <a:pt x="266" y="106"/>
                    <a:pt x="264" y="108"/>
                  </a:cubicBezTo>
                  <a:cubicBezTo>
                    <a:pt x="262" y="110"/>
                    <a:pt x="256" y="108"/>
                    <a:pt x="256" y="108"/>
                  </a:cubicBezTo>
                  <a:cubicBezTo>
                    <a:pt x="260" y="98"/>
                    <a:pt x="260" y="98"/>
                    <a:pt x="260" y="98"/>
                  </a:cubicBezTo>
                  <a:cubicBezTo>
                    <a:pt x="268" y="97"/>
                    <a:pt x="268" y="97"/>
                    <a:pt x="268" y="97"/>
                  </a:cubicBezTo>
                  <a:cubicBezTo>
                    <a:pt x="268" y="88"/>
                    <a:pt x="268" y="88"/>
                    <a:pt x="268" y="88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278" y="85"/>
                    <a:pt x="274" y="80"/>
                    <a:pt x="273" y="73"/>
                  </a:cubicBezTo>
                  <a:cubicBezTo>
                    <a:pt x="273" y="66"/>
                    <a:pt x="272" y="56"/>
                    <a:pt x="272" y="56"/>
                  </a:cubicBezTo>
                  <a:cubicBezTo>
                    <a:pt x="264" y="56"/>
                    <a:pt x="264" y="56"/>
                    <a:pt x="264" y="56"/>
                  </a:cubicBezTo>
                  <a:cubicBezTo>
                    <a:pt x="264" y="56"/>
                    <a:pt x="274" y="54"/>
                    <a:pt x="275" y="51"/>
                  </a:cubicBezTo>
                  <a:cubicBezTo>
                    <a:pt x="276" y="49"/>
                    <a:pt x="271" y="44"/>
                    <a:pt x="279" y="40"/>
                  </a:cubicBezTo>
                  <a:cubicBezTo>
                    <a:pt x="286" y="34"/>
                    <a:pt x="294" y="38"/>
                    <a:pt x="294" y="38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300" y="26"/>
                    <a:pt x="297" y="23"/>
                    <a:pt x="296" y="19"/>
                  </a:cubicBezTo>
                  <a:cubicBezTo>
                    <a:pt x="295" y="17"/>
                    <a:pt x="294" y="14"/>
                    <a:pt x="294" y="14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0" name="Ukraine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7757138" y="3054803"/>
              <a:ext cx="1827875" cy="1241953"/>
            </a:xfrm>
            <a:custGeom>
              <a:avLst/>
              <a:gdLst/>
              <a:ahLst/>
              <a:cxnLst>
                <a:cxn ang="0">
                  <a:pos x="377" y="481"/>
                </a:cxn>
                <a:cxn ang="0">
                  <a:pos x="283" y="108"/>
                </a:cxn>
                <a:cxn ang="0">
                  <a:pos x="252" y="108"/>
                </a:cxn>
                <a:cxn ang="0">
                  <a:pos x="219" y="110"/>
                </a:cxn>
                <a:cxn ang="0">
                  <a:pos x="175" y="113"/>
                </a:cxn>
                <a:cxn ang="0">
                  <a:pos x="116" y="113"/>
                </a:cxn>
                <a:cxn ang="0">
                  <a:pos x="32" y="155"/>
                </a:cxn>
                <a:cxn ang="0">
                  <a:pos x="55" y="201"/>
                </a:cxn>
                <a:cxn ang="0">
                  <a:pos x="12" y="288"/>
                </a:cxn>
                <a:cxn ang="0">
                  <a:pos x="9" y="330"/>
                </a:cxn>
                <a:cxn ang="0">
                  <a:pos x="19" y="373"/>
                </a:cxn>
                <a:cxn ang="0">
                  <a:pos x="46" y="385"/>
                </a:cxn>
                <a:cxn ang="0">
                  <a:pos x="150" y="374"/>
                </a:cxn>
                <a:cxn ang="0">
                  <a:pos x="214" y="330"/>
                </a:cxn>
                <a:cxn ang="0">
                  <a:pos x="253" y="324"/>
                </a:cxn>
                <a:cxn ang="0">
                  <a:pos x="281" y="335"/>
                </a:cxn>
                <a:cxn ang="0">
                  <a:pos x="320" y="348"/>
                </a:cxn>
                <a:cxn ang="0">
                  <a:pos x="343" y="377"/>
                </a:cxn>
                <a:cxn ang="0">
                  <a:pos x="362" y="424"/>
                </a:cxn>
                <a:cxn ang="0">
                  <a:pos x="334" y="462"/>
                </a:cxn>
                <a:cxn ang="0">
                  <a:pos x="307" y="502"/>
                </a:cxn>
                <a:cxn ang="0">
                  <a:pos x="363" y="493"/>
                </a:cxn>
                <a:cxn ang="0">
                  <a:pos x="374" y="485"/>
                </a:cxn>
                <a:cxn ang="0">
                  <a:pos x="375" y="481"/>
                </a:cxn>
                <a:cxn ang="0">
                  <a:pos x="387" y="460"/>
                </a:cxn>
                <a:cxn ang="0">
                  <a:pos x="400" y="441"/>
                </a:cxn>
                <a:cxn ang="0">
                  <a:pos x="435" y="387"/>
                </a:cxn>
                <a:cxn ang="0">
                  <a:pos x="456" y="390"/>
                </a:cxn>
                <a:cxn ang="0">
                  <a:pos x="445" y="405"/>
                </a:cxn>
                <a:cxn ang="0">
                  <a:pos x="530" y="390"/>
                </a:cxn>
                <a:cxn ang="0">
                  <a:pos x="509" y="431"/>
                </a:cxn>
                <a:cxn ang="0">
                  <a:pos x="521" y="450"/>
                </a:cxn>
                <a:cxn ang="0">
                  <a:pos x="554" y="488"/>
                </a:cxn>
                <a:cxn ang="0">
                  <a:pos x="629" y="441"/>
                </a:cxn>
                <a:cxn ang="0">
                  <a:pos x="672" y="403"/>
                </a:cxn>
                <a:cxn ang="0">
                  <a:pos x="608" y="419"/>
                </a:cxn>
                <a:cxn ang="0">
                  <a:pos x="587" y="386"/>
                </a:cxn>
                <a:cxn ang="0">
                  <a:pos x="554" y="388"/>
                </a:cxn>
                <a:cxn ang="0">
                  <a:pos x="562" y="378"/>
                </a:cxn>
                <a:cxn ang="0">
                  <a:pos x="588" y="379"/>
                </a:cxn>
                <a:cxn ang="0">
                  <a:pos x="592" y="336"/>
                </a:cxn>
                <a:cxn ang="0">
                  <a:pos x="657" y="308"/>
                </a:cxn>
                <a:cxn ang="0">
                  <a:pos x="690" y="271"/>
                </a:cxn>
                <a:cxn ang="0">
                  <a:pos x="755" y="190"/>
                </a:cxn>
                <a:cxn ang="0">
                  <a:pos x="731" y="147"/>
                </a:cxn>
                <a:cxn ang="0">
                  <a:pos x="734" y="101"/>
                </a:cxn>
                <a:cxn ang="0">
                  <a:pos x="700" y="79"/>
                </a:cxn>
                <a:cxn ang="0">
                  <a:pos x="674" y="84"/>
                </a:cxn>
                <a:cxn ang="0">
                  <a:pos x="634" y="92"/>
                </a:cxn>
                <a:cxn ang="0">
                  <a:pos x="599" y="69"/>
                </a:cxn>
                <a:cxn ang="0">
                  <a:pos x="559" y="91"/>
                </a:cxn>
                <a:cxn ang="0">
                  <a:pos x="503" y="68"/>
                </a:cxn>
                <a:cxn ang="0">
                  <a:pos x="468" y="60"/>
                </a:cxn>
                <a:cxn ang="0">
                  <a:pos x="454" y="30"/>
                </a:cxn>
                <a:cxn ang="0">
                  <a:pos x="394" y="7"/>
                </a:cxn>
                <a:cxn ang="0">
                  <a:pos x="348" y="50"/>
                </a:cxn>
              </a:cxnLst>
              <a:rect l="0" t="0" r="r" b="b"/>
              <a:pathLst>
                <a:path w="756" h="515">
                  <a:moveTo>
                    <a:pt x="377" y="481"/>
                  </a:moveTo>
                  <a:cubicBezTo>
                    <a:pt x="381" y="480"/>
                    <a:pt x="381" y="480"/>
                    <a:pt x="381" y="480"/>
                  </a:cubicBezTo>
                  <a:cubicBezTo>
                    <a:pt x="386" y="473"/>
                    <a:pt x="386" y="473"/>
                    <a:pt x="386" y="473"/>
                  </a:cubicBezTo>
                  <a:cubicBezTo>
                    <a:pt x="390" y="466"/>
                    <a:pt x="390" y="466"/>
                    <a:pt x="390" y="466"/>
                  </a:cubicBezTo>
                  <a:cubicBezTo>
                    <a:pt x="384" y="471"/>
                    <a:pt x="384" y="471"/>
                    <a:pt x="384" y="471"/>
                  </a:cubicBezTo>
                  <a:lnTo>
                    <a:pt x="377" y="481"/>
                  </a:lnTo>
                  <a:close/>
                  <a:moveTo>
                    <a:pt x="338" y="50"/>
                  </a:moveTo>
                  <a:cubicBezTo>
                    <a:pt x="338" y="50"/>
                    <a:pt x="336" y="56"/>
                    <a:pt x="325" y="57"/>
                  </a:cubicBezTo>
                  <a:cubicBezTo>
                    <a:pt x="314" y="58"/>
                    <a:pt x="313" y="77"/>
                    <a:pt x="312" y="90"/>
                  </a:cubicBezTo>
                  <a:cubicBezTo>
                    <a:pt x="311" y="104"/>
                    <a:pt x="321" y="106"/>
                    <a:pt x="318" y="111"/>
                  </a:cubicBezTo>
                  <a:cubicBezTo>
                    <a:pt x="314" y="116"/>
                    <a:pt x="308" y="106"/>
                    <a:pt x="303" y="101"/>
                  </a:cubicBezTo>
                  <a:cubicBezTo>
                    <a:pt x="296" y="94"/>
                    <a:pt x="283" y="108"/>
                    <a:pt x="283" y="108"/>
                  </a:cubicBezTo>
                  <a:cubicBezTo>
                    <a:pt x="280" y="105"/>
                    <a:pt x="280" y="105"/>
                    <a:pt x="280" y="105"/>
                  </a:cubicBezTo>
                  <a:cubicBezTo>
                    <a:pt x="271" y="109"/>
                    <a:pt x="271" y="109"/>
                    <a:pt x="271" y="109"/>
                  </a:cubicBezTo>
                  <a:cubicBezTo>
                    <a:pt x="271" y="109"/>
                    <a:pt x="271" y="117"/>
                    <a:pt x="266" y="117"/>
                  </a:cubicBezTo>
                  <a:cubicBezTo>
                    <a:pt x="260" y="118"/>
                    <a:pt x="260" y="105"/>
                    <a:pt x="260" y="105"/>
                  </a:cubicBezTo>
                  <a:cubicBezTo>
                    <a:pt x="254" y="102"/>
                    <a:pt x="254" y="102"/>
                    <a:pt x="254" y="102"/>
                  </a:cubicBezTo>
                  <a:cubicBezTo>
                    <a:pt x="252" y="108"/>
                    <a:pt x="252" y="108"/>
                    <a:pt x="252" y="108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43" y="110"/>
                    <a:pt x="244" y="118"/>
                    <a:pt x="239" y="119"/>
                  </a:cubicBezTo>
                  <a:cubicBezTo>
                    <a:pt x="234" y="120"/>
                    <a:pt x="236" y="111"/>
                    <a:pt x="236" y="111"/>
                  </a:cubicBezTo>
                  <a:cubicBezTo>
                    <a:pt x="227" y="113"/>
                    <a:pt x="227" y="113"/>
                    <a:pt x="227" y="113"/>
                  </a:cubicBezTo>
                  <a:cubicBezTo>
                    <a:pt x="224" y="118"/>
                    <a:pt x="224" y="118"/>
                    <a:pt x="224" y="118"/>
                  </a:cubicBezTo>
                  <a:cubicBezTo>
                    <a:pt x="219" y="110"/>
                    <a:pt x="219" y="110"/>
                    <a:pt x="219" y="110"/>
                  </a:cubicBezTo>
                  <a:cubicBezTo>
                    <a:pt x="210" y="118"/>
                    <a:pt x="210" y="118"/>
                    <a:pt x="210" y="118"/>
                  </a:cubicBezTo>
                  <a:cubicBezTo>
                    <a:pt x="202" y="118"/>
                    <a:pt x="202" y="118"/>
                    <a:pt x="202" y="118"/>
                  </a:cubicBezTo>
                  <a:cubicBezTo>
                    <a:pt x="202" y="118"/>
                    <a:pt x="205" y="126"/>
                    <a:pt x="202" y="126"/>
                  </a:cubicBezTo>
                  <a:cubicBezTo>
                    <a:pt x="198" y="126"/>
                    <a:pt x="197" y="120"/>
                    <a:pt x="197" y="120"/>
                  </a:cubicBezTo>
                  <a:cubicBezTo>
                    <a:pt x="197" y="120"/>
                    <a:pt x="193" y="119"/>
                    <a:pt x="185" y="121"/>
                  </a:cubicBezTo>
                  <a:cubicBezTo>
                    <a:pt x="177" y="123"/>
                    <a:pt x="180" y="118"/>
                    <a:pt x="175" y="113"/>
                  </a:cubicBezTo>
                  <a:cubicBezTo>
                    <a:pt x="170" y="106"/>
                    <a:pt x="164" y="118"/>
                    <a:pt x="164" y="118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46" y="117"/>
                    <a:pt x="146" y="117"/>
                    <a:pt x="146" y="117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3"/>
                    <a:pt x="122" y="111"/>
                    <a:pt x="116" y="113"/>
                  </a:cubicBezTo>
                  <a:cubicBezTo>
                    <a:pt x="111" y="115"/>
                    <a:pt x="108" y="118"/>
                    <a:pt x="99" y="117"/>
                  </a:cubicBezTo>
                  <a:cubicBezTo>
                    <a:pt x="91" y="116"/>
                    <a:pt x="90" y="117"/>
                    <a:pt x="81" y="121"/>
                  </a:cubicBezTo>
                  <a:cubicBezTo>
                    <a:pt x="73" y="125"/>
                    <a:pt x="67" y="122"/>
                    <a:pt x="60" y="127"/>
                  </a:cubicBezTo>
                  <a:cubicBezTo>
                    <a:pt x="52" y="132"/>
                    <a:pt x="60" y="139"/>
                    <a:pt x="51" y="145"/>
                  </a:cubicBezTo>
                  <a:cubicBezTo>
                    <a:pt x="43" y="151"/>
                    <a:pt x="42" y="146"/>
                    <a:pt x="37" y="146"/>
                  </a:cubicBezTo>
                  <a:cubicBezTo>
                    <a:pt x="32" y="146"/>
                    <a:pt x="32" y="153"/>
                    <a:pt x="32" y="155"/>
                  </a:cubicBezTo>
                  <a:cubicBezTo>
                    <a:pt x="33" y="158"/>
                    <a:pt x="35" y="162"/>
                    <a:pt x="35" y="166"/>
                  </a:cubicBezTo>
                  <a:cubicBezTo>
                    <a:pt x="35" y="172"/>
                    <a:pt x="40" y="173"/>
                    <a:pt x="44" y="177"/>
                  </a:cubicBezTo>
                  <a:cubicBezTo>
                    <a:pt x="48" y="180"/>
                    <a:pt x="50" y="185"/>
                    <a:pt x="52" y="188"/>
                  </a:cubicBezTo>
                  <a:cubicBezTo>
                    <a:pt x="55" y="192"/>
                    <a:pt x="63" y="195"/>
                    <a:pt x="63" y="195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60" y="198"/>
                    <a:pt x="56" y="199"/>
                    <a:pt x="55" y="201"/>
                  </a:cubicBezTo>
                  <a:cubicBezTo>
                    <a:pt x="54" y="203"/>
                    <a:pt x="58" y="204"/>
                    <a:pt x="61" y="205"/>
                  </a:cubicBezTo>
                  <a:cubicBezTo>
                    <a:pt x="64" y="208"/>
                    <a:pt x="64" y="216"/>
                    <a:pt x="61" y="224"/>
                  </a:cubicBezTo>
                  <a:cubicBezTo>
                    <a:pt x="58" y="231"/>
                    <a:pt x="47" y="228"/>
                    <a:pt x="47" y="228"/>
                  </a:cubicBezTo>
                  <a:cubicBezTo>
                    <a:pt x="47" y="228"/>
                    <a:pt x="37" y="246"/>
                    <a:pt x="33" y="249"/>
                  </a:cubicBezTo>
                  <a:cubicBezTo>
                    <a:pt x="30" y="253"/>
                    <a:pt x="29" y="264"/>
                    <a:pt x="25" y="271"/>
                  </a:cubicBezTo>
                  <a:cubicBezTo>
                    <a:pt x="22" y="278"/>
                    <a:pt x="12" y="288"/>
                    <a:pt x="12" y="288"/>
                  </a:cubicBezTo>
                  <a:cubicBezTo>
                    <a:pt x="12" y="288"/>
                    <a:pt x="18" y="295"/>
                    <a:pt x="18" y="300"/>
                  </a:cubicBezTo>
                  <a:cubicBezTo>
                    <a:pt x="19" y="305"/>
                    <a:pt x="18" y="308"/>
                    <a:pt x="19" y="311"/>
                  </a:cubicBezTo>
                  <a:cubicBezTo>
                    <a:pt x="21" y="314"/>
                    <a:pt x="29" y="316"/>
                    <a:pt x="29" y="316"/>
                  </a:cubicBezTo>
                  <a:cubicBezTo>
                    <a:pt x="28" y="322"/>
                    <a:pt x="28" y="322"/>
                    <a:pt x="28" y="322"/>
                  </a:cubicBezTo>
                  <a:cubicBezTo>
                    <a:pt x="14" y="318"/>
                    <a:pt x="14" y="318"/>
                    <a:pt x="14" y="318"/>
                  </a:cubicBezTo>
                  <a:cubicBezTo>
                    <a:pt x="9" y="330"/>
                    <a:pt x="9" y="330"/>
                    <a:pt x="9" y="330"/>
                  </a:cubicBezTo>
                  <a:cubicBezTo>
                    <a:pt x="8" y="343"/>
                    <a:pt x="8" y="343"/>
                    <a:pt x="8" y="343"/>
                  </a:cubicBezTo>
                  <a:cubicBezTo>
                    <a:pt x="8" y="343"/>
                    <a:pt x="0" y="351"/>
                    <a:pt x="0" y="355"/>
                  </a:cubicBezTo>
                  <a:cubicBezTo>
                    <a:pt x="0" y="359"/>
                    <a:pt x="2" y="366"/>
                    <a:pt x="2" y="366"/>
                  </a:cubicBezTo>
                  <a:cubicBezTo>
                    <a:pt x="2" y="366"/>
                    <a:pt x="6" y="366"/>
                    <a:pt x="8" y="368"/>
                  </a:cubicBezTo>
                  <a:cubicBezTo>
                    <a:pt x="10" y="369"/>
                    <a:pt x="13" y="374"/>
                    <a:pt x="13" y="374"/>
                  </a:cubicBezTo>
                  <a:cubicBezTo>
                    <a:pt x="13" y="374"/>
                    <a:pt x="16" y="373"/>
                    <a:pt x="19" y="373"/>
                  </a:cubicBezTo>
                  <a:cubicBezTo>
                    <a:pt x="22" y="374"/>
                    <a:pt x="22" y="377"/>
                    <a:pt x="24" y="379"/>
                  </a:cubicBezTo>
                  <a:cubicBezTo>
                    <a:pt x="26" y="383"/>
                    <a:pt x="28" y="379"/>
                    <a:pt x="35" y="381"/>
                  </a:cubicBezTo>
                  <a:cubicBezTo>
                    <a:pt x="43" y="383"/>
                    <a:pt x="37" y="388"/>
                    <a:pt x="37" y="388"/>
                  </a:cubicBezTo>
                  <a:cubicBezTo>
                    <a:pt x="40" y="389"/>
                    <a:pt x="40" y="389"/>
                    <a:pt x="40" y="389"/>
                  </a:cubicBezTo>
                  <a:cubicBezTo>
                    <a:pt x="42" y="384"/>
                    <a:pt x="42" y="384"/>
                    <a:pt x="42" y="384"/>
                  </a:cubicBezTo>
                  <a:cubicBezTo>
                    <a:pt x="46" y="385"/>
                    <a:pt x="46" y="385"/>
                    <a:pt x="46" y="385"/>
                  </a:cubicBezTo>
                  <a:cubicBezTo>
                    <a:pt x="46" y="385"/>
                    <a:pt x="45" y="374"/>
                    <a:pt x="50" y="374"/>
                  </a:cubicBezTo>
                  <a:cubicBezTo>
                    <a:pt x="57" y="374"/>
                    <a:pt x="51" y="384"/>
                    <a:pt x="64" y="383"/>
                  </a:cubicBezTo>
                  <a:cubicBezTo>
                    <a:pt x="76" y="382"/>
                    <a:pt x="99" y="381"/>
                    <a:pt x="99" y="381"/>
                  </a:cubicBezTo>
                  <a:cubicBezTo>
                    <a:pt x="99" y="381"/>
                    <a:pt x="108" y="374"/>
                    <a:pt x="113" y="376"/>
                  </a:cubicBezTo>
                  <a:cubicBezTo>
                    <a:pt x="117" y="377"/>
                    <a:pt x="127" y="390"/>
                    <a:pt x="137" y="388"/>
                  </a:cubicBezTo>
                  <a:cubicBezTo>
                    <a:pt x="146" y="385"/>
                    <a:pt x="134" y="378"/>
                    <a:pt x="150" y="374"/>
                  </a:cubicBezTo>
                  <a:cubicBezTo>
                    <a:pt x="165" y="370"/>
                    <a:pt x="182" y="361"/>
                    <a:pt x="182" y="361"/>
                  </a:cubicBezTo>
                  <a:cubicBezTo>
                    <a:pt x="182" y="361"/>
                    <a:pt x="186" y="340"/>
                    <a:pt x="202" y="339"/>
                  </a:cubicBezTo>
                  <a:cubicBezTo>
                    <a:pt x="202" y="336"/>
                    <a:pt x="202" y="336"/>
                    <a:pt x="202" y="336"/>
                  </a:cubicBezTo>
                  <a:cubicBezTo>
                    <a:pt x="205" y="336"/>
                    <a:pt x="205" y="336"/>
                    <a:pt x="205" y="336"/>
                  </a:cubicBezTo>
                  <a:cubicBezTo>
                    <a:pt x="205" y="336"/>
                    <a:pt x="198" y="329"/>
                    <a:pt x="204" y="328"/>
                  </a:cubicBezTo>
                  <a:cubicBezTo>
                    <a:pt x="210" y="326"/>
                    <a:pt x="211" y="330"/>
                    <a:pt x="214" y="330"/>
                  </a:cubicBezTo>
                  <a:cubicBezTo>
                    <a:pt x="217" y="330"/>
                    <a:pt x="215" y="324"/>
                    <a:pt x="215" y="324"/>
                  </a:cubicBezTo>
                  <a:cubicBezTo>
                    <a:pt x="222" y="327"/>
                    <a:pt x="222" y="327"/>
                    <a:pt x="222" y="327"/>
                  </a:cubicBezTo>
                  <a:cubicBezTo>
                    <a:pt x="226" y="322"/>
                    <a:pt x="226" y="322"/>
                    <a:pt x="226" y="322"/>
                  </a:cubicBezTo>
                  <a:cubicBezTo>
                    <a:pt x="234" y="323"/>
                    <a:pt x="234" y="323"/>
                    <a:pt x="234" y="323"/>
                  </a:cubicBezTo>
                  <a:cubicBezTo>
                    <a:pt x="234" y="323"/>
                    <a:pt x="231" y="314"/>
                    <a:pt x="240" y="318"/>
                  </a:cubicBezTo>
                  <a:cubicBezTo>
                    <a:pt x="247" y="320"/>
                    <a:pt x="253" y="324"/>
                    <a:pt x="253" y="324"/>
                  </a:cubicBezTo>
                  <a:cubicBezTo>
                    <a:pt x="259" y="324"/>
                    <a:pt x="259" y="324"/>
                    <a:pt x="259" y="324"/>
                  </a:cubicBezTo>
                  <a:cubicBezTo>
                    <a:pt x="261" y="329"/>
                    <a:pt x="261" y="329"/>
                    <a:pt x="261" y="329"/>
                  </a:cubicBezTo>
                  <a:cubicBezTo>
                    <a:pt x="273" y="325"/>
                    <a:pt x="273" y="325"/>
                    <a:pt x="273" y="325"/>
                  </a:cubicBezTo>
                  <a:cubicBezTo>
                    <a:pt x="272" y="331"/>
                    <a:pt x="272" y="331"/>
                    <a:pt x="272" y="331"/>
                  </a:cubicBezTo>
                  <a:cubicBezTo>
                    <a:pt x="276" y="330"/>
                    <a:pt x="276" y="330"/>
                    <a:pt x="276" y="330"/>
                  </a:cubicBezTo>
                  <a:cubicBezTo>
                    <a:pt x="281" y="335"/>
                    <a:pt x="281" y="335"/>
                    <a:pt x="281" y="335"/>
                  </a:cubicBezTo>
                  <a:cubicBezTo>
                    <a:pt x="281" y="335"/>
                    <a:pt x="278" y="328"/>
                    <a:pt x="281" y="328"/>
                  </a:cubicBezTo>
                  <a:cubicBezTo>
                    <a:pt x="285" y="328"/>
                    <a:pt x="295" y="329"/>
                    <a:pt x="295" y="329"/>
                  </a:cubicBezTo>
                  <a:cubicBezTo>
                    <a:pt x="301" y="338"/>
                    <a:pt x="301" y="338"/>
                    <a:pt x="301" y="338"/>
                  </a:cubicBezTo>
                  <a:cubicBezTo>
                    <a:pt x="308" y="337"/>
                    <a:pt x="308" y="337"/>
                    <a:pt x="308" y="337"/>
                  </a:cubicBezTo>
                  <a:cubicBezTo>
                    <a:pt x="311" y="332"/>
                    <a:pt x="311" y="332"/>
                    <a:pt x="311" y="332"/>
                  </a:cubicBezTo>
                  <a:cubicBezTo>
                    <a:pt x="311" y="332"/>
                    <a:pt x="320" y="343"/>
                    <a:pt x="320" y="348"/>
                  </a:cubicBezTo>
                  <a:cubicBezTo>
                    <a:pt x="320" y="355"/>
                    <a:pt x="318" y="361"/>
                    <a:pt x="318" y="361"/>
                  </a:cubicBezTo>
                  <a:cubicBezTo>
                    <a:pt x="322" y="368"/>
                    <a:pt x="322" y="368"/>
                    <a:pt x="322" y="368"/>
                  </a:cubicBezTo>
                  <a:cubicBezTo>
                    <a:pt x="322" y="368"/>
                    <a:pt x="326" y="367"/>
                    <a:pt x="327" y="368"/>
                  </a:cubicBezTo>
                  <a:cubicBezTo>
                    <a:pt x="328" y="369"/>
                    <a:pt x="336" y="374"/>
                    <a:pt x="336" y="374"/>
                  </a:cubicBezTo>
                  <a:cubicBezTo>
                    <a:pt x="339" y="369"/>
                    <a:pt x="339" y="369"/>
                    <a:pt x="339" y="369"/>
                  </a:cubicBezTo>
                  <a:cubicBezTo>
                    <a:pt x="343" y="377"/>
                    <a:pt x="343" y="377"/>
                    <a:pt x="343" y="377"/>
                  </a:cubicBezTo>
                  <a:cubicBezTo>
                    <a:pt x="343" y="377"/>
                    <a:pt x="341" y="393"/>
                    <a:pt x="349" y="394"/>
                  </a:cubicBezTo>
                  <a:cubicBezTo>
                    <a:pt x="355" y="395"/>
                    <a:pt x="359" y="391"/>
                    <a:pt x="362" y="398"/>
                  </a:cubicBezTo>
                  <a:cubicBezTo>
                    <a:pt x="367" y="403"/>
                    <a:pt x="362" y="419"/>
                    <a:pt x="367" y="420"/>
                  </a:cubicBezTo>
                  <a:cubicBezTo>
                    <a:pt x="371" y="421"/>
                    <a:pt x="378" y="424"/>
                    <a:pt x="378" y="424"/>
                  </a:cubicBezTo>
                  <a:cubicBezTo>
                    <a:pt x="367" y="430"/>
                    <a:pt x="367" y="430"/>
                    <a:pt x="367" y="430"/>
                  </a:cubicBezTo>
                  <a:cubicBezTo>
                    <a:pt x="367" y="430"/>
                    <a:pt x="365" y="424"/>
                    <a:pt x="362" y="424"/>
                  </a:cubicBezTo>
                  <a:cubicBezTo>
                    <a:pt x="360" y="424"/>
                    <a:pt x="362" y="431"/>
                    <a:pt x="358" y="432"/>
                  </a:cubicBezTo>
                  <a:cubicBezTo>
                    <a:pt x="354" y="433"/>
                    <a:pt x="346" y="426"/>
                    <a:pt x="346" y="426"/>
                  </a:cubicBezTo>
                  <a:cubicBezTo>
                    <a:pt x="346" y="426"/>
                    <a:pt x="343" y="435"/>
                    <a:pt x="340" y="435"/>
                  </a:cubicBezTo>
                  <a:cubicBezTo>
                    <a:pt x="337" y="435"/>
                    <a:pt x="342" y="417"/>
                    <a:pt x="326" y="430"/>
                  </a:cubicBezTo>
                  <a:cubicBezTo>
                    <a:pt x="321" y="435"/>
                    <a:pt x="334" y="448"/>
                    <a:pt x="334" y="448"/>
                  </a:cubicBezTo>
                  <a:cubicBezTo>
                    <a:pt x="334" y="462"/>
                    <a:pt x="334" y="462"/>
                    <a:pt x="334" y="462"/>
                  </a:cubicBezTo>
                  <a:cubicBezTo>
                    <a:pt x="325" y="468"/>
                    <a:pt x="325" y="468"/>
                    <a:pt x="325" y="468"/>
                  </a:cubicBezTo>
                  <a:cubicBezTo>
                    <a:pt x="328" y="473"/>
                    <a:pt x="328" y="473"/>
                    <a:pt x="328" y="473"/>
                  </a:cubicBezTo>
                  <a:cubicBezTo>
                    <a:pt x="317" y="485"/>
                    <a:pt x="317" y="485"/>
                    <a:pt x="317" y="485"/>
                  </a:cubicBezTo>
                  <a:cubicBezTo>
                    <a:pt x="317" y="485"/>
                    <a:pt x="325" y="494"/>
                    <a:pt x="322" y="497"/>
                  </a:cubicBezTo>
                  <a:cubicBezTo>
                    <a:pt x="319" y="501"/>
                    <a:pt x="310" y="499"/>
                    <a:pt x="310" y="499"/>
                  </a:cubicBezTo>
                  <a:cubicBezTo>
                    <a:pt x="307" y="502"/>
                    <a:pt x="307" y="502"/>
                    <a:pt x="307" y="502"/>
                  </a:cubicBezTo>
                  <a:cubicBezTo>
                    <a:pt x="312" y="504"/>
                    <a:pt x="312" y="504"/>
                    <a:pt x="312" y="504"/>
                  </a:cubicBezTo>
                  <a:cubicBezTo>
                    <a:pt x="312" y="504"/>
                    <a:pt x="311" y="510"/>
                    <a:pt x="322" y="512"/>
                  </a:cubicBezTo>
                  <a:cubicBezTo>
                    <a:pt x="334" y="515"/>
                    <a:pt x="337" y="514"/>
                    <a:pt x="337" y="514"/>
                  </a:cubicBezTo>
                  <a:cubicBezTo>
                    <a:pt x="337" y="507"/>
                    <a:pt x="337" y="507"/>
                    <a:pt x="337" y="507"/>
                  </a:cubicBezTo>
                  <a:cubicBezTo>
                    <a:pt x="342" y="507"/>
                    <a:pt x="342" y="507"/>
                    <a:pt x="342" y="507"/>
                  </a:cubicBezTo>
                  <a:cubicBezTo>
                    <a:pt x="342" y="507"/>
                    <a:pt x="354" y="492"/>
                    <a:pt x="363" y="493"/>
                  </a:cubicBezTo>
                  <a:cubicBezTo>
                    <a:pt x="374" y="495"/>
                    <a:pt x="378" y="504"/>
                    <a:pt x="378" y="504"/>
                  </a:cubicBezTo>
                  <a:cubicBezTo>
                    <a:pt x="378" y="505"/>
                    <a:pt x="378" y="505"/>
                    <a:pt x="378" y="505"/>
                  </a:cubicBezTo>
                  <a:cubicBezTo>
                    <a:pt x="379" y="503"/>
                    <a:pt x="382" y="500"/>
                    <a:pt x="381" y="497"/>
                  </a:cubicBezTo>
                  <a:cubicBezTo>
                    <a:pt x="379" y="494"/>
                    <a:pt x="376" y="490"/>
                    <a:pt x="376" y="490"/>
                  </a:cubicBezTo>
                  <a:cubicBezTo>
                    <a:pt x="371" y="489"/>
                    <a:pt x="371" y="489"/>
                    <a:pt x="371" y="489"/>
                  </a:cubicBezTo>
                  <a:cubicBezTo>
                    <a:pt x="374" y="485"/>
                    <a:pt x="374" y="485"/>
                    <a:pt x="374" y="485"/>
                  </a:cubicBezTo>
                  <a:cubicBezTo>
                    <a:pt x="373" y="484"/>
                    <a:pt x="373" y="484"/>
                    <a:pt x="373" y="484"/>
                  </a:cubicBezTo>
                  <a:cubicBezTo>
                    <a:pt x="369" y="484"/>
                    <a:pt x="369" y="484"/>
                    <a:pt x="369" y="484"/>
                  </a:cubicBezTo>
                  <a:cubicBezTo>
                    <a:pt x="366" y="468"/>
                    <a:pt x="366" y="468"/>
                    <a:pt x="366" y="468"/>
                  </a:cubicBezTo>
                  <a:cubicBezTo>
                    <a:pt x="369" y="467"/>
                    <a:pt x="369" y="467"/>
                    <a:pt x="369" y="467"/>
                  </a:cubicBezTo>
                  <a:cubicBezTo>
                    <a:pt x="371" y="474"/>
                    <a:pt x="371" y="474"/>
                    <a:pt x="371" y="474"/>
                  </a:cubicBezTo>
                  <a:cubicBezTo>
                    <a:pt x="375" y="481"/>
                    <a:pt x="375" y="481"/>
                    <a:pt x="375" y="481"/>
                  </a:cubicBezTo>
                  <a:cubicBezTo>
                    <a:pt x="378" y="477"/>
                    <a:pt x="378" y="477"/>
                    <a:pt x="378" y="477"/>
                  </a:cubicBezTo>
                  <a:cubicBezTo>
                    <a:pt x="377" y="472"/>
                    <a:pt x="377" y="472"/>
                    <a:pt x="377" y="472"/>
                  </a:cubicBezTo>
                  <a:cubicBezTo>
                    <a:pt x="383" y="471"/>
                    <a:pt x="383" y="471"/>
                    <a:pt x="383" y="471"/>
                  </a:cubicBezTo>
                  <a:cubicBezTo>
                    <a:pt x="379" y="463"/>
                    <a:pt x="379" y="463"/>
                    <a:pt x="379" y="463"/>
                  </a:cubicBezTo>
                  <a:cubicBezTo>
                    <a:pt x="387" y="464"/>
                    <a:pt x="387" y="464"/>
                    <a:pt x="387" y="464"/>
                  </a:cubicBezTo>
                  <a:cubicBezTo>
                    <a:pt x="387" y="460"/>
                    <a:pt x="387" y="460"/>
                    <a:pt x="387" y="460"/>
                  </a:cubicBezTo>
                  <a:cubicBezTo>
                    <a:pt x="390" y="463"/>
                    <a:pt x="390" y="463"/>
                    <a:pt x="390" y="463"/>
                  </a:cubicBezTo>
                  <a:cubicBezTo>
                    <a:pt x="402" y="449"/>
                    <a:pt x="402" y="449"/>
                    <a:pt x="402" y="449"/>
                  </a:cubicBezTo>
                  <a:cubicBezTo>
                    <a:pt x="394" y="439"/>
                    <a:pt x="394" y="439"/>
                    <a:pt x="394" y="439"/>
                  </a:cubicBezTo>
                  <a:cubicBezTo>
                    <a:pt x="394" y="439"/>
                    <a:pt x="378" y="437"/>
                    <a:pt x="381" y="432"/>
                  </a:cubicBezTo>
                  <a:cubicBezTo>
                    <a:pt x="382" y="427"/>
                    <a:pt x="388" y="429"/>
                    <a:pt x="388" y="429"/>
                  </a:cubicBezTo>
                  <a:cubicBezTo>
                    <a:pt x="400" y="441"/>
                    <a:pt x="400" y="441"/>
                    <a:pt x="400" y="441"/>
                  </a:cubicBezTo>
                  <a:cubicBezTo>
                    <a:pt x="407" y="419"/>
                    <a:pt x="407" y="419"/>
                    <a:pt x="407" y="419"/>
                  </a:cubicBezTo>
                  <a:cubicBezTo>
                    <a:pt x="407" y="410"/>
                    <a:pt x="407" y="410"/>
                    <a:pt x="407" y="410"/>
                  </a:cubicBezTo>
                  <a:cubicBezTo>
                    <a:pt x="421" y="405"/>
                    <a:pt x="421" y="405"/>
                    <a:pt x="421" y="405"/>
                  </a:cubicBezTo>
                  <a:cubicBezTo>
                    <a:pt x="425" y="388"/>
                    <a:pt x="425" y="388"/>
                    <a:pt x="425" y="388"/>
                  </a:cubicBezTo>
                  <a:cubicBezTo>
                    <a:pt x="426" y="394"/>
                    <a:pt x="426" y="394"/>
                    <a:pt x="426" y="394"/>
                  </a:cubicBezTo>
                  <a:cubicBezTo>
                    <a:pt x="435" y="387"/>
                    <a:pt x="435" y="387"/>
                    <a:pt x="435" y="387"/>
                  </a:cubicBezTo>
                  <a:cubicBezTo>
                    <a:pt x="435" y="387"/>
                    <a:pt x="437" y="388"/>
                    <a:pt x="441" y="386"/>
                  </a:cubicBezTo>
                  <a:cubicBezTo>
                    <a:pt x="447" y="385"/>
                    <a:pt x="447" y="367"/>
                    <a:pt x="447" y="367"/>
                  </a:cubicBezTo>
                  <a:cubicBezTo>
                    <a:pt x="447" y="367"/>
                    <a:pt x="447" y="381"/>
                    <a:pt x="453" y="381"/>
                  </a:cubicBezTo>
                  <a:cubicBezTo>
                    <a:pt x="459" y="381"/>
                    <a:pt x="470" y="384"/>
                    <a:pt x="470" y="384"/>
                  </a:cubicBezTo>
                  <a:cubicBezTo>
                    <a:pt x="457" y="387"/>
                    <a:pt x="457" y="387"/>
                    <a:pt x="457" y="387"/>
                  </a:cubicBezTo>
                  <a:cubicBezTo>
                    <a:pt x="456" y="390"/>
                    <a:pt x="456" y="390"/>
                    <a:pt x="456" y="390"/>
                  </a:cubicBezTo>
                  <a:cubicBezTo>
                    <a:pt x="443" y="391"/>
                    <a:pt x="443" y="391"/>
                    <a:pt x="443" y="391"/>
                  </a:cubicBezTo>
                  <a:cubicBezTo>
                    <a:pt x="437" y="393"/>
                    <a:pt x="437" y="393"/>
                    <a:pt x="437" y="393"/>
                  </a:cubicBezTo>
                  <a:cubicBezTo>
                    <a:pt x="442" y="395"/>
                    <a:pt x="442" y="395"/>
                    <a:pt x="442" y="395"/>
                  </a:cubicBezTo>
                  <a:cubicBezTo>
                    <a:pt x="447" y="394"/>
                    <a:pt x="447" y="394"/>
                    <a:pt x="447" y="394"/>
                  </a:cubicBezTo>
                  <a:cubicBezTo>
                    <a:pt x="447" y="394"/>
                    <a:pt x="463" y="392"/>
                    <a:pt x="459" y="395"/>
                  </a:cubicBezTo>
                  <a:cubicBezTo>
                    <a:pt x="456" y="400"/>
                    <a:pt x="445" y="405"/>
                    <a:pt x="445" y="405"/>
                  </a:cubicBezTo>
                  <a:cubicBezTo>
                    <a:pt x="451" y="407"/>
                    <a:pt x="451" y="407"/>
                    <a:pt x="451" y="407"/>
                  </a:cubicBezTo>
                  <a:cubicBezTo>
                    <a:pt x="451" y="407"/>
                    <a:pt x="459" y="402"/>
                    <a:pt x="464" y="404"/>
                  </a:cubicBezTo>
                  <a:cubicBezTo>
                    <a:pt x="467" y="406"/>
                    <a:pt x="472" y="411"/>
                    <a:pt x="482" y="410"/>
                  </a:cubicBezTo>
                  <a:cubicBezTo>
                    <a:pt x="490" y="408"/>
                    <a:pt x="499" y="402"/>
                    <a:pt x="504" y="400"/>
                  </a:cubicBezTo>
                  <a:cubicBezTo>
                    <a:pt x="510" y="398"/>
                    <a:pt x="526" y="398"/>
                    <a:pt x="526" y="398"/>
                  </a:cubicBezTo>
                  <a:cubicBezTo>
                    <a:pt x="530" y="390"/>
                    <a:pt x="530" y="390"/>
                    <a:pt x="530" y="390"/>
                  </a:cubicBezTo>
                  <a:cubicBezTo>
                    <a:pt x="536" y="401"/>
                    <a:pt x="536" y="401"/>
                    <a:pt x="536" y="401"/>
                  </a:cubicBezTo>
                  <a:cubicBezTo>
                    <a:pt x="542" y="402"/>
                    <a:pt x="542" y="402"/>
                    <a:pt x="542" y="402"/>
                  </a:cubicBezTo>
                  <a:cubicBezTo>
                    <a:pt x="540" y="409"/>
                    <a:pt x="540" y="409"/>
                    <a:pt x="540" y="409"/>
                  </a:cubicBezTo>
                  <a:cubicBezTo>
                    <a:pt x="521" y="418"/>
                    <a:pt x="521" y="418"/>
                    <a:pt x="521" y="418"/>
                  </a:cubicBezTo>
                  <a:cubicBezTo>
                    <a:pt x="520" y="423"/>
                    <a:pt x="520" y="423"/>
                    <a:pt x="520" y="423"/>
                  </a:cubicBezTo>
                  <a:cubicBezTo>
                    <a:pt x="509" y="431"/>
                    <a:pt x="509" y="431"/>
                    <a:pt x="509" y="431"/>
                  </a:cubicBezTo>
                  <a:cubicBezTo>
                    <a:pt x="509" y="431"/>
                    <a:pt x="512" y="436"/>
                    <a:pt x="509" y="437"/>
                  </a:cubicBezTo>
                  <a:cubicBezTo>
                    <a:pt x="507" y="439"/>
                    <a:pt x="503" y="440"/>
                    <a:pt x="503" y="440"/>
                  </a:cubicBezTo>
                  <a:cubicBezTo>
                    <a:pt x="496" y="455"/>
                    <a:pt x="496" y="455"/>
                    <a:pt x="496" y="455"/>
                  </a:cubicBezTo>
                  <a:cubicBezTo>
                    <a:pt x="507" y="455"/>
                    <a:pt x="507" y="455"/>
                    <a:pt x="507" y="455"/>
                  </a:cubicBezTo>
                  <a:cubicBezTo>
                    <a:pt x="507" y="455"/>
                    <a:pt x="510" y="449"/>
                    <a:pt x="514" y="449"/>
                  </a:cubicBezTo>
                  <a:cubicBezTo>
                    <a:pt x="517" y="448"/>
                    <a:pt x="521" y="450"/>
                    <a:pt x="521" y="450"/>
                  </a:cubicBezTo>
                  <a:cubicBezTo>
                    <a:pt x="524" y="444"/>
                    <a:pt x="524" y="444"/>
                    <a:pt x="524" y="444"/>
                  </a:cubicBezTo>
                  <a:cubicBezTo>
                    <a:pt x="524" y="444"/>
                    <a:pt x="522" y="451"/>
                    <a:pt x="530" y="454"/>
                  </a:cubicBezTo>
                  <a:cubicBezTo>
                    <a:pt x="536" y="458"/>
                    <a:pt x="537" y="452"/>
                    <a:pt x="543" y="453"/>
                  </a:cubicBezTo>
                  <a:cubicBezTo>
                    <a:pt x="550" y="454"/>
                    <a:pt x="555" y="464"/>
                    <a:pt x="556" y="471"/>
                  </a:cubicBezTo>
                  <a:cubicBezTo>
                    <a:pt x="557" y="479"/>
                    <a:pt x="558" y="487"/>
                    <a:pt x="558" y="487"/>
                  </a:cubicBezTo>
                  <a:cubicBezTo>
                    <a:pt x="554" y="488"/>
                    <a:pt x="554" y="488"/>
                    <a:pt x="554" y="488"/>
                  </a:cubicBezTo>
                  <a:cubicBezTo>
                    <a:pt x="555" y="493"/>
                    <a:pt x="555" y="493"/>
                    <a:pt x="555" y="493"/>
                  </a:cubicBezTo>
                  <a:cubicBezTo>
                    <a:pt x="555" y="493"/>
                    <a:pt x="564" y="500"/>
                    <a:pt x="573" y="498"/>
                  </a:cubicBezTo>
                  <a:cubicBezTo>
                    <a:pt x="583" y="496"/>
                    <a:pt x="594" y="485"/>
                    <a:pt x="597" y="480"/>
                  </a:cubicBezTo>
                  <a:cubicBezTo>
                    <a:pt x="599" y="473"/>
                    <a:pt x="596" y="468"/>
                    <a:pt x="606" y="460"/>
                  </a:cubicBezTo>
                  <a:cubicBezTo>
                    <a:pt x="616" y="451"/>
                    <a:pt x="618" y="450"/>
                    <a:pt x="623" y="451"/>
                  </a:cubicBezTo>
                  <a:cubicBezTo>
                    <a:pt x="629" y="453"/>
                    <a:pt x="627" y="446"/>
                    <a:pt x="629" y="441"/>
                  </a:cubicBezTo>
                  <a:cubicBezTo>
                    <a:pt x="631" y="438"/>
                    <a:pt x="635" y="438"/>
                    <a:pt x="635" y="438"/>
                  </a:cubicBezTo>
                  <a:cubicBezTo>
                    <a:pt x="635" y="438"/>
                    <a:pt x="631" y="424"/>
                    <a:pt x="638" y="424"/>
                  </a:cubicBezTo>
                  <a:cubicBezTo>
                    <a:pt x="646" y="424"/>
                    <a:pt x="647" y="432"/>
                    <a:pt x="655" y="429"/>
                  </a:cubicBezTo>
                  <a:cubicBezTo>
                    <a:pt x="665" y="425"/>
                    <a:pt x="663" y="421"/>
                    <a:pt x="665" y="421"/>
                  </a:cubicBezTo>
                  <a:cubicBezTo>
                    <a:pt x="668" y="420"/>
                    <a:pt x="680" y="418"/>
                    <a:pt x="679" y="414"/>
                  </a:cubicBezTo>
                  <a:cubicBezTo>
                    <a:pt x="678" y="409"/>
                    <a:pt x="671" y="406"/>
                    <a:pt x="672" y="403"/>
                  </a:cubicBezTo>
                  <a:cubicBezTo>
                    <a:pt x="674" y="400"/>
                    <a:pt x="681" y="398"/>
                    <a:pt x="680" y="393"/>
                  </a:cubicBezTo>
                  <a:cubicBezTo>
                    <a:pt x="678" y="390"/>
                    <a:pt x="669" y="390"/>
                    <a:pt x="662" y="392"/>
                  </a:cubicBezTo>
                  <a:cubicBezTo>
                    <a:pt x="655" y="395"/>
                    <a:pt x="655" y="402"/>
                    <a:pt x="652" y="403"/>
                  </a:cubicBezTo>
                  <a:cubicBezTo>
                    <a:pt x="650" y="405"/>
                    <a:pt x="646" y="400"/>
                    <a:pt x="643" y="403"/>
                  </a:cubicBezTo>
                  <a:cubicBezTo>
                    <a:pt x="639" y="406"/>
                    <a:pt x="639" y="417"/>
                    <a:pt x="633" y="418"/>
                  </a:cubicBezTo>
                  <a:cubicBezTo>
                    <a:pt x="625" y="419"/>
                    <a:pt x="608" y="419"/>
                    <a:pt x="608" y="419"/>
                  </a:cubicBezTo>
                  <a:cubicBezTo>
                    <a:pt x="608" y="419"/>
                    <a:pt x="614" y="411"/>
                    <a:pt x="608" y="405"/>
                  </a:cubicBezTo>
                  <a:cubicBezTo>
                    <a:pt x="603" y="399"/>
                    <a:pt x="590" y="400"/>
                    <a:pt x="590" y="400"/>
                  </a:cubicBezTo>
                  <a:cubicBezTo>
                    <a:pt x="588" y="395"/>
                    <a:pt x="588" y="395"/>
                    <a:pt x="588" y="395"/>
                  </a:cubicBezTo>
                  <a:cubicBezTo>
                    <a:pt x="583" y="401"/>
                    <a:pt x="583" y="401"/>
                    <a:pt x="583" y="401"/>
                  </a:cubicBezTo>
                  <a:cubicBezTo>
                    <a:pt x="590" y="388"/>
                    <a:pt x="590" y="388"/>
                    <a:pt x="590" y="388"/>
                  </a:cubicBezTo>
                  <a:cubicBezTo>
                    <a:pt x="587" y="386"/>
                    <a:pt x="587" y="386"/>
                    <a:pt x="587" y="386"/>
                  </a:cubicBezTo>
                  <a:cubicBezTo>
                    <a:pt x="579" y="397"/>
                    <a:pt x="579" y="397"/>
                    <a:pt x="579" y="397"/>
                  </a:cubicBezTo>
                  <a:cubicBezTo>
                    <a:pt x="579" y="397"/>
                    <a:pt x="584" y="386"/>
                    <a:pt x="583" y="386"/>
                  </a:cubicBezTo>
                  <a:cubicBezTo>
                    <a:pt x="581" y="387"/>
                    <a:pt x="576" y="389"/>
                    <a:pt x="576" y="389"/>
                  </a:cubicBezTo>
                  <a:cubicBezTo>
                    <a:pt x="576" y="389"/>
                    <a:pt x="571" y="387"/>
                    <a:pt x="568" y="387"/>
                  </a:cubicBezTo>
                  <a:cubicBezTo>
                    <a:pt x="564" y="387"/>
                    <a:pt x="562" y="391"/>
                    <a:pt x="562" y="391"/>
                  </a:cubicBezTo>
                  <a:cubicBezTo>
                    <a:pt x="554" y="388"/>
                    <a:pt x="554" y="388"/>
                    <a:pt x="554" y="388"/>
                  </a:cubicBezTo>
                  <a:cubicBezTo>
                    <a:pt x="554" y="388"/>
                    <a:pt x="549" y="392"/>
                    <a:pt x="542" y="388"/>
                  </a:cubicBezTo>
                  <a:cubicBezTo>
                    <a:pt x="536" y="384"/>
                    <a:pt x="538" y="381"/>
                    <a:pt x="542" y="379"/>
                  </a:cubicBezTo>
                  <a:cubicBezTo>
                    <a:pt x="547" y="379"/>
                    <a:pt x="553" y="385"/>
                    <a:pt x="553" y="385"/>
                  </a:cubicBezTo>
                  <a:cubicBezTo>
                    <a:pt x="556" y="378"/>
                    <a:pt x="556" y="378"/>
                    <a:pt x="556" y="378"/>
                  </a:cubicBezTo>
                  <a:cubicBezTo>
                    <a:pt x="553" y="372"/>
                    <a:pt x="553" y="372"/>
                    <a:pt x="553" y="372"/>
                  </a:cubicBezTo>
                  <a:cubicBezTo>
                    <a:pt x="562" y="378"/>
                    <a:pt x="562" y="378"/>
                    <a:pt x="562" y="378"/>
                  </a:cubicBezTo>
                  <a:cubicBezTo>
                    <a:pt x="572" y="377"/>
                    <a:pt x="572" y="377"/>
                    <a:pt x="572" y="377"/>
                  </a:cubicBezTo>
                  <a:cubicBezTo>
                    <a:pt x="574" y="385"/>
                    <a:pt x="574" y="385"/>
                    <a:pt x="574" y="385"/>
                  </a:cubicBezTo>
                  <a:cubicBezTo>
                    <a:pt x="578" y="385"/>
                    <a:pt x="578" y="385"/>
                    <a:pt x="578" y="385"/>
                  </a:cubicBezTo>
                  <a:cubicBezTo>
                    <a:pt x="578" y="371"/>
                    <a:pt x="578" y="371"/>
                    <a:pt x="578" y="371"/>
                  </a:cubicBezTo>
                  <a:cubicBezTo>
                    <a:pt x="582" y="379"/>
                    <a:pt x="582" y="379"/>
                    <a:pt x="582" y="379"/>
                  </a:cubicBezTo>
                  <a:cubicBezTo>
                    <a:pt x="588" y="379"/>
                    <a:pt x="588" y="379"/>
                    <a:pt x="588" y="379"/>
                  </a:cubicBezTo>
                  <a:cubicBezTo>
                    <a:pt x="583" y="367"/>
                    <a:pt x="583" y="367"/>
                    <a:pt x="583" y="367"/>
                  </a:cubicBezTo>
                  <a:cubicBezTo>
                    <a:pt x="583" y="367"/>
                    <a:pt x="592" y="369"/>
                    <a:pt x="595" y="361"/>
                  </a:cubicBezTo>
                  <a:cubicBezTo>
                    <a:pt x="597" y="353"/>
                    <a:pt x="594" y="348"/>
                    <a:pt x="594" y="348"/>
                  </a:cubicBezTo>
                  <a:cubicBezTo>
                    <a:pt x="602" y="353"/>
                    <a:pt x="602" y="353"/>
                    <a:pt x="602" y="353"/>
                  </a:cubicBezTo>
                  <a:cubicBezTo>
                    <a:pt x="603" y="350"/>
                    <a:pt x="603" y="350"/>
                    <a:pt x="603" y="350"/>
                  </a:cubicBezTo>
                  <a:cubicBezTo>
                    <a:pt x="592" y="336"/>
                    <a:pt x="592" y="336"/>
                    <a:pt x="592" y="336"/>
                  </a:cubicBezTo>
                  <a:cubicBezTo>
                    <a:pt x="592" y="336"/>
                    <a:pt x="600" y="344"/>
                    <a:pt x="606" y="343"/>
                  </a:cubicBezTo>
                  <a:cubicBezTo>
                    <a:pt x="613" y="342"/>
                    <a:pt x="615" y="323"/>
                    <a:pt x="622" y="323"/>
                  </a:cubicBezTo>
                  <a:cubicBezTo>
                    <a:pt x="629" y="323"/>
                    <a:pt x="636" y="323"/>
                    <a:pt x="638" y="321"/>
                  </a:cubicBezTo>
                  <a:cubicBezTo>
                    <a:pt x="640" y="319"/>
                    <a:pt x="641" y="314"/>
                    <a:pt x="641" y="314"/>
                  </a:cubicBezTo>
                  <a:cubicBezTo>
                    <a:pt x="649" y="306"/>
                    <a:pt x="649" y="306"/>
                    <a:pt x="649" y="306"/>
                  </a:cubicBezTo>
                  <a:cubicBezTo>
                    <a:pt x="657" y="308"/>
                    <a:pt x="657" y="308"/>
                    <a:pt x="657" y="308"/>
                  </a:cubicBezTo>
                  <a:cubicBezTo>
                    <a:pt x="658" y="305"/>
                    <a:pt x="658" y="305"/>
                    <a:pt x="658" y="305"/>
                  </a:cubicBezTo>
                  <a:cubicBezTo>
                    <a:pt x="657" y="299"/>
                    <a:pt x="657" y="299"/>
                    <a:pt x="657" y="299"/>
                  </a:cubicBezTo>
                  <a:cubicBezTo>
                    <a:pt x="669" y="288"/>
                    <a:pt x="669" y="288"/>
                    <a:pt x="669" y="288"/>
                  </a:cubicBezTo>
                  <a:cubicBezTo>
                    <a:pt x="669" y="288"/>
                    <a:pt x="676" y="288"/>
                    <a:pt x="678" y="285"/>
                  </a:cubicBezTo>
                  <a:cubicBezTo>
                    <a:pt x="680" y="282"/>
                    <a:pt x="674" y="273"/>
                    <a:pt x="681" y="272"/>
                  </a:cubicBezTo>
                  <a:cubicBezTo>
                    <a:pt x="687" y="269"/>
                    <a:pt x="690" y="271"/>
                    <a:pt x="690" y="271"/>
                  </a:cubicBezTo>
                  <a:cubicBezTo>
                    <a:pt x="690" y="271"/>
                    <a:pt x="706" y="267"/>
                    <a:pt x="707" y="263"/>
                  </a:cubicBezTo>
                  <a:cubicBezTo>
                    <a:pt x="709" y="259"/>
                    <a:pt x="706" y="253"/>
                    <a:pt x="702" y="246"/>
                  </a:cubicBezTo>
                  <a:cubicBezTo>
                    <a:pt x="698" y="240"/>
                    <a:pt x="698" y="227"/>
                    <a:pt x="704" y="224"/>
                  </a:cubicBezTo>
                  <a:cubicBezTo>
                    <a:pt x="711" y="220"/>
                    <a:pt x="716" y="217"/>
                    <a:pt x="716" y="214"/>
                  </a:cubicBezTo>
                  <a:cubicBezTo>
                    <a:pt x="715" y="210"/>
                    <a:pt x="714" y="205"/>
                    <a:pt x="721" y="202"/>
                  </a:cubicBezTo>
                  <a:cubicBezTo>
                    <a:pt x="729" y="200"/>
                    <a:pt x="756" y="197"/>
                    <a:pt x="755" y="190"/>
                  </a:cubicBezTo>
                  <a:cubicBezTo>
                    <a:pt x="755" y="184"/>
                    <a:pt x="750" y="180"/>
                    <a:pt x="750" y="180"/>
                  </a:cubicBezTo>
                  <a:cubicBezTo>
                    <a:pt x="753" y="177"/>
                    <a:pt x="753" y="177"/>
                    <a:pt x="753" y="177"/>
                  </a:cubicBezTo>
                  <a:cubicBezTo>
                    <a:pt x="752" y="163"/>
                    <a:pt x="752" y="163"/>
                    <a:pt x="752" y="163"/>
                  </a:cubicBezTo>
                  <a:cubicBezTo>
                    <a:pt x="747" y="162"/>
                    <a:pt x="747" y="162"/>
                    <a:pt x="747" y="162"/>
                  </a:cubicBezTo>
                  <a:cubicBezTo>
                    <a:pt x="747" y="162"/>
                    <a:pt x="751" y="154"/>
                    <a:pt x="744" y="150"/>
                  </a:cubicBezTo>
                  <a:cubicBezTo>
                    <a:pt x="737" y="146"/>
                    <a:pt x="731" y="147"/>
                    <a:pt x="731" y="147"/>
                  </a:cubicBezTo>
                  <a:cubicBezTo>
                    <a:pt x="731" y="132"/>
                    <a:pt x="731" y="132"/>
                    <a:pt x="731" y="132"/>
                  </a:cubicBezTo>
                  <a:cubicBezTo>
                    <a:pt x="740" y="129"/>
                    <a:pt x="740" y="129"/>
                    <a:pt x="740" y="129"/>
                  </a:cubicBezTo>
                  <a:cubicBezTo>
                    <a:pt x="740" y="124"/>
                    <a:pt x="740" y="124"/>
                    <a:pt x="740" y="124"/>
                  </a:cubicBezTo>
                  <a:cubicBezTo>
                    <a:pt x="723" y="125"/>
                    <a:pt x="723" y="125"/>
                    <a:pt x="723" y="125"/>
                  </a:cubicBezTo>
                  <a:cubicBezTo>
                    <a:pt x="723" y="119"/>
                    <a:pt x="723" y="119"/>
                    <a:pt x="723" y="119"/>
                  </a:cubicBezTo>
                  <a:cubicBezTo>
                    <a:pt x="723" y="119"/>
                    <a:pt x="736" y="109"/>
                    <a:pt x="734" y="101"/>
                  </a:cubicBezTo>
                  <a:cubicBezTo>
                    <a:pt x="731" y="92"/>
                    <a:pt x="725" y="89"/>
                    <a:pt x="725" y="89"/>
                  </a:cubicBezTo>
                  <a:cubicBezTo>
                    <a:pt x="725" y="78"/>
                    <a:pt x="725" y="78"/>
                    <a:pt x="725" y="78"/>
                  </a:cubicBezTo>
                  <a:cubicBezTo>
                    <a:pt x="719" y="78"/>
                    <a:pt x="719" y="78"/>
                    <a:pt x="719" y="78"/>
                  </a:cubicBezTo>
                  <a:cubicBezTo>
                    <a:pt x="717" y="85"/>
                    <a:pt x="717" y="85"/>
                    <a:pt x="717" y="85"/>
                  </a:cubicBezTo>
                  <a:cubicBezTo>
                    <a:pt x="717" y="85"/>
                    <a:pt x="711" y="87"/>
                    <a:pt x="706" y="85"/>
                  </a:cubicBezTo>
                  <a:cubicBezTo>
                    <a:pt x="702" y="83"/>
                    <a:pt x="700" y="79"/>
                    <a:pt x="700" y="79"/>
                  </a:cubicBezTo>
                  <a:cubicBezTo>
                    <a:pt x="693" y="79"/>
                    <a:pt x="693" y="79"/>
                    <a:pt x="693" y="79"/>
                  </a:cubicBezTo>
                  <a:cubicBezTo>
                    <a:pt x="691" y="83"/>
                    <a:pt x="691" y="83"/>
                    <a:pt x="691" y="83"/>
                  </a:cubicBezTo>
                  <a:cubicBezTo>
                    <a:pt x="691" y="83"/>
                    <a:pt x="686" y="84"/>
                    <a:pt x="685" y="82"/>
                  </a:cubicBezTo>
                  <a:cubicBezTo>
                    <a:pt x="684" y="79"/>
                    <a:pt x="681" y="75"/>
                    <a:pt x="681" y="75"/>
                  </a:cubicBezTo>
                  <a:cubicBezTo>
                    <a:pt x="676" y="76"/>
                    <a:pt x="676" y="76"/>
                    <a:pt x="676" y="76"/>
                  </a:cubicBezTo>
                  <a:cubicBezTo>
                    <a:pt x="674" y="84"/>
                    <a:pt x="674" y="84"/>
                    <a:pt x="674" y="84"/>
                  </a:cubicBezTo>
                  <a:cubicBezTo>
                    <a:pt x="666" y="84"/>
                    <a:pt x="666" y="84"/>
                    <a:pt x="666" y="84"/>
                  </a:cubicBezTo>
                  <a:cubicBezTo>
                    <a:pt x="656" y="78"/>
                    <a:pt x="656" y="78"/>
                    <a:pt x="656" y="78"/>
                  </a:cubicBezTo>
                  <a:cubicBezTo>
                    <a:pt x="652" y="84"/>
                    <a:pt x="652" y="84"/>
                    <a:pt x="652" y="84"/>
                  </a:cubicBezTo>
                  <a:cubicBezTo>
                    <a:pt x="637" y="79"/>
                    <a:pt x="637" y="79"/>
                    <a:pt x="637" y="79"/>
                  </a:cubicBezTo>
                  <a:cubicBezTo>
                    <a:pt x="637" y="89"/>
                    <a:pt x="637" y="89"/>
                    <a:pt x="637" y="89"/>
                  </a:cubicBezTo>
                  <a:cubicBezTo>
                    <a:pt x="634" y="92"/>
                    <a:pt x="634" y="92"/>
                    <a:pt x="634" y="92"/>
                  </a:cubicBezTo>
                  <a:cubicBezTo>
                    <a:pt x="629" y="89"/>
                    <a:pt x="629" y="89"/>
                    <a:pt x="629" y="89"/>
                  </a:cubicBezTo>
                  <a:cubicBezTo>
                    <a:pt x="619" y="89"/>
                    <a:pt x="619" y="89"/>
                    <a:pt x="619" y="89"/>
                  </a:cubicBezTo>
                  <a:cubicBezTo>
                    <a:pt x="609" y="79"/>
                    <a:pt x="609" y="79"/>
                    <a:pt x="609" y="79"/>
                  </a:cubicBezTo>
                  <a:cubicBezTo>
                    <a:pt x="608" y="75"/>
                    <a:pt x="608" y="75"/>
                    <a:pt x="608" y="75"/>
                  </a:cubicBezTo>
                  <a:cubicBezTo>
                    <a:pt x="603" y="74"/>
                    <a:pt x="603" y="74"/>
                    <a:pt x="603" y="74"/>
                  </a:cubicBezTo>
                  <a:cubicBezTo>
                    <a:pt x="599" y="69"/>
                    <a:pt x="599" y="69"/>
                    <a:pt x="599" y="69"/>
                  </a:cubicBezTo>
                  <a:cubicBezTo>
                    <a:pt x="589" y="80"/>
                    <a:pt x="589" y="80"/>
                    <a:pt x="589" y="80"/>
                  </a:cubicBezTo>
                  <a:cubicBezTo>
                    <a:pt x="589" y="80"/>
                    <a:pt x="578" y="84"/>
                    <a:pt x="576" y="87"/>
                  </a:cubicBezTo>
                  <a:cubicBezTo>
                    <a:pt x="575" y="91"/>
                    <a:pt x="572" y="98"/>
                    <a:pt x="572" y="98"/>
                  </a:cubicBezTo>
                  <a:cubicBezTo>
                    <a:pt x="567" y="96"/>
                    <a:pt x="567" y="96"/>
                    <a:pt x="567" y="96"/>
                  </a:cubicBezTo>
                  <a:cubicBezTo>
                    <a:pt x="566" y="91"/>
                    <a:pt x="566" y="91"/>
                    <a:pt x="566" y="91"/>
                  </a:cubicBezTo>
                  <a:cubicBezTo>
                    <a:pt x="559" y="91"/>
                    <a:pt x="559" y="91"/>
                    <a:pt x="559" y="91"/>
                  </a:cubicBezTo>
                  <a:cubicBezTo>
                    <a:pt x="559" y="91"/>
                    <a:pt x="559" y="95"/>
                    <a:pt x="556" y="95"/>
                  </a:cubicBezTo>
                  <a:cubicBezTo>
                    <a:pt x="553" y="95"/>
                    <a:pt x="553" y="88"/>
                    <a:pt x="548" y="89"/>
                  </a:cubicBezTo>
                  <a:cubicBezTo>
                    <a:pt x="542" y="90"/>
                    <a:pt x="541" y="92"/>
                    <a:pt x="535" y="96"/>
                  </a:cubicBezTo>
                  <a:cubicBezTo>
                    <a:pt x="530" y="101"/>
                    <a:pt x="514" y="89"/>
                    <a:pt x="514" y="89"/>
                  </a:cubicBezTo>
                  <a:cubicBezTo>
                    <a:pt x="516" y="84"/>
                    <a:pt x="516" y="84"/>
                    <a:pt x="516" y="84"/>
                  </a:cubicBezTo>
                  <a:cubicBezTo>
                    <a:pt x="503" y="68"/>
                    <a:pt x="503" y="68"/>
                    <a:pt x="503" y="68"/>
                  </a:cubicBezTo>
                  <a:cubicBezTo>
                    <a:pt x="503" y="68"/>
                    <a:pt x="506" y="60"/>
                    <a:pt x="505" y="60"/>
                  </a:cubicBezTo>
                  <a:cubicBezTo>
                    <a:pt x="504" y="60"/>
                    <a:pt x="500" y="59"/>
                    <a:pt x="500" y="59"/>
                  </a:cubicBezTo>
                  <a:cubicBezTo>
                    <a:pt x="494" y="63"/>
                    <a:pt x="494" y="63"/>
                    <a:pt x="494" y="63"/>
                  </a:cubicBezTo>
                  <a:cubicBezTo>
                    <a:pt x="494" y="63"/>
                    <a:pt x="494" y="54"/>
                    <a:pt x="489" y="54"/>
                  </a:cubicBezTo>
                  <a:cubicBezTo>
                    <a:pt x="484" y="54"/>
                    <a:pt x="474" y="64"/>
                    <a:pt x="474" y="64"/>
                  </a:cubicBezTo>
                  <a:cubicBezTo>
                    <a:pt x="468" y="60"/>
                    <a:pt x="468" y="60"/>
                    <a:pt x="468" y="60"/>
                  </a:cubicBezTo>
                  <a:cubicBezTo>
                    <a:pt x="454" y="63"/>
                    <a:pt x="454" y="63"/>
                    <a:pt x="454" y="63"/>
                  </a:cubicBezTo>
                  <a:cubicBezTo>
                    <a:pt x="455" y="56"/>
                    <a:pt x="455" y="56"/>
                    <a:pt x="455" y="56"/>
                  </a:cubicBezTo>
                  <a:cubicBezTo>
                    <a:pt x="450" y="56"/>
                    <a:pt x="450" y="56"/>
                    <a:pt x="450" y="56"/>
                  </a:cubicBezTo>
                  <a:cubicBezTo>
                    <a:pt x="450" y="56"/>
                    <a:pt x="452" y="48"/>
                    <a:pt x="447" y="45"/>
                  </a:cubicBezTo>
                  <a:cubicBezTo>
                    <a:pt x="442" y="41"/>
                    <a:pt x="439" y="40"/>
                    <a:pt x="439" y="40"/>
                  </a:cubicBezTo>
                  <a:cubicBezTo>
                    <a:pt x="439" y="40"/>
                    <a:pt x="457" y="36"/>
                    <a:pt x="454" y="30"/>
                  </a:cubicBezTo>
                  <a:cubicBezTo>
                    <a:pt x="451" y="26"/>
                    <a:pt x="439" y="25"/>
                    <a:pt x="435" y="20"/>
                  </a:cubicBezTo>
                  <a:cubicBezTo>
                    <a:pt x="431" y="14"/>
                    <a:pt x="431" y="7"/>
                    <a:pt x="431" y="7"/>
                  </a:cubicBezTo>
                  <a:cubicBezTo>
                    <a:pt x="422" y="6"/>
                    <a:pt x="422" y="6"/>
                    <a:pt x="422" y="6"/>
                  </a:cubicBezTo>
                  <a:cubicBezTo>
                    <a:pt x="422" y="6"/>
                    <a:pt x="423" y="0"/>
                    <a:pt x="415" y="0"/>
                  </a:cubicBezTo>
                  <a:cubicBezTo>
                    <a:pt x="407" y="1"/>
                    <a:pt x="407" y="7"/>
                    <a:pt x="407" y="7"/>
                  </a:cubicBezTo>
                  <a:cubicBezTo>
                    <a:pt x="394" y="7"/>
                    <a:pt x="394" y="7"/>
                    <a:pt x="394" y="7"/>
                  </a:cubicBezTo>
                  <a:cubicBezTo>
                    <a:pt x="394" y="7"/>
                    <a:pt x="388" y="19"/>
                    <a:pt x="384" y="20"/>
                  </a:cubicBezTo>
                  <a:cubicBezTo>
                    <a:pt x="379" y="21"/>
                    <a:pt x="362" y="20"/>
                    <a:pt x="362" y="20"/>
                  </a:cubicBezTo>
                  <a:cubicBezTo>
                    <a:pt x="362" y="20"/>
                    <a:pt x="363" y="35"/>
                    <a:pt x="358" y="38"/>
                  </a:cubicBezTo>
                  <a:cubicBezTo>
                    <a:pt x="355" y="41"/>
                    <a:pt x="348" y="40"/>
                    <a:pt x="344" y="40"/>
                  </a:cubicBezTo>
                  <a:cubicBezTo>
                    <a:pt x="352" y="46"/>
                    <a:pt x="352" y="46"/>
                    <a:pt x="352" y="46"/>
                  </a:cubicBezTo>
                  <a:cubicBezTo>
                    <a:pt x="348" y="50"/>
                    <a:pt x="348" y="50"/>
                    <a:pt x="348" y="50"/>
                  </a:cubicBezTo>
                  <a:lnTo>
                    <a:pt x="338" y="5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1" name="Färöer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5211470" y="1660945"/>
              <a:ext cx="125197" cy="148567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0" y="11"/>
                </a:cxn>
                <a:cxn ang="0">
                  <a:pos x="32" y="30"/>
                </a:cxn>
                <a:cxn ang="0">
                  <a:pos x="29" y="30"/>
                </a:cxn>
                <a:cxn ang="0">
                  <a:pos x="21" y="22"/>
                </a:cxn>
                <a:cxn ang="0">
                  <a:pos x="21" y="26"/>
                </a:cxn>
                <a:cxn ang="0">
                  <a:pos x="19" y="40"/>
                </a:cxn>
                <a:cxn ang="0">
                  <a:pos x="21" y="37"/>
                </a:cxn>
                <a:cxn ang="0">
                  <a:pos x="20" y="30"/>
                </a:cxn>
                <a:cxn ang="0">
                  <a:pos x="23" y="34"/>
                </a:cxn>
                <a:cxn ang="0">
                  <a:pos x="28" y="36"/>
                </a:cxn>
                <a:cxn ang="0">
                  <a:pos x="20" y="30"/>
                </a:cxn>
                <a:cxn ang="0">
                  <a:pos x="19" y="16"/>
                </a:cxn>
                <a:cxn ang="0">
                  <a:pos x="14" y="13"/>
                </a:cxn>
                <a:cxn ang="0">
                  <a:pos x="10" y="11"/>
                </a:cxn>
                <a:cxn ang="0">
                  <a:pos x="11" y="17"/>
                </a:cxn>
                <a:cxn ang="0">
                  <a:pos x="27" y="21"/>
                </a:cxn>
                <a:cxn ang="0">
                  <a:pos x="23" y="11"/>
                </a:cxn>
                <a:cxn ang="0">
                  <a:pos x="19" y="6"/>
                </a:cxn>
                <a:cxn ang="0">
                  <a:pos x="22" y="16"/>
                </a:cxn>
                <a:cxn ang="0">
                  <a:pos x="27" y="30"/>
                </a:cxn>
                <a:cxn ang="0">
                  <a:pos x="27" y="21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4" y="14"/>
                </a:cxn>
                <a:cxn ang="0">
                  <a:pos x="32" y="9"/>
                </a:cxn>
                <a:cxn ang="0">
                  <a:pos x="28" y="6"/>
                </a:cxn>
                <a:cxn ang="0">
                  <a:pos x="29" y="2"/>
                </a:cxn>
                <a:cxn ang="0">
                  <a:pos x="24" y="10"/>
                </a:cxn>
                <a:cxn ang="0">
                  <a:pos x="31" y="14"/>
                </a:cxn>
                <a:cxn ang="0">
                  <a:pos x="30" y="20"/>
                </a:cxn>
                <a:cxn ang="0">
                  <a:pos x="35" y="18"/>
                </a:cxn>
                <a:cxn ang="0">
                  <a:pos x="31" y="14"/>
                </a:cxn>
                <a:cxn ang="0">
                  <a:pos x="38" y="10"/>
                </a:cxn>
                <a:cxn ang="0">
                  <a:pos x="37" y="14"/>
                </a:cxn>
                <a:cxn ang="0">
                  <a:pos x="42" y="13"/>
                </a:cxn>
                <a:cxn ang="0">
                  <a:pos x="38" y="5"/>
                </a:cxn>
                <a:cxn ang="0">
                  <a:pos x="44" y="9"/>
                </a:cxn>
                <a:cxn ang="0">
                  <a:pos x="42" y="1"/>
                </a:cxn>
                <a:cxn ang="0">
                  <a:pos x="38" y="1"/>
                </a:cxn>
                <a:cxn ang="0">
                  <a:pos x="36" y="8"/>
                </a:cxn>
                <a:cxn ang="0">
                  <a:pos x="38" y="1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45" y="14"/>
                </a:cxn>
                <a:cxn ang="0">
                  <a:pos x="47" y="11"/>
                </a:cxn>
                <a:cxn ang="0">
                  <a:pos x="48" y="9"/>
                </a:cxn>
                <a:cxn ang="0">
                  <a:pos x="48" y="5"/>
                </a:cxn>
                <a:cxn ang="0">
                  <a:pos x="48" y="5"/>
                </a:cxn>
                <a:cxn ang="0">
                  <a:pos x="16" y="49"/>
                </a:cxn>
                <a:cxn ang="0">
                  <a:pos x="14" y="45"/>
                </a:cxn>
                <a:cxn ang="0">
                  <a:pos x="13" y="55"/>
                </a:cxn>
                <a:cxn ang="0">
                  <a:pos x="18" y="62"/>
                </a:cxn>
                <a:cxn ang="0">
                  <a:pos x="17" y="57"/>
                </a:cxn>
                <a:cxn ang="0">
                  <a:pos x="19" y="53"/>
                </a:cxn>
              </a:cxnLst>
              <a:rect l="0" t="0" r="r" b="b"/>
              <a:pathLst>
                <a:path w="51" h="62">
                  <a:moveTo>
                    <a:pt x="0" y="11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6" y="10"/>
                    <a:pt x="6" y="10"/>
                    <a:pt x="6" y="10"/>
                  </a:cubicBezTo>
                  <a:lnTo>
                    <a:pt x="0" y="11"/>
                  </a:lnTo>
                  <a:close/>
                  <a:moveTo>
                    <a:pt x="29" y="30"/>
                  </a:moveTo>
                  <a:cubicBezTo>
                    <a:pt x="32" y="30"/>
                    <a:pt x="32" y="30"/>
                    <a:pt x="32" y="30"/>
                  </a:cubicBezTo>
                  <a:cubicBezTo>
                    <a:pt x="30" y="24"/>
                    <a:pt x="30" y="24"/>
                    <a:pt x="30" y="24"/>
                  </a:cubicBezTo>
                  <a:lnTo>
                    <a:pt x="29" y="30"/>
                  </a:lnTo>
                  <a:close/>
                  <a:moveTo>
                    <a:pt x="22" y="27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6"/>
                    <a:pt x="21" y="26"/>
                    <a:pt x="21" y="26"/>
                  </a:cubicBezTo>
                  <a:lnTo>
                    <a:pt x="22" y="27"/>
                  </a:lnTo>
                  <a:close/>
                  <a:moveTo>
                    <a:pt x="19" y="40"/>
                  </a:moveTo>
                  <a:cubicBezTo>
                    <a:pt x="21" y="39"/>
                    <a:pt x="21" y="39"/>
                    <a:pt x="21" y="39"/>
                  </a:cubicBezTo>
                  <a:cubicBezTo>
                    <a:pt x="21" y="37"/>
                    <a:pt x="21" y="37"/>
                    <a:pt x="21" y="37"/>
                  </a:cubicBezTo>
                  <a:lnTo>
                    <a:pt x="19" y="40"/>
                  </a:lnTo>
                  <a:close/>
                  <a:moveTo>
                    <a:pt x="20" y="30"/>
                  </a:moveTo>
                  <a:cubicBezTo>
                    <a:pt x="20" y="34"/>
                    <a:pt x="20" y="34"/>
                    <a:pt x="20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7" y="34"/>
                    <a:pt x="24" y="32"/>
                  </a:cubicBezTo>
                  <a:cubicBezTo>
                    <a:pt x="23" y="31"/>
                    <a:pt x="20" y="30"/>
                    <a:pt x="20" y="30"/>
                  </a:cubicBezTo>
                  <a:close/>
                  <a:moveTo>
                    <a:pt x="15" y="20"/>
                  </a:moveTo>
                  <a:cubicBezTo>
                    <a:pt x="18" y="19"/>
                    <a:pt x="19" y="16"/>
                    <a:pt x="19" y="16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2" y="13"/>
                    <a:pt x="11" y="14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2" y="20"/>
                    <a:pt x="15" y="20"/>
                  </a:cubicBezTo>
                  <a:close/>
                  <a:moveTo>
                    <a:pt x="27" y="21"/>
                  </a:moveTo>
                  <a:cubicBezTo>
                    <a:pt x="27" y="21"/>
                    <a:pt x="28" y="19"/>
                    <a:pt x="27" y="18"/>
                  </a:cubicBezTo>
                  <a:cubicBezTo>
                    <a:pt x="26" y="17"/>
                    <a:pt x="23" y="11"/>
                    <a:pt x="23" y="11"/>
                  </a:cubicBezTo>
                  <a:cubicBezTo>
                    <a:pt x="23" y="11"/>
                    <a:pt x="23" y="3"/>
                    <a:pt x="21" y="3"/>
                  </a:cubicBezTo>
                  <a:cubicBezTo>
                    <a:pt x="20" y="3"/>
                    <a:pt x="19" y="6"/>
                    <a:pt x="19" y="6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4"/>
                    <a:pt x="22" y="13"/>
                    <a:pt x="22" y="16"/>
                  </a:cubicBezTo>
                  <a:cubicBezTo>
                    <a:pt x="22" y="19"/>
                    <a:pt x="23" y="25"/>
                    <a:pt x="24" y="26"/>
                  </a:cubicBezTo>
                  <a:cubicBezTo>
                    <a:pt x="26" y="26"/>
                    <a:pt x="27" y="30"/>
                    <a:pt x="27" y="30"/>
                  </a:cubicBezTo>
                  <a:cubicBezTo>
                    <a:pt x="27" y="30"/>
                    <a:pt x="29" y="26"/>
                    <a:pt x="29" y="24"/>
                  </a:cubicBezTo>
                  <a:cubicBezTo>
                    <a:pt x="28" y="22"/>
                    <a:pt x="27" y="21"/>
                    <a:pt x="27" y="21"/>
                  </a:cubicBezTo>
                  <a:close/>
                  <a:moveTo>
                    <a:pt x="28" y="13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0"/>
                    <a:pt x="24" y="10"/>
                    <a:pt x="24" y="10"/>
                  </a:cubicBezTo>
                  <a:lnTo>
                    <a:pt x="28" y="13"/>
                  </a:lnTo>
                  <a:close/>
                  <a:moveTo>
                    <a:pt x="31" y="14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3" y="15"/>
                    <a:pt x="33" y="15"/>
                    <a:pt x="33" y="15"/>
                  </a:cubicBezTo>
                  <a:lnTo>
                    <a:pt x="31" y="14"/>
                  </a:lnTo>
                  <a:close/>
                  <a:moveTo>
                    <a:pt x="38" y="5"/>
                  </a:moveTo>
                  <a:cubicBezTo>
                    <a:pt x="38" y="10"/>
                    <a:pt x="38" y="10"/>
                    <a:pt x="38" y="10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9" y="5"/>
                    <a:pt x="39" y="5"/>
                    <a:pt x="39" y="5"/>
                  </a:cubicBezTo>
                  <a:lnTo>
                    <a:pt x="38" y="5"/>
                  </a:lnTo>
                  <a:close/>
                  <a:moveTo>
                    <a:pt x="43" y="8"/>
                  </a:moveTo>
                  <a:cubicBezTo>
                    <a:pt x="44" y="9"/>
                    <a:pt x="44" y="9"/>
                    <a:pt x="44" y="9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1"/>
                    <a:pt x="42" y="1"/>
                    <a:pt x="42" y="1"/>
                  </a:cubicBezTo>
                  <a:lnTo>
                    <a:pt x="43" y="8"/>
                  </a:lnTo>
                  <a:close/>
                  <a:moveTo>
                    <a:pt x="38" y="1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38" y="1"/>
                  </a:lnTo>
                  <a:close/>
                  <a:moveTo>
                    <a:pt x="34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4" y="9"/>
                    <a:pt x="34" y="9"/>
                    <a:pt x="34" y="9"/>
                  </a:cubicBezTo>
                  <a:lnTo>
                    <a:pt x="34" y="2"/>
                  </a:lnTo>
                  <a:close/>
                  <a:moveTo>
                    <a:pt x="45" y="11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8" y="9"/>
                    <a:pt x="48" y="9"/>
                    <a:pt x="48" y="9"/>
                  </a:cubicBezTo>
                  <a:lnTo>
                    <a:pt x="45" y="11"/>
                  </a:lnTo>
                  <a:close/>
                  <a:moveTo>
                    <a:pt x="48" y="5"/>
                  </a:moveTo>
                  <a:cubicBezTo>
                    <a:pt x="45" y="6"/>
                    <a:pt x="48" y="7"/>
                    <a:pt x="48" y="7"/>
                  </a:cubicBezTo>
                  <a:cubicBezTo>
                    <a:pt x="50" y="7"/>
                    <a:pt x="51" y="4"/>
                    <a:pt x="48" y="5"/>
                  </a:cubicBezTo>
                  <a:close/>
                  <a:moveTo>
                    <a:pt x="20" y="51"/>
                  </a:moveTo>
                  <a:cubicBezTo>
                    <a:pt x="18" y="50"/>
                    <a:pt x="16" y="50"/>
                    <a:pt x="16" y="49"/>
                  </a:cubicBezTo>
                  <a:cubicBezTo>
                    <a:pt x="16" y="48"/>
                    <a:pt x="17" y="47"/>
                    <a:pt x="17" y="46"/>
                  </a:cubicBezTo>
                  <a:cubicBezTo>
                    <a:pt x="17" y="45"/>
                    <a:pt x="15" y="42"/>
                    <a:pt x="14" y="45"/>
                  </a:cubicBezTo>
                  <a:cubicBezTo>
                    <a:pt x="13" y="47"/>
                    <a:pt x="14" y="53"/>
                    <a:pt x="14" y="53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21" y="53"/>
                    <a:pt x="20" y="51"/>
                  </a:cubicBez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2" name="Türkei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8373107" y="4288410"/>
              <a:ext cx="2468881" cy="1382173"/>
            </a:xfrm>
            <a:custGeom>
              <a:avLst/>
              <a:gdLst/>
              <a:ahLst/>
              <a:cxnLst>
                <a:cxn ang="0">
                  <a:pos x="24" y="340"/>
                </a:cxn>
                <a:cxn ang="0">
                  <a:pos x="49" y="328"/>
                </a:cxn>
                <a:cxn ang="0">
                  <a:pos x="102" y="283"/>
                </a:cxn>
                <a:cxn ang="0">
                  <a:pos x="135" y="275"/>
                </a:cxn>
                <a:cxn ang="0">
                  <a:pos x="103" y="241"/>
                </a:cxn>
                <a:cxn ang="0">
                  <a:pos x="87" y="218"/>
                </a:cxn>
                <a:cxn ang="0">
                  <a:pos x="55" y="215"/>
                </a:cxn>
                <a:cxn ang="0">
                  <a:pos x="24" y="241"/>
                </a:cxn>
                <a:cxn ang="0">
                  <a:pos x="29" y="264"/>
                </a:cxn>
                <a:cxn ang="0">
                  <a:pos x="25" y="300"/>
                </a:cxn>
                <a:cxn ang="0">
                  <a:pos x="41" y="327"/>
                </a:cxn>
                <a:cxn ang="0">
                  <a:pos x="15" y="353"/>
                </a:cxn>
                <a:cxn ang="0">
                  <a:pos x="973" y="186"/>
                </a:cxn>
                <a:cxn ang="0">
                  <a:pos x="946" y="128"/>
                </a:cxn>
                <a:cxn ang="0">
                  <a:pos x="942" y="68"/>
                </a:cxn>
                <a:cxn ang="0">
                  <a:pos x="843" y="17"/>
                </a:cxn>
                <a:cxn ang="0">
                  <a:pos x="789" y="14"/>
                </a:cxn>
                <a:cxn ang="0">
                  <a:pos x="720" y="63"/>
                </a:cxn>
                <a:cxn ang="0">
                  <a:pos x="587" y="131"/>
                </a:cxn>
                <a:cxn ang="0">
                  <a:pos x="517" y="129"/>
                </a:cxn>
                <a:cxn ang="0">
                  <a:pos x="448" y="131"/>
                </a:cxn>
                <a:cxn ang="0">
                  <a:pos x="373" y="138"/>
                </a:cxn>
                <a:cxn ang="0">
                  <a:pos x="276" y="207"/>
                </a:cxn>
                <a:cxn ang="0">
                  <a:pos x="218" y="236"/>
                </a:cxn>
                <a:cxn ang="0">
                  <a:pos x="157" y="262"/>
                </a:cxn>
                <a:cxn ang="0">
                  <a:pos x="198" y="277"/>
                </a:cxn>
                <a:cxn ang="0">
                  <a:pos x="151" y="303"/>
                </a:cxn>
                <a:cxn ang="0">
                  <a:pos x="151" y="310"/>
                </a:cxn>
                <a:cxn ang="0">
                  <a:pos x="97" y="314"/>
                </a:cxn>
                <a:cxn ang="0">
                  <a:pos x="80" y="321"/>
                </a:cxn>
                <a:cxn ang="0">
                  <a:pos x="37" y="357"/>
                </a:cxn>
                <a:cxn ang="0">
                  <a:pos x="26" y="399"/>
                </a:cxn>
                <a:cxn ang="0">
                  <a:pos x="66" y="411"/>
                </a:cxn>
                <a:cxn ang="0">
                  <a:pos x="73" y="446"/>
                </a:cxn>
                <a:cxn ang="0">
                  <a:pos x="79" y="459"/>
                </a:cxn>
                <a:cxn ang="0">
                  <a:pos x="69" y="453"/>
                </a:cxn>
                <a:cxn ang="0">
                  <a:pos x="71" y="478"/>
                </a:cxn>
                <a:cxn ang="0">
                  <a:pos x="107" y="496"/>
                </a:cxn>
                <a:cxn ang="0">
                  <a:pos x="110" y="510"/>
                </a:cxn>
                <a:cxn ang="0">
                  <a:pos x="130" y="524"/>
                </a:cxn>
                <a:cxn ang="0">
                  <a:pos x="128" y="540"/>
                </a:cxn>
                <a:cxn ang="0">
                  <a:pos x="150" y="548"/>
                </a:cxn>
                <a:cxn ang="0">
                  <a:pos x="147" y="554"/>
                </a:cxn>
                <a:cxn ang="0">
                  <a:pos x="162" y="556"/>
                </a:cxn>
                <a:cxn ang="0">
                  <a:pos x="175" y="543"/>
                </a:cxn>
                <a:cxn ang="0">
                  <a:pos x="208" y="545"/>
                </a:cxn>
                <a:cxn ang="0">
                  <a:pos x="221" y="551"/>
                </a:cxn>
                <a:cxn ang="0">
                  <a:pos x="241" y="560"/>
                </a:cxn>
                <a:cxn ang="0">
                  <a:pos x="315" y="546"/>
                </a:cxn>
                <a:cxn ang="0">
                  <a:pos x="391" y="513"/>
                </a:cxn>
                <a:cxn ang="0">
                  <a:pos x="563" y="456"/>
                </a:cxn>
                <a:cxn ang="0">
                  <a:pos x="606" y="438"/>
                </a:cxn>
                <a:cxn ang="0">
                  <a:pos x="631" y="472"/>
                </a:cxn>
                <a:cxn ang="0">
                  <a:pos x="645" y="413"/>
                </a:cxn>
                <a:cxn ang="0">
                  <a:pos x="707" y="377"/>
                </a:cxn>
                <a:cxn ang="0">
                  <a:pos x="865" y="297"/>
                </a:cxn>
                <a:cxn ang="0">
                  <a:pos x="910" y="253"/>
                </a:cxn>
                <a:cxn ang="0">
                  <a:pos x="975" y="238"/>
                </a:cxn>
                <a:cxn ang="0">
                  <a:pos x="1020" y="222"/>
                </a:cxn>
              </a:cxnLst>
              <a:rect l="0" t="0" r="r" b="b"/>
              <a:pathLst>
                <a:path w="1022" h="573">
                  <a:moveTo>
                    <a:pt x="91" y="305"/>
                  </a:moveTo>
                  <a:cubicBezTo>
                    <a:pt x="82" y="306"/>
                    <a:pt x="85" y="312"/>
                    <a:pt x="91" y="310"/>
                  </a:cubicBezTo>
                  <a:cubicBezTo>
                    <a:pt x="100" y="308"/>
                    <a:pt x="101" y="304"/>
                    <a:pt x="91" y="305"/>
                  </a:cubicBezTo>
                  <a:close/>
                  <a:moveTo>
                    <a:pt x="41" y="327"/>
                  </a:moveTo>
                  <a:cubicBezTo>
                    <a:pt x="24" y="340"/>
                    <a:pt x="24" y="340"/>
                    <a:pt x="24" y="340"/>
                  </a:cubicBezTo>
                  <a:cubicBezTo>
                    <a:pt x="30" y="347"/>
                    <a:pt x="30" y="347"/>
                    <a:pt x="30" y="347"/>
                  </a:cubicBezTo>
                  <a:cubicBezTo>
                    <a:pt x="26" y="360"/>
                    <a:pt x="26" y="360"/>
                    <a:pt x="26" y="360"/>
                  </a:cubicBezTo>
                  <a:cubicBezTo>
                    <a:pt x="33" y="355"/>
                    <a:pt x="33" y="355"/>
                    <a:pt x="33" y="355"/>
                  </a:cubicBezTo>
                  <a:cubicBezTo>
                    <a:pt x="35" y="347"/>
                    <a:pt x="35" y="347"/>
                    <a:pt x="35" y="347"/>
                  </a:cubicBezTo>
                  <a:cubicBezTo>
                    <a:pt x="49" y="328"/>
                    <a:pt x="49" y="328"/>
                    <a:pt x="49" y="328"/>
                  </a:cubicBezTo>
                  <a:cubicBezTo>
                    <a:pt x="64" y="318"/>
                    <a:pt x="64" y="318"/>
                    <a:pt x="64" y="318"/>
                  </a:cubicBezTo>
                  <a:cubicBezTo>
                    <a:pt x="77" y="302"/>
                    <a:pt x="77" y="302"/>
                    <a:pt x="77" y="302"/>
                  </a:cubicBezTo>
                  <a:cubicBezTo>
                    <a:pt x="77" y="302"/>
                    <a:pt x="79" y="294"/>
                    <a:pt x="80" y="290"/>
                  </a:cubicBezTo>
                  <a:cubicBezTo>
                    <a:pt x="81" y="287"/>
                    <a:pt x="93" y="283"/>
                    <a:pt x="93" y="283"/>
                  </a:cubicBezTo>
                  <a:cubicBezTo>
                    <a:pt x="93" y="283"/>
                    <a:pt x="100" y="284"/>
                    <a:pt x="102" y="283"/>
                  </a:cubicBezTo>
                  <a:cubicBezTo>
                    <a:pt x="105" y="283"/>
                    <a:pt x="106" y="275"/>
                    <a:pt x="113" y="274"/>
                  </a:cubicBezTo>
                  <a:cubicBezTo>
                    <a:pt x="120" y="273"/>
                    <a:pt x="132" y="274"/>
                    <a:pt x="132" y="274"/>
                  </a:cubicBezTo>
                  <a:cubicBezTo>
                    <a:pt x="132" y="270"/>
                    <a:pt x="132" y="270"/>
                    <a:pt x="132" y="270"/>
                  </a:cubicBezTo>
                  <a:cubicBezTo>
                    <a:pt x="135" y="270"/>
                    <a:pt x="135" y="270"/>
                    <a:pt x="135" y="270"/>
                  </a:cubicBezTo>
                  <a:cubicBezTo>
                    <a:pt x="135" y="275"/>
                    <a:pt x="135" y="275"/>
                    <a:pt x="135" y="275"/>
                  </a:cubicBezTo>
                  <a:cubicBezTo>
                    <a:pt x="135" y="275"/>
                    <a:pt x="140" y="275"/>
                    <a:pt x="149" y="272"/>
                  </a:cubicBezTo>
                  <a:cubicBezTo>
                    <a:pt x="157" y="268"/>
                    <a:pt x="153" y="258"/>
                    <a:pt x="153" y="258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55" y="253"/>
                    <a:pt x="143" y="253"/>
                    <a:pt x="133" y="251"/>
                  </a:cubicBezTo>
                  <a:cubicBezTo>
                    <a:pt x="123" y="250"/>
                    <a:pt x="112" y="246"/>
                    <a:pt x="103" y="241"/>
                  </a:cubicBezTo>
                  <a:cubicBezTo>
                    <a:pt x="95" y="237"/>
                    <a:pt x="101" y="233"/>
                    <a:pt x="100" y="229"/>
                  </a:cubicBezTo>
                  <a:cubicBezTo>
                    <a:pt x="99" y="226"/>
                    <a:pt x="93" y="223"/>
                    <a:pt x="93" y="223"/>
                  </a:cubicBezTo>
                  <a:cubicBezTo>
                    <a:pt x="96" y="221"/>
                    <a:pt x="96" y="221"/>
                    <a:pt x="96" y="221"/>
                  </a:cubicBezTo>
                  <a:cubicBezTo>
                    <a:pt x="93" y="215"/>
                    <a:pt x="93" y="215"/>
                    <a:pt x="93" y="215"/>
                  </a:cubicBezTo>
                  <a:cubicBezTo>
                    <a:pt x="87" y="218"/>
                    <a:pt x="87" y="218"/>
                    <a:pt x="87" y="218"/>
                  </a:cubicBezTo>
                  <a:cubicBezTo>
                    <a:pt x="84" y="218"/>
                    <a:pt x="84" y="218"/>
                    <a:pt x="84" y="218"/>
                  </a:cubicBezTo>
                  <a:cubicBezTo>
                    <a:pt x="84" y="223"/>
                    <a:pt x="84" y="223"/>
                    <a:pt x="84" y="223"/>
                  </a:cubicBezTo>
                  <a:cubicBezTo>
                    <a:pt x="77" y="220"/>
                    <a:pt x="77" y="220"/>
                    <a:pt x="77" y="220"/>
                  </a:cubicBezTo>
                  <a:cubicBezTo>
                    <a:pt x="77" y="220"/>
                    <a:pt x="72" y="224"/>
                    <a:pt x="67" y="224"/>
                  </a:cubicBezTo>
                  <a:cubicBezTo>
                    <a:pt x="63" y="223"/>
                    <a:pt x="58" y="217"/>
                    <a:pt x="55" y="215"/>
                  </a:cubicBezTo>
                  <a:cubicBezTo>
                    <a:pt x="51" y="215"/>
                    <a:pt x="49" y="221"/>
                    <a:pt x="49" y="221"/>
                  </a:cubicBezTo>
                  <a:cubicBezTo>
                    <a:pt x="49" y="221"/>
                    <a:pt x="48" y="218"/>
                    <a:pt x="46" y="219"/>
                  </a:cubicBezTo>
                  <a:cubicBezTo>
                    <a:pt x="44" y="221"/>
                    <a:pt x="44" y="224"/>
                    <a:pt x="38" y="228"/>
                  </a:cubicBezTo>
                  <a:cubicBezTo>
                    <a:pt x="34" y="233"/>
                    <a:pt x="28" y="229"/>
                    <a:pt x="23" y="230"/>
                  </a:cubicBezTo>
                  <a:cubicBezTo>
                    <a:pt x="20" y="233"/>
                    <a:pt x="25" y="237"/>
                    <a:pt x="24" y="241"/>
                  </a:cubicBezTo>
                  <a:cubicBezTo>
                    <a:pt x="22" y="244"/>
                    <a:pt x="17" y="241"/>
                    <a:pt x="15" y="243"/>
                  </a:cubicBezTo>
                  <a:cubicBezTo>
                    <a:pt x="12" y="245"/>
                    <a:pt x="14" y="250"/>
                    <a:pt x="14" y="250"/>
                  </a:cubicBezTo>
                  <a:cubicBezTo>
                    <a:pt x="21" y="252"/>
                    <a:pt x="21" y="252"/>
                    <a:pt x="21" y="252"/>
                  </a:cubicBezTo>
                  <a:cubicBezTo>
                    <a:pt x="28" y="255"/>
                    <a:pt x="28" y="255"/>
                    <a:pt x="28" y="255"/>
                  </a:cubicBezTo>
                  <a:cubicBezTo>
                    <a:pt x="28" y="255"/>
                    <a:pt x="28" y="261"/>
                    <a:pt x="29" y="264"/>
                  </a:cubicBezTo>
                  <a:cubicBezTo>
                    <a:pt x="30" y="266"/>
                    <a:pt x="36" y="271"/>
                    <a:pt x="34" y="273"/>
                  </a:cubicBezTo>
                  <a:cubicBezTo>
                    <a:pt x="32" y="275"/>
                    <a:pt x="26" y="274"/>
                    <a:pt x="26" y="274"/>
                  </a:cubicBezTo>
                  <a:cubicBezTo>
                    <a:pt x="19" y="281"/>
                    <a:pt x="19" y="281"/>
                    <a:pt x="19" y="281"/>
                  </a:cubicBezTo>
                  <a:cubicBezTo>
                    <a:pt x="20" y="290"/>
                    <a:pt x="20" y="290"/>
                    <a:pt x="20" y="290"/>
                  </a:cubicBezTo>
                  <a:cubicBezTo>
                    <a:pt x="20" y="290"/>
                    <a:pt x="28" y="296"/>
                    <a:pt x="25" y="300"/>
                  </a:cubicBezTo>
                  <a:cubicBezTo>
                    <a:pt x="23" y="305"/>
                    <a:pt x="13" y="316"/>
                    <a:pt x="13" y="316"/>
                  </a:cubicBezTo>
                  <a:cubicBezTo>
                    <a:pt x="13" y="316"/>
                    <a:pt x="14" y="322"/>
                    <a:pt x="18" y="324"/>
                  </a:cubicBezTo>
                  <a:cubicBezTo>
                    <a:pt x="22" y="328"/>
                    <a:pt x="39" y="320"/>
                    <a:pt x="39" y="320"/>
                  </a:cubicBezTo>
                  <a:cubicBezTo>
                    <a:pt x="39" y="320"/>
                    <a:pt x="50" y="314"/>
                    <a:pt x="52" y="318"/>
                  </a:cubicBezTo>
                  <a:cubicBezTo>
                    <a:pt x="53" y="321"/>
                    <a:pt x="41" y="327"/>
                    <a:pt x="41" y="327"/>
                  </a:cubicBezTo>
                  <a:close/>
                  <a:moveTo>
                    <a:pt x="13" y="350"/>
                  </a:moveTo>
                  <a:cubicBezTo>
                    <a:pt x="13" y="350"/>
                    <a:pt x="0" y="354"/>
                    <a:pt x="0" y="361"/>
                  </a:cubicBezTo>
                  <a:cubicBezTo>
                    <a:pt x="0" y="361"/>
                    <a:pt x="2" y="364"/>
                    <a:pt x="8" y="361"/>
                  </a:cubicBezTo>
                  <a:cubicBezTo>
                    <a:pt x="15" y="357"/>
                    <a:pt x="18" y="355"/>
                    <a:pt x="18" y="355"/>
                  </a:cubicBezTo>
                  <a:cubicBezTo>
                    <a:pt x="15" y="353"/>
                    <a:pt x="15" y="353"/>
                    <a:pt x="15" y="353"/>
                  </a:cubicBezTo>
                  <a:lnTo>
                    <a:pt x="13" y="350"/>
                  </a:lnTo>
                  <a:close/>
                  <a:moveTo>
                    <a:pt x="1019" y="210"/>
                  </a:moveTo>
                  <a:cubicBezTo>
                    <a:pt x="1015" y="206"/>
                    <a:pt x="1013" y="209"/>
                    <a:pt x="1004" y="209"/>
                  </a:cubicBezTo>
                  <a:cubicBezTo>
                    <a:pt x="997" y="209"/>
                    <a:pt x="1003" y="198"/>
                    <a:pt x="996" y="191"/>
                  </a:cubicBezTo>
                  <a:cubicBezTo>
                    <a:pt x="988" y="182"/>
                    <a:pt x="973" y="186"/>
                    <a:pt x="973" y="186"/>
                  </a:cubicBezTo>
                  <a:cubicBezTo>
                    <a:pt x="971" y="155"/>
                    <a:pt x="971" y="155"/>
                    <a:pt x="971" y="155"/>
                  </a:cubicBezTo>
                  <a:cubicBezTo>
                    <a:pt x="963" y="159"/>
                    <a:pt x="963" y="159"/>
                    <a:pt x="963" y="159"/>
                  </a:cubicBezTo>
                  <a:cubicBezTo>
                    <a:pt x="963" y="159"/>
                    <a:pt x="964" y="150"/>
                    <a:pt x="959" y="146"/>
                  </a:cubicBezTo>
                  <a:cubicBezTo>
                    <a:pt x="955" y="141"/>
                    <a:pt x="950" y="138"/>
                    <a:pt x="950" y="138"/>
                  </a:cubicBezTo>
                  <a:cubicBezTo>
                    <a:pt x="946" y="128"/>
                    <a:pt x="946" y="128"/>
                    <a:pt x="946" y="128"/>
                  </a:cubicBezTo>
                  <a:cubicBezTo>
                    <a:pt x="938" y="128"/>
                    <a:pt x="938" y="128"/>
                    <a:pt x="938" y="128"/>
                  </a:cubicBezTo>
                  <a:cubicBezTo>
                    <a:pt x="938" y="128"/>
                    <a:pt x="920" y="108"/>
                    <a:pt x="919" y="104"/>
                  </a:cubicBezTo>
                  <a:cubicBezTo>
                    <a:pt x="919" y="100"/>
                    <a:pt x="929" y="98"/>
                    <a:pt x="934" y="95"/>
                  </a:cubicBezTo>
                  <a:cubicBezTo>
                    <a:pt x="938" y="92"/>
                    <a:pt x="932" y="82"/>
                    <a:pt x="930" y="75"/>
                  </a:cubicBezTo>
                  <a:cubicBezTo>
                    <a:pt x="927" y="68"/>
                    <a:pt x="942" y="68"/>
                    <a:pt x="942" y="68"/>
                  </a:cubicBezTo>
                  <a:cubicBezTo>
                    <a:pt x="942" y="68"/>
                    <a:pt x="934" y="61"/>
                    <a:pt x="922" y="59"/>
                  </a:cubicBezTo>
                  <a:cubicBezTo>
                    <a:pt x="910" y="55"/>
                    <a:pt x="906" y="62"/>
                    <a:pt x="898" y="68"/>
                  </a:cubicBezTo>
                  <a:cubicBezTo>
                    <a:pt x="890" y="73"/>
                    <a:pt x="882" y="68"/>
                    <a:pt x="871" y="59"/>
                  </a:cubicBezTo>
                  <a:cubicBezTo>
                    <a:pt x="861" y="49"/>
                    <a:pt x="864" y="36"/>
                    <a:pt x="861" y="25"/>
                  </a:cubicBezTo>
                  <a:cubicBezTo>
                    <a:pt x="858" y="16"/>
                    <a:pt x="849" y="17"/>
                    <a:pt x="843" y="17"/>
                  </a:cubicBezTo>
                  <a:cubicBezTo>
                    <a:pt x="838" y="17"/>
                    <a:pt x="841" y="8"/>
                    <a:pt x="838" y="8"/>
                  </a:cubicBezTo>
                  <a:cubicBezTo>
                    <a:pt x="834" y="8"/>
                    <a:pt x="829" y="14"/>
                    <a:pt x="829" y="14"/>
                  </a:cubicBezTo>
                  <a:cubicBezTo>
                    <a:pt x="803" y="4"/>
                    <a:pt x="803" y="4"/>
                    <a:pt x="803" y="4"/>
                  </a:cubicBezTo>
                  <a:cubicBezTo>
                    <a:pt x="803" y="4"/>
                    <a:pt x="799" y="0"/>
                    <a:pt x="792" y="0"/>
                  </a:cubicBezTo>
                  <a:cubicBezTo>
                    <a:pt x="787" y="0"/>
                    <a:pt x="789" y="14"/>
                    <a:pt x="789" y="14"/>
                  </a:cubicBezTo>
                  <a:cubicBezTo>
                    <a:pt x="789" y="14"/>
                    <a:pt x="781" y="15"/>
                    <a:pt x="773" y="16"/>
                  </a:cubicBezTo>
                  <a:cubicBezTo>
                    <a:pt x="766" y="17"/>
                    <a:pt x="757" y="28"/>
                    <a:pt x="757" y="28"/>
                  </a:cubicBezTo>
                  <a:cubicBezTo>
                    <a:pt x="741" y="30"/>
                    <a:pt x="741" y="30"/>
                    <a:pt x="741" y="30"/>
                  </a:cubicBezTo>
                  <a:cubicBezTo>
                    <a:pt x="726" y="59"/>
                    <a:pt x="726" y="59"/>
                    <a:pt x="726" y="59"/>
                  </a:cubicBezTo>
                  <a:cubicBezTo>
                    <a:pt x="720" y="63"/>
                    <a:pt x="720" y="63"/>
                    <a:pt x="720" y="63"/>
                  </a:cubicBezTo>
                  <a:cubicBezTo>
                    <a:pt x="720" y="63"/>
                    <a:pt x="721" y="69"/>
                    <a:pt x="703" y="85"/>
                  </a:cubicBezTo>
                  <a:cubicBezTo>
                    <a:pt x="685" y="101"/>
                    <a:pt x="665" y="99"/>
                    <a:pt x="665" y="99"/>
                  </a:cubicBezTo>
                  <a:cubicBezTo>
                    <a:pt x="665" y="99"/>
                    <a:pt x="662" y="95"/>
                    <a:pt x="651" y="98"/>
                  </a:cubicBezTo>
                  <a:cubicBezTo>
                    <a:pt x="640" y="101"/>
                    <a:pt x="624" y="118"/>
                    <a:pt x="614" y="126"/>
                  </a:cubicBezTo>
                  <a:cubicBezTo>
                    <a:pt x="604" y="132"/>
                    <a:pt x="587" y="131"/>
                    <a:pt x="587" y="131"/>
                  </a:cubicBezTo>
                  <a:cubicBezTo>
                    <a:pt x="578" y="126"/>
                    <a:pt x="578" y="126"/>
                    <a:pt x="578" y="126"/>
                  </a:cubicBezTo>
                  <a:cubicBezTo>
                    <a:pt x="569" y="125"/>
                    <a:pt x="569" y="125"/>
                    <a:pt x="569" y="125"/>
                  </a:cubicBezTo>
                  <a:cubicBezTo>
                    <a:pt x="564" y="138"/>
                    <a:pt x="564" y="138"/>
                    <a:pt x="564" y="138"/>
                  </a:cubicBezTo>
                  <a:cubicBezTo>
                    <a:pt x="564" y="138"/>
                    <a:pt x="542" y="133"/>
                    <a:pt x="539" y="130"/>
                  </a:cubicBezTo>
                  <a:cubicBezTo>
                    <a:pt x="534" y="127"/>
                    <a:pt x="517" y="129"/>
                    <a:pt x="517" y="129"/>
                  </a:cubicBezTo>
                  <a:cubicBezTo>
                    <a:pt x="517" y="129"/>
                    <a:pt x="522" y="142"/>
                    <a:pt x="515" y="145"/>
                  </a:cubicBezTo>
                  <a:cubicBezTo>
                    <a:pt x="509" y="148"/>
                    <a:pt x="490" y="136"/>
                    <a:pt x="490" y="136"/>
                  </a:cubicBezTo>
                  <a:cubicBezTo>
                    <a:pt x="490" y="123"/>
                    <a:pt x="490" y="123"/>
                    <a:pt x="490" y="123"/>
                  </a:cubicBezTo>
                  <a:cubicBezTo>
                    <a:pt x="477" y="118"/>
                    <a:pt x="477" y="118"/>
                    <a:pt x="477" y="118"/>
                  </a:cubicBezTo>
                  <a:cubicBezTo>
                    <a:pt x="477" y="118"/>
                    <a:pt x="467" y="134"/>
                    <a:pt x="448" y="131"/>
                  </a:cubicBezTo>
                  <a:cubicBezTo>
                    <a:pt x="428" y="129"/>
                    <a:pt x="434" y="111"/>
                    <a:pt x="434" y="111"/>
                  </a:cubicBezTo>
                  <a:cubicBezTo>
                    <a:pt x="423" y="113"/>
                    <a:pt x="423" y="113"/>
                    <a:pt x="423" y="113"/>
                  </a:cubicBezTo>
                  <a:cubicBezTo>
                    <a:pt x="423" y="113"/>
                    <a:pt x="421" y="117"/>
                    <a:pt x="419" y="122"/>
                  </a:cubicBezTo>
                  <a:cubicBezTo>
                    <a:pt x="417" y="126"/>
                    <a:pt x="403" y="131"/>
                    <a:pt x="395" y="130"/>
                  </a:cubicBezTo>
                  <a:cubicBezTo>
                    <a:pt x="386" y="128"/>
                    <a:pt x="381" y="134"/>
                    <a:pt x="373" y="138"/>
                  </a:cubicBezTo>
                  <a:cubicBezTo>
                    <a:pt x="364" y="142"/>
                    <a:pt x="348" y="143"/>
                    <a:pt x="348" y="143"/>
                  </a:cubicBezTo>
                  <a:cubicBezTo>
                    <a:pt x="326" y="159"/>
                    <a:pt x="326" y="159"/>
                    <a:pt x="326" y="159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300" y="186"/>
                    <a:pt x="300" y="186"/>
                    <a:pt x="300" y="186"/>
                  </a:cubicBezTo>
                  <a:cubicBezTo>
                    <a:pt x="276" y="207"/>
                    <a:pt x="276" y="207"/>
                    <a:pt x="276" y="207"/>
                  </a:cubicBezTo>
                  <a:cubicBezTo>
                    <a:pt x="269" y="213"/>
                    <a:pt x="269" y="213"/>
                    <a:pt x="269" y="213"/>
                  </a:cubicBezTo>
                  <a:cubicBezTo>
                    <a:pt x="269" y="213"/>
                    <a:pt x="271" y="222"/>
                    <a:pt x="264" y="230"/>
                  </a:cubicBezTo>
                  <a:cubicBezTo>
                    <a:pt x="255" y="239"/>
                    <a:pt x="239" y="238"/>
                    <a:pt x="239" y="238"/>
                  </a:cubicBezTo>
                  <a:cubicBezTo>
                    <a:pt x="220" y="240"/>
                    <a:pt x="220" y="240"/>
                    <a:pt x="220" y="240"/>
                  </a:cubicBezTo>
                  <a:cubicBezTo>
                    <a:pt x="218" y="236"/>
                    <a:pt x="218" y="236"/>
                    <a:pt x="218" y="236"/>
                  </a:cubicBezTo>
                  <a:cubicBezTo>
                    <a:pt x="206" y="245"/>
                    <a:pt x="206" y="245"/>
                    <a:pt x="206" y="245"/>
                  </a:cubicBezTo>
                  <a:cubicBezTo>
                    <a:pt x="197" y="245"/>
                    <a:pt x="197" y="245"/>
                    <a:pt x="197" y="245"/>
                  </a:cubicBezTo>
                  <a:cubicBezTo>
                    <a:pt x="194" y="247"/>
                    <a:pt x="187" y="251"/>
                    <a:pt x="184" y="252"/>
                  </a:cubicBezTo>
                  <a:cubicBezTo>
                    <a:pt x="180" y="253"/>
                    <a:pt x="166" y="251"/>
                    <a:pt x="161" y="253"/>
                  </a:cubicBezTo>
                  <a:cubicBezTo>
                    <a:pt x="154" y="255"/>
                    <a:pt x="157" y="262"/>
                    <a:pt x="157" y="262"/>
                  </a:cubicBezTo>
                  <a:cubicBezTo>
                    <a:pt x="157" y="262"/>
                    <a:pt x="156" y="266"/>
                    <a:pt x="155" y="270"/>
                  </a:cubicBezTo>
                  <a:cubicBezTo>
                    <a:pt x="155" y="273"/>
                    <a:pt x="171" y="275"/>
                    <a:pt x="171" y="275"/>
                  </a:cubicBezTo>
                  <a:cubicBezTo>
                    <a:pt x="170" y="278"/>
                    <a:pt x="170" y="278"/>
                    <a:pt x="170" y="278"/>
                  </a:cubicBezTo>
                  <a:cubicBezTo>
                    <a:pt x="177" y="280"/>
                    <a:pt x="177" y="280"/>
                    <a:pt x="177" y="280"/>
                  </a:cubicBezTo>
                  <a:cubicBezTo>
                    <a:pt x="177" y="280"/>
                    <a:pt x="197" y="275"/>
                    <a:pt x="198" y="277"/>
                  </a:cubicBezTo>
                  <a:cubicBezTo>
                    <a:pt x="198" y="280"/>
                    <a:pt x="186" y="283"/>
                    <a:pt x="186" y="283"/>
                  </a:cubicBezTo>
                  <a:cubicBezTo>
                    <a:pt x="183" y="282"/>
                    <a:pt x="183" y="282"/>
                    <a:pt x="183" y="282"/>
                  </a:cubicBezTo>
                  <a:cubicBezTo>
                    <a:pt x="173" y="287"/>
                    <a:pt x="173" y="287"/>
                    <a:pt x="173" y="287"/>
                  </a:cubicBezTo>
                  <a:cubicBezTo>
                    <a:pt x="156" y="291"/>
                    <a:pt x="156" y="291"/>
                    <a:pt x="156" y="291"/>
                  </a:cubicBezTo>
                  <a:cubicBezTo>
                    <a:pt x="151" y="303"/>
                    <a:pt x="151" y="303"/>
                    <a:pt x="151" y="303"/>
                  </a:cubicBezTo>
                  <a:cubicBezTo>
                    <a:pt x="156" y="305"/>
                    <a:pt x="156" y="305"/>
                    <a:pt x="156" y="305"/>
                  </a:cubicBezTo>
                  <a:cubicBezTo>
                    <a:pt x="156" y="305"/>
                    <a:pt x="161" y="303"/>
                    <a:pt x="165" y="303"/>
                  </a:cubicBezTo>
                  <a:cubicBezTo>
                    <a:pt x="171" y="303"/>
                    <a:pt x="171" y="303"/>
                    <a:pt x="171" y="303"/>
                  </a:cubicBezTo>
                  <a:cubicBezTo>
                    <a:pt x="171" y="303"/>
                    <a:pt x="168" y="306"/>
                    <a:pt x="165" y="309"/>
                  </a:cubicBezTo>
                  <a:cubicBezTo>
                    <a:pt x="162" y="312"/>
                    <a:pt x="151" y="310"/>
                    <a:pt x="151" y="310"/>
                  </a:cubicBezTo>
                  <a:cubicBezTo>
                    <a:pt x="144" y="314"/>
                    <a:pt x="144" y="314"/>
                    <a:pt x="144" y="314"/>
                  </a:cubicBezTo>
                  <a:cubicBezTo>
                    <a:pt x="136" y="313"/>
                    <a:pt x="136" y="313"/>
                    <a:pt x="136" y="313"/>
                  </a:cubicBezTo>
                  <a:cubicBezTo>
                    <a:pt x="110" y="318"/>
                    <a:pt x="110" y="318"/>
                    <a:pt x="110" y="318"/>
                  </a:cubicBezTo>
                  <a:cubicBezTo>
                    <a:pt x="114" y="312"/>
                    <a:pt x="114" y="312"/>
                    <a:pt x="114" y="312"/>
                  </a:cubicBezTo>
                  <a:cubicBezTo>
                    <a:pt x="97" y="314"/>
                    <a:pt x="97" y="314"/>
                    <a:pt x="97" y="314"/>
                  </a:cubicBezTo>
                  <a:cubicBezTo>
                    <a:pt x="97" y="317"/>
                    <a:pt x="97" y="317"/>
                    <a:pt x="97" y="317"/>
                  </a:cubicBezTo>
                  <a:cubicBezTo>
                    <a:pt x="106" y="322"/>
                    <a:pt x="106" y="322"/>
                    <a:pt x="106" y="322"/>
                  </a:cubicBezTo>
                  <a:cubicBezTo>
                    <a:pt x="106" y="322"/>
                    <a:pt x="102" y="327"/>
                    <a:pt x="96" y="328"/>
                  </a:cubicBezTo>
                  <a:cubicBezTo>
                    <a:pt x="80" y="328"/>
                    <a:pt x="80" y="328"/>
                    <a:pt x="80" y="328"/>
                  </a:cubicBezTo>
                  <a:cubicBezTo>
                    <a:pt x="80" y="321"/>
                    <a:pt x="80" y="321"/>
                    <a:pt x="80" y="321"/>
                  </a:cubicBezTo>
                  <a:cubicBezTo>
                    <a:pt x="69" y="324"/>
                    <a:pt x="69" y="324"/>
                    <a:pt x="69" y="324"/>
                  </a:cubicBezTo>
                  <a:cubicBezTo>
                    <a:pt x="69" y="324"/>
                    <a:pt x="67" y="330"/>
                    <a:pt x="63" y="330"/>
                  </a:cubicBezTo>
                  <a:cubicBezTo>
                    <a:pt x="58" y="330"/>
                    <a:pt x="50" y="333"/>
                    <a:pt x="48" y="337"/>
                  </a:cubicBezTo>
                  <a:cubicBezTo>
                    <a:pt x="47" y="341"/>
                    <a:pt x="45" y="346"/>
                    <a:pt x="40" y="348"/>
                  </a:cubicBezTo>
                  <a:cubicBezTo>
                    <a:pt x="35" y="349"/>
                    <a:pt x="38" y="353"/>
                    <a:pt x="37" y="357"/>
                  </a:cubicBezTo>
                  <a:cubicBezTo>
                    <a:pt x="36" y="362"/>
                    <a:pt x="29" y="363"/>
                    <a:pt x="29" y="363"/>
                  </a:cubicBezTo>
                  <a:cubicBezTo>
                    <a:pt x="28" y="368"/>
                    <a:pt x="28" y="368"/>
                    <a:pt x="28" y="368"/>
                  </a:cubicBezTo>
                  <a:cubicBezTo>
                    <a:pt x="29" y="383"/>
                    <a:pt x="29" y="383"/>
                    <a:pt x="29" y="383"/>
                  </a:cubicBezTo>
                  <a:cubicBezTo>
                    <a:pt x="32" y="384"/>
                    <a:pt x="32" y="384"/>
                    <a:pt x="32" y="384"/>
                  </a:cubicBezTo>
                  <a:cubicBezTo>
                    <a:pt x="26" y="399"/>
                    <a:pt x="26" y="399"/>
                    <a:pt x="26" y="399"/>
                  </a:cubicBezTo>
                  <a:cubicBezTo>
                    <a:pt x="51" y="388"/>
                    <a:pt x="51" y="388"/>
                    <a:pt x="51" y="388"/>
                  </a:cubicBezTo>
                  <a:cubicBezTo>
                    <a:pt x="51" y="388"/>
                    <a:pt x="68" y="380"/>
                    <a:pt x="73" y="385"/>
                  </a:cubicBezTo>
                  <a:cubicBezTo>
                    <a:pt x="78" y="391"/>
                    <a:pt x="58" y="404"/>
                    <a:pt x="58" y="404"/>
                  </a:cubicBezTo>
                  <a:cubicBezTo>
                    <a:pt x="65" y="407"/>
                    <a:pt x="65" y="407"/>
                    <a:pt x="65" y="407"/>
                  </a:cubicBezTo>
                  <a:cubicBezTo>
                    <a:pt x="66" y="411"/>
                    <a:pt x="66" y="411"/>
                    <a:pt x="66" y="411"/>
                  </a:cubicBezTo>
                  <a:cubicBezTo>
                    <a:pt x="74" y="413"/>
                    <a:pt x="74" y="413"/>
                    <a:pt x="74" y="413"/>
                  </a:cubicBezTo>
                  <a:cubicBezTo>
                    <a:pt x="74" y="413"/>
                    <a:pt x="71" y="419"/>
                    <a:pt x="72" y="424"/>
                  </a:cubicBezTo>
                  <a:cubicBezTo>
                    <a:pt x="73" y="429"/>
                    <a:pt x="82" y="422"/>
                    <a:pt x="85" y="426"/>
                  </a:cubicBezTo>
                  <a:cubicBezTo>
                    <a:pt x="88" y="430"/>
                    <a:pt x="80" y="434"/>
                    <a:pt x="75" y="436"/>
                  </a:cubicBezTo>
                  <a:cubicBezTo>
                    <a:pt x="71" y="438"/>
                    <a:pt x="72" y="443"/>
                    <a:pt x="73" y="446"/>
                  </a:cubicBezTo>
                  <a:cubicBezTo>
                    <a:pt x="74" y="448"/>
                    <a:pt x="79" y="446"/>
                    <a:pt x="79" y="446"/>
                  </a:cubicBezTo>
                  <a:cubicBezTo>
                    <a:pt x="79" y="450"/>
                    <a:pt x="79" y="450"/>
                    <a:pt x="79" y="450"/>
                  </a:cubicBezTo>
                  <a:cubicBezTo>
                    <a:pt x="85" y="453"/>
                    <a:pt x="85" y="453"/>
                    <a:pt x="85" y="453"/>
                  </a:cubicBezTo>
                  <a:cubicBezTo>
                    <a:pt x="95" y="453"/>
                    <a:pt x="95" y="453"/>
                    <a:pt x="95" y="453"/>
                  </a:cubicBezTo>
                  <a:cubicBezTo>
                    <a:pt x="79" y="459"/>
                    <a:pt x="79" y="459"/>
                    <a:pt x="79" y="459"/>
                  </a:cubicBezTo>
                  <a:cubicBezTo>
                    <a:pt x="74" y="457"/>
                    <a:pt x="74" y="457"/>
                    <a:pt x="74" y="457"/>
                  </a:cubicBezTo>
                  <a:cubicBezTo>
                    <a:pt x="71" y="458"/>
                    <a:pt x="71" y="458"/>
                    <a:pt x="71" y="458"/>
                  </a:cubicBezTo>
                  <a:cubicBezTo>
                    <a:pt x="72" y="463"/>
                    <a:pt x="72" y="463"/>
                    <a:pt x="72" y="463"/>
                  </a:cubicBezTo>
                  <a:cubicBezTo>
                    <a:pt x="67" y="458"/>
                    <a:pt x="67" y="458"/>
                    <a:pt x="67" y="458"/>
                  </a:cubicBezTo>
                  <a:cubicBezTo>
                    <a:pt x="69" y="453"/>
                    <a:pt x="69" y="453"/>
                    <a:pt x="69" y="453"/>
                  </a:cubicBezTo>
                  <a:cubicBezTo>
                    <a:pt x="69" y="453"/>
                    <a:pt x="59" y="444"/>
                    <a:pt x="55" y="445"/>
                  </a:cubicBezTo>
                  <a:cubicBezTo>
                    <a:pt x="50" y="446"/>
                    <a:pt x="56" y="458"/>
                    <a:pt x="56" y="458"/>
                  </a:cubicBezTo>
                  <a:cubicBezTo>
                    <a:pt x="56" y="458"/>
                    <a:pt x="61" y="458"/>
                    <a:pt x="61" y="464"/>
                  </a:cubicBezTo>
                  <a:cubicBezTo>
                    <a:pt x="62" y="471"/>
                    <a:pt x="52" y="471"/>
                    <a:pt x="52" y="471"/>
                  </a:cubicBezTo>
                  <a:cubicBezTo>
                    <a:pt x="71" y="478"/>
                    <a:pt x="71" y="478"/>
                    <a:pt x="71" y="478"/>
                  </a:cubicBezTo>
                  <a:cubicBezTo>
                    <a:pt x="81" y="471"/>
                    <a:pt x="81" y="471"/>
                    <a:pt x="81" y="471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91" y="478"/>
                    <a:pt x="91" y="478"/>
                    <a:pt x="91" y="478"/>
                  </a:cubicBezTo>
                  <a:cubicBezTo>
                    <a:pt x="91" y="478"/>
                    <a:pt x="101" y="478"/>
                    <a:pt x="108" y="480"/>
                  </a:cubicBezTo>
                  <a:cubicBezTo>
                    <a:pt x="115" y="482"/>
                    <a:pt x="107" y="496"/>
                    <a:pt x="107" y="496"/>
                  </a:cubicBezTo>
                  <a:cubicBezTo>
                    <a:pt x="100" y="503"/>
                    <a:pt x="100" y="503"/>
                    <a:pt x="100" y="503"/>
                  </a:cubicBezTo>
                  <a:cubicBezTo>
                    <a:pt x="111" y="505"/>
                    <a:pt x="111" y="505"/>
                    <a:pt x="111" y="505"/>
                  </a:cubicBezTo>
                  <a:cubicBezTo>
                    <a:pt x="111" y="507"/>
                    <a:pt x="111" y="507"/>
                    <a:pt x="111" y="507"/>
                  </a:cubicBezTo>
                  <a:cubicBezTo>
                    <a:pt x="127" y="509"/>
                    <a:pt x="127" y="509"/>
                    <a:pt x="127" y="509"/>
                  </a:cubicBezTo>
                  <a:cubicBezTo>
                    <a:pt x="110" y="510"/>
                    <a:pt x="110" y="510"/>
                    <a:pt x="110" y="510"/>
                  </a:cubicBezTo>
                  <a:cubicBezTo>
                    <a:pt x="112" y="520"/>
                    <a:pt x="112" y="520"/>
                    <a:pt x="112" y="520"/>
                  </a:cubicBezTo>
                  <a:cubicBezTo>
                    <a:pt x="118" y="519"/>
                    <a:pt x="118" y="519"/>
                    <a:pt x="118" y="519"/>
                  </a:cubicBezTo>
                  <a:cubicBezTo>
                    <a:pt x="123" y="515"/>
                    <a:pt x="123" y="515"/>
                    <a:pt x="123" y="515"/>
                  </a:cubicBezTo>
                  <a:cubicBezTo>
                    <a:pt x="122" y="520"/>
                    <a:pt x="122" y="520"/>
                    <a:pt x="122" y="520"/>
                  </a:cubicBezTo>
                  <a:cubicBezTo>
                    <a:pt x="130" y="524"/>
                    <a:pt x="130" y="524"/>
                    <a:pt x="130" y="524"/>
                  </a:cubicBezTo>
                  <a:cubicBezTo>
                    <a:pt x="130" y="524"/>
                    <a:pt x="135" y="522"/>
                    <a:pt x="134" y="527"/>
                  </a:cubicBezTo>
                  <a:cubicBezTo>
                    <a:pt x="134" y="532"/>
                    <a:pt x="129" y="535"/>
                    <a:pt x="129" y="535"/>
                  </a:cubicBezTo>
                  <a:cubicBezTo>
                    <a:pt x="129" y="535"/>
                    <a:pt x="123" y="529"/>
                    <a:pt x="119" y="536"/>
                  </a:cubicBezTo>
                  <a:cubicBezTo>
                    <a:pt x="115" y="542"/>
                    <a:pt x="122" y="543"/>
                    <a:pt x="122" y="543"/>
                  </a:cubicBezTo>
                  <a:cubicBezTo>
                    <a:pt x="128" y="540"/>
                    <a:pt x="128" y="540"/>
                    <a:pt x="128" y="540"/>
                  </a:cubicBezTo>
                  <a:cubicBezTo>
                    <a:pt x="133" y="541"/>
                    <a:pt x="133" y="541"/>
                    <a:pt x="133" y="541"/>
                  </a:cubicBezTo>
                  <a:cubicBezTo>
                    <a:pt x="176" y="530"/>
                    <a:pt x="176" y="530"/>
                    <a:pt x="176" y="530"/>
                  </a:cubicBezTo>
                  <a:cubicBezTo>
                    <a:pt x="162" y="540"/>
                    <a:pt x="162" y="540"/>
                    <a:pt x="162" y="540"/>
                  </a:cubicBezTo>
                  <a:cubicBezTo>
                    <a:pt x="163" y="546"/>
                    <a:pt x="163" y="546"/>
                    <a:pt x="163" y="546"/>
                  </a:cubicBezTo>
                  <a:cubicBezTo>
                    <a:pt x="150" y="548"/>
                    <a:pt x="150" y="548"/>
                    <a:pt x="150" y="548"/>
                  </a:cubicBezTo>
                  <a:cubicBezTo>
                    <a:pt x="137" y="555"/>
                    <a:pt x="137" y="555"/>
                    <a:pt x="137" y="555"/>
                  </a:cubicBezTo>
                  <a:cubicBezTo>
                    <a:pt x="130" y="561"/>
                    <a:pt x="130" y="561"/>
                    <a:pt x="130" y="561"/>
                  </a:cubicBezTo>
                  <a:cubicBezTo>
                    <a:pt x="132" y="562"/>
                    <a:pt x="132" y="562"/>
                    <a:pt x="132" y="562"/>
                  </a:cubicBezTo>
                  <a:cubicBezTo>
                    <a:pt x="147" y="558"/>
                    <a:pt x="147" y="558"/>
                    <a:pt x="147" y="558"/>
                  </a:cubicBezTo>
                  <a:cubicBezTo>
                    <a:pt x="147" y="554"/>
                    <a:pt x="147" y="554"/>
                    <a:pt x="147" y="554"/>
                  </a:cubicBezTo>
                  <a:cubicBezTo>
                    <a:pt x="153" y="553"/>
                    <a:pt x="153" y="553"/>
                    <a:pt x="153" y="553"/>
                  </a:cubicBezTo>
                  <a:cubicBezTo>
                    <a:pt x="155" y="554"/>
                    <a:pt x="155" y="554"/>
                    <a:pt x="155" y="554"/>
                  </a:cubicBezTo>
                  <a:cubicBezTo>
                    <a:pt x="167" y="548"/>
                    <a:pt x="167" y="548"/>
                    <a:pt x="167" y="548"/>
                  </a:cubicBezTo>
                  <a:cubicBezTo>
                    <a:pt x="168" y="551"/>
                    <a:pt x="168" y="551"/>
                    <a:pt x="168" y="551"/>
                  </a:cubicBezTo>
                  <a:cubicBezTo>
                    <a:pt x="162" y="556"/>
                    <a:pt x="162" y="556"/>
                    <a:pt x="162" y="556"/>
                  </a:cubicBezTo>
                  <a:cubicBezTo>
                    <a:pt x="165" y="558"/>
                    <a:pt x="165" y="558"/>
                    <a:pt x="165" y="558"/>
                  </a:cubicBezTo>
                  <a:cubicBezTo>
                    <a:pt x="162" y="560"/>
                    <a:pt x="162" y="560"/>
                    <a:pt x="162" y="560"/>
                  </a:cubicBezTo>
                  <a:cubicBezTo>
                    <a:pt x="165" y="562"/>
                    <a:pt x="165" y="562"/>
                    <a:pt x="165" y="562"/>
                  </a:cubicBezTo>
                  <a:cubicBezTo>
                    <a:pt x="177" y="550"/>
                    <a:pt x="177" y="550"/>
                    <a:pt x="177" y="550"/>
                  </a:cubicBezTo>
                  <a:cubicBezTo>
                    <a:pt x="175" y="543"/>
                    <a:pt x="175" y="543"/>
                    <a:pt x="175" y="543"/>
                  </a:cubicBezTo>
                  <a:cubicBezTo>
                    <a:pt x="175" y="543"/>
                    <a:pt x="179" y="540"/>
                    <a:pt x="185" y="539"/>
                  </a:cubicBezTo>
                  <a:cubicBezTo>
                    <a:pt x="192" y="538"/>
                    <a:pt x="195" y="545"/>
                    <a:pt x="195" y="545"/>
                  </a:cubicBezTo>
                  <a:cubicBezTo>
                    <a:pt x="206" y="551"/>
                    <a:pt x="206" y="551"/>
                    <a:pt x="206" y="551"/>
                  </a:cubicBezTo>
                  <a:cubicBezTo>
                    <a:pt x="210" y="549"/>
                    <a:pt x="210" y="549"/>
                    <a:pt x="210" y="549"/>
                  </a:cubicBezTo>
                  <a:cubicBezTo>
                    <a:pt x="208" y="545"/>
                    <a:pt x="208" y="545"/>
                    <a:pt x="208" y="545"/>
                  </a:cubicBezTo>
                  <a:cubicBezTo>
                    <a:pt x="212" y="541"/>
                    <a:pt x="212" y="541"/>
                    <a:pt x="212" y="541"/>
                  </a:cubicBezTo>
                  <a:cubicBezTo>
                    <a:pt x="221" y="545"/>
                    <a:pt x="221" y="545"/>
                    <a:pt x="221" y="545"/>
                  </a:cubicBezTo>
                  <a:cubicBezTo>
                    <a:pt x="221" y="545"/>
                    <a:pt x="219" y="546"/>
                    <a:pt x="218" y="548"/>
                  </a:cubicBezTo>
                  <a:cubicBezTo>
                    <a:pt x="216" y="548"/>
                    <a:pt x="217" y="552"/>
                    <a:pt x="217" y="552"/>
                  </a:cubicBezTo>
                  <a:cubicBezTo>
                    <a:pt x="221" y="551"/>
                    <a:pt x="221" y="551"/>
                    <a:pt x="221" y="551"/>
                  </a:cubicBezTo>
                  <a:cubicBezTo>
                    <a:pt x="225" y="557"/>
                    <a:pt x="225" y="557"/>
                    <a:pt x="225" y="557"/>
                  </a:cubicBezTo>
                  <a:cubicBezTo>
                    <a:pt x="223" y="548"/>
                    <a:pt x="223" y="548"/>
                    <a:pt x="223" y="548"/>
                  </a:cubicBezTo>
                  <a:cubicBezTo>
                    <a:pt x="227" y="546"/>
                    <a:pt x="232" y="543"/>
                    <a:pt x="233" y="545"/>
                  </a:cubicBezTo>
                  <a:cubicBezTo>
                    <a:pt x="236" y="548"/>
                    <a:pt x="233" y="552"/>
                    <a:pt x="233" y="552"/>
                  </a:cubicBezTo>
                  <a:cubicBezTo>
                    <a:pt x="241" y="560"/>
                    <a:pt x="241" y="560"/>
                    <a:pt x="241" y="560"/>
                  </a:cubicBezTo>
                  <a:cubicBezTo>
                    <a:pt x="241" y="566"/>
                    <a:pt x="241" y="566"/>
                    <a:pt x="241" y="566"/>
                  </a:cubicBezTo>
                  <a:cubicBezTo>
                    <a:pt x="241" y="566"/>
                    <a:pt x="255" y="570"/>
                    <a:pt x="267" y="572"/>
                  </a:cubicBezTo>
                  <a:cubicBezTo>
                    <a:pt x="278" y="573"/>
                    <a:pt x="284" y="564"/>
                    <a:pt x="295" y="556"/>
                  </a:cubicBezTo>
                  <a:cubicBezTo>
                    <a:pt x="305" y="550"/>
                    <a:pt x="312" y="558"/>
                    <a:pt x="312" y="558"/>
                  </a:cubicBezTo>
                  <a:cubicBezTo>
                    <a:pt x="315" y="546"/>
                    <a:pt x="315" y="546"/>
                    <a:pt x="315" y="546"/>
                  </a:cubicBezTo>
                  <a:cubicBezTo>
                    <a:pt x="309" y="546"/>
                    <a:pt x="309" y="546"/>
                    <a:pt x="309" y="546"/>
                  </a:cubicBezTo>
                  <a:cubicBezTo>
                    <a:pt x="309" y="546"/>
                    <a:pt x="312" y="527"/>
                    <a:pt x="310" y="517"/>
                  </a:cubicBezTo>
                  <a:cubicBezTo>
                    <a:pt x="309" y="507"/>
                    <a:pt x="318" y="510"/>
                    <a:pt x="332" y="508"/>
                  </a:cubicBezTo>
                  <a:cubicBezTo>
                    <a:pt x="346" y="506"/>
                    <a:pt x="353" y="506"/>
                    <a:pt x="353" y="506"/>
                  </a:cubicBezTo>
                  <a:cubicBezTo>
                    <a:pt x="353" y="506"/>
                    <a:pt x="379" y="510"/>
                    <a:pt x="391" y="513"/>
                  </a:cubicBezTo>
                  <a:cubicBezTo>
                    <a:pt x="402" y="515"/>
                    <a:pt x="407" y="526"/>
                    <a:pt x="417" y="534"/>
                  </a:cubicBezTo>
                  <a:cubicBezTo>
                    <a:pt x="429" y="540"/>
                    <a:pt x="454" y="525"/>
                    <a:pt x="454" y="525"/>
                  </a:cubicBezTo>
                  <a:cubicBezTo>
                    <a:pt x="454" y="525"/>
                    <a:pt x="484" y="507"/>
                    <a:pt x="494" y="497"/>
                  </a:cubicBezTo>
                  <a:cubicBezTo>
                    <a:pt x="505" y="489"/>
                    <a:pt x="514" y="458"/>
                    <a:pt x="523" y="449"/>
                  </a:cubicBezTo>
                  <a:cubicBezTo>
                    <a:pt x="530" y="442"/>
                    <a:pt x="553" y="456"/>
                    <a:pt x="563" y="456"/>
                  </a:cubicBezTo>
                  <a:cubicBezTo>
                    <a:pt x="575" y="455"/>
                    <a:pt x="578" y="441"/>
                    <a:pt x="578" y="441"/>
                  </a:cubicBezTo>
                  <a:cubicBezTo>
                    <a:pt x="573" y="439"/>
                    <a:pt x="573" y="439"/>
                    <a:pt x="573" y="439"/>
                  </a:cubicBezTo>
                  <a:cubicBezTo>
                    <a:pt x="581" y="436"/>
                    <a:pt x="581" y="436"/>
                    <a:pt x="581" y="436"/>
                  </a:cubicBezTo>
                  <a:cubicBezTo>
                    <a:pt x="581" y="436"/>
                    <a:pt x="578" y="423"/>
                    <a:pt x="592" y="423"/>
                  </a:cubicBezTo>
                  <a:cubicBezTo>
                    <a:pt x="606" y="423"/>
                    <a:pt x="606" y="438"/>
                    <a:pt x="606" y="438"/>
                  </a:cubicBezTo>
                  <a:cubicBezTo>
                    <a:pt x="606" y="438"/>
                    <a:pt x="594" y="446"/>
                    <a:pt x="590" y="458"/>
                  </a:cubicBezTo>
                  <a:cubicBezTo>
                    <a:pt x="587" y="469"/>
                    <a:pt x="606" y="474"/>
                    <a:pt x="607" y="477"/>
                  </a:cubicBezTo>
                  <a:cubicBezTo>
                    <a:pt x="608" y="479"/>
                    <a:pt x="606" y="486"/>
                    <a:pt x="606" y="486"/>
                  </a:cubicBezTo>
                  <a:cubicBezTo>
                    <a:pt x="623" y="489"/>
                    <a:pt x="623" y="489"/>
                    <a:pt x="623" y="489"/>
                  </a:cubicBezTo>
                  <a:cubicBezTo>
                    <a:pt x="631" y="472"/>
                    <a:pt x="631" y="472"/>
                    <a:pt x="631" y="472"/>
                  </a:cubicBezTo>
                  <a:cubicBezTo>
                    <a:pt x="624" y="459"/>
                    <a:pt x="624" y="459"/>
                    <a:pt x="624" y="459"/>
                  </a:cubicBezTo>
                  <a:cubicBezTo>
                    <a:pt x="638" y="451"/>
                    <a:pt x="638" y="451"/>
                    <a:pt x="638" y="451"/>
                  </a:cubicBezTo>
                  <a:cubicBezTo>
                    <a:pt x="625" y="439"/>
                    <a:pt x="625" y="439"/>
                    <a:pt x="625" y="439"/>
                  </a:cubicBezTo>
                  <a:cubicBezTo>
                    <a:pt x="625" y="439"/>
                    <a:pt x="625" y="423"/>
                    <a:pt x="626" y="416"/>
                  </a:cubicBezTo>
                  <a:cubicBezTo>
                    <a:pt x="626" y="410"/>
                    <a:pt x="645" y="413"/>
                    <a:pt x="645" y="413"/>
                  </a:cubicBezTo>
                  <a:cubicBezTo>
                    <a:pt x="648" y="419"/>
                    <a:pt x="648" y="419"/>
                    <a:pt x="648" y="419"/>
                  </a:cubicBezTo>
                  <a:cubicBezTo>
                    <a:pt x="675" y="407"/>
                    <a:pt x="675" y="407"/>
                    <a:pt x="675" y="407"/>
                  </a:cubicBezTo>
                  <a:cubicBezTo>
                    <a:pt x="674" y="400"/>
                    <a:pt x="674" y="400"/>
                    <a:pt x="674" y="400"/>
                  </a:cubicBezTo>
                  <a:cubicBezTo>
                    <a:pt x="684" y="398"/>
                    <a:pt x="684" y="398"/>
                    <a:pt x="684" y="398"/>
                  </a:cubicBezTo>
                  <a:cubicBezTo>
                    <a:pt x="684" y="398"/>
                    <a:pt x="698" y="380"/>
                    <a:pt x="707" y="377"/>
                  </a:cubicBezTo>
                  <a:cubicBezTo>
                    <a:pt x="714" y="372"/>
                    <a:pt x="732" y="382"/>
                    <a:pt x="732" y="382"/>
                  </a:cubicBezTo>
                  <a:cubicBezTo>
                    <a:pt x="751" y="373"/>
                    <a:pt x="751" y="373"/>
                    <a:pt x="751" y="373"/>
                  </a:cubicBezTo>
                  <a:cubicBezTo>
                    <a:pt x="751" y="373"/>
                    <a:pt x="766" y="371"/>
                    <a:pt x="781" y="360"/>
                  </a:cubicBezTo>
                  <a:cubicBezTo>
                    <a:pt x="796" y="348"/>
                    <a:pt x="825" y="313"/>
                    <a:pt x="825" y="313"/>
                  </a:cubicBezTo>
                  <a:cubicBezTo>
                    <a:pt x="825" y="313"/>
                    <a:pt x="845" y="305"/>
                    <a:pt x="865" y="297"/>
                  </a:cubicBezTo>
                  <a:cubicBezTo>
                    <a:pt x="885" y="288"/>
                    <a:pt x="889" y="271"/>
                    <a:pt x="889" y="271"/>
                  </a:cubicBezTo>
                  <a:cubicBezTo>
                    <a:pt x="900" y="272"/>
                    <a:pt x="900" y="272"/>
                    <a:pt x="900" y="272"/>
                  </a:cubicBezTo>
                  <a:cubicBezTo>
                    <a:pt x="904" y="276"/>
                    <a:pt x="904" y="276"/>
                    <a:pt x="904" y="276"/>
                  </a:cubicBezTo>
                  <a:cubicBezTo>
                    <a:pt x="916" y="270"/>
                    <a:pt x="916" y="270"/>
                    <a:pt x="916" y="270"/>
                  </a:cubicBezTo>
                  <a:cubicBezTo>
                    <a:pt x="910" y="253"/>
                    <a:pt x="910" y="253"/>
                    <a:pt x="910" y="253"/>
                  </a:cubicBezTo>
                  <a:cubicBezTo>
                    <a:pt x="930" y="253"/>
                    <a:pt x="930" y="253"/>
                    <a:pt x="930" y="253"/>
                  </a:cubicBezTo>
                  <a:cubicBezTo>
                    <a:pt x="933" y="246"/>
                    <a:pt x="933" y="246"/>
                    <a:pt x="933" y="246"/>
                  </a:cubicBezTo>
                  <a:cubicBezTo>
                    <a:pt x="946" y="246"/>
                    <a:pt x="946" y="246"/>
                    <a:pt x="946" y="246"/>
                  </a:cubicBezTo>
                  <a:cubicBezTo>
                    <a:pt x="946" y="242"/>
                    <a:pt x="946" y="242"/>
                    <a:pt x="946" y="242"/>
                  </a:cubicBezTo>
                  <a:cubicBezTo>
                    <a:pt x="975" y="238"/>
                    <a:pt x="975" y="238"/>
                    <a:pt x="975" y="238"/>
                  </a:cubicBezTo>
                  <a:cubicBezTo>
                    <a:pt x="975" y="238"/>
                    <a:pt x="976" y="225"/>
                    <a:pt x="988" y="225"/>
                  </a:cubicBezTo>
                  <a:cubicBezTo>
                    <a:pt x="1000" y="225"/>
                    <a:pt x="995" y="240"/>
                    <a:pt x="995" y="240"/>
                  </a:cubicBezTo>
                  <a:cubicBezTo>
                    <a:pt x="1002" y="242"/>
                    <a:pt x="1002" y="242"/>
                    <a:pt x="1002" y="242"/>
                  </a:cubicBezTo>
                  <a:cubicBezTo>
                    <a:pt x="1002" y="242"/>
                    <a:pt x="1008" y="227"/>
                    <a:pt x="1011" y="223"/>
                  </a:cubicBezTo>
                  <a:cubicBezTo>
                    <a:pt x="1013" y="220"/>
                    <a:pt x="1020" y="222"/>
                    <a:pt x="1020" y="222"/>
                  </a:cubicBezTo>
                  <a:cubicBezTo>
                    <a:pt x="1020" y="222"/>
                    <a:pt x="1022" y="213"/>
                    <a:pt x="1019" y="210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3" name="Russland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7408257" y="0"/>
              <a:ext cx="3700819" cy="4154867"/>
            </a:xfrm>
            <a:custGeom>
              <a:avLst/>
              <a:gdLst/>
              <a:ahLst/>
              <a:cxnLst>
                <a:cxn ang="0">
                  <a:pos x="24" y="1219"/>
                </a:cxn>
                <a:cxn ang="0">
                  <a:pos x="8" y="1240"/>
                </a:cxn>
                <a:cxn ang="0">
                  <a:pos x="229" y="230"/>
                </a:cxn>
                <a:cxn ang="0">
                  <a:pos x="352" y="472"/>
                </a:cxn>
                <a:cxn ang="0">
                  <a:pos x="677" y="24"/>
                </a:cxn>
                <a:cxn ang="0">
                  <a:pos x="626" y="78"/>
                </a:cxn>
                <a:cxn ang="0">
                  <a:pos x="603" y="203"/>
                </a:cxn>
                <a:cxn ang="0">
                  <a:pos x="448" y="151"/>
                </a:cxn>
                <a:cxn ang="0">
                  <a:pos x="531" y="298"/>
                </a:cxn>
                <a:cxn ang="0">
                  <a:pos x="472" y="442"/>
                </a:cxn>
                <a:cxn ang="0">
                  <a:pos x="434" y="468"/>
                </a:cxn>
                <a:cxn ang="0">
                  <a:pos x="423" y="504"/>
                </a:cxn>
                <a:cxn ang="0">
                  <a:pos x="396" y="529"/>
                </a:cxn>
                <a:cxn ang="0">
                  <a:pos x="342" y="498"/>
                </a:cxn>
                <a:cxn ang="0">
                  <a:pos x="275" y="414"/>
                </a:cxn>
                <a:cxn ang="0">
                  <a:pos x="257" y="401"/>
                </a:cxn>
                <a:cxn ang="0">
                  <a:pos x="215" y="380"/>
                </a:cxn>
                <a:cxn ang="0">
                  <a:pos x="297" y="390"/>
                </a:cxn>
                <a:cxn ang="0">
                  <a:pos x="444" y="343"/>
                </a:cxn>
                <a:cxn ang="0">
                  <a:pos x="386" y="262"/>
                </a:cxn>
                <a:cxn ang="0">
                  <a:pos x="269" y="230"/>
                </a:cxn>
                <a:cxn ang="0">
                  <a:pos x="212" y="247"/>
                </a:cxn>
                <a:cxn ang="0">
                  <a:pos x="186" y="232"/>
                </a:cxn>
                <a:cxn ang="0">
                  <a:pos x="188" y="225"/>
                </a:cxn>
                <a:cxn ang="0">
                  <a:pos x="143" y="237"/>
                </a:cxn>
                <a:cxn ang="0">
                  <a:pos x="160" y="363"/>
                </a:cxn>
                <a:cxn ang="0">
                  <a:pos x="216" y="541"/>
                </a:cxn>
                <a:cxn ang="0">
                  <a:pos x="237" y="775"/>
                </a:cxn>
                <a:cxn ang="0">
                  <a:pos x="246" y="825"/>
                </a:cxn>
                <a:cxn ang="0">
                  <a:pos x="239" y="876"/>
                </a:cxn>
                <a:cxn ang="0">
                  <a:pos x="242" y="1006"/>
                </a:cxn>
                <a:cxn ang="0">
                  <a:pos x="289" y="1074"/>
                </a:cxn>
                <a:cxn ang="0">
                  <a:pos x="413" y="1136"/>
                </a:cxn>
                <a:cxn ang="0">
                  <a:pos x="490" y="1247"/>
                </a:cxn>
                <a:cxn ang="0">
                  <a:pos x="560" y="1265"/>
                </a:cxn>
                <a:cxn ang="0">
                  <a:pos x="648" y="1333"/>
                </a:cxn>
                <a:cxn ang="0">
                  <a:pos x="764" y="1354"/>
                </a:cxn>
                <a:cxn ang="0">
                  <a:pos x="862" y="1350"/>
                </a:cxn>
                <a:cxn ang="0">
                  <a:pos x="900" y="1455"/>
                </a:cxn>
                <a:cxn ang="0">
                  <a:pos x="871" y="1537"/>
                </a:cxn>
                <a:cxn ang="0">
                  <a:pos x="862" y="1623"/>
                </a:cxn>
                <a:cxn ang="0">
                  <a:pos x="903" y="1684"/>
                </a:cxn>
                <a:cxn ang="0">
                  <a:pos x="1047" y="1703"/>
                </a:cxn>
                <a:cxn ang="0">
                  <a:pos x="1233" y="1674"/>
                </a:cxn>
                <a:cxn ang="0">
                  <a:pos x="1408" y="1689"/>
                </a:cxn>
                <a:cxn ang="0">
                  <a:pos x="1341" y="1543"/>
                </a:cxn>
                <a:cxn ang="0">
                  <a:pos x="1283" y="1465"/>
                </a:cxn>
                <a:cxn ang="0">
                  <a:pos x="1320" y="1398"/>
                </a:cxn>
                <a:cxn ang="0">
                  <a:pos x="1281" y="1326"/>
                </a:cxn>
                <a:cxn ang="0">
                  <a:pos x="1133" y="1184"/>
                </a:cxn>
                <a:cxn ang="0">
                  <a:pos x="1183" y="1074"/>
                </a:cxn>
                <a:cxn ang="0">
                  <a:pos x="1253" y="984"/>
                </a:cxn>
                <a:cxn ang="0">
                  <a:pos x="1379" y="969"/>
                </a:cxn>
                <a:cxn ang="0">
                  <a:pos x="1488" y="872"/>
                </a:cxn>
                <a:cxn ang="0">
                  <a:pos x="1496" y="707"/>
                </a:cxn>
                <a:cxn ang="0">
                  <a:pos x="1446" y="669"/>
                </a:cxn>
                <a:cxn ang="0">
                  <a:pos x="1519" y="575"/>
                </a:cxn>
                <a:cxn ang="0">
                  <a:pos x="266" y="764"/>
                </a:cxn>
                <a:cxn ang="0">
                  <a:pos x="356" y="755"/>
                </a:cxn>
                <a:cxn ang="0">
                  <a:pos x="381" y="658"/>
                </a:cxn>
                <a:cxn ang="0">
                  <a:pos x="422" y="650"/>
                </a:cxn>
                <a:cxn ang="0">
                  <a:pos x="464" y="712"/>
                </a:cxn>
              </a:cxnLst>
              <a:rect l="0" t="0" r="r" b="b"/>
              <a:pathLst>
                <a:path w="1532" h="1721">
                  <a:moveTo>
                    <a:pt x="113" y="1210"/>
                  </a:moveTo>
                  <a:cubicBezTo>
                    <a:pt x="110" y="1208"/>
                    <a:pt x="101" y="1201"/>
                    <a:pt x="101" y="1201"/>
                  </a:cubicBezTo>
                  <a:cubicBezTo>
                    <a:pt x="90" y="1201"/>
                    <a:pt x="90" y="1201"/>
                    <a:pt x="90" y="1201"/>
                  </a:cubicBezTo>
                  <a:cubicBezTo>
                    <a:pt x="80" y="1205"/>
                    <a:pt x="80" y="1205"/>
                    <a:pt x="80" y="1205"/>
                  </a:cubicBezTo>
                  <a:cubicBezTo>
                    <a:pt x="79" y="1201"/>
                    <a:pt x="79" y="1201"/>
                    <a:pt x="79" y="1201"/>
                  </a:cubicBezTo>
                  <a:cubicBezTo>
                    <a:pt x="79" y="1201"/>
                    <a:pt x="73" y="1203"/>
                    <a:pt x="69" y="1200"/>
                  </a:cubicBezTo>
                  <a:cubicBezTo>
                    <a:pt x="64" y="1198"/>
                    <a:pt x="62" y="1197"/>
                    <a:pt x="62" y="1197"/>
                  </a:cubicBezTo>
                  <a:cubicBezTo>
                    <a:pt x="56" y="1198"/>
                    <a:pt x="56" y="1198"/>
                    <a:pt x="56" y="1198"/>
                  </a:cubicBezTo>
                  <a:cubicBezTo>
                    <a:pt x="51" y="1194"/>
                    <a:pt x="51" y="1194"/>
                    <a:pt x="51" y="1194"/>
                  </a:cubicBezTo>
                  <a:cubicBezTo>
                    <a:pt x="49" y="1199"/>
                    <a:pt x="49" y="1199"/>
                    <a:pt x="49" y="1199"/>
                  </a:cubicBezTo>
                  <a:cubicBezTo>
                    <a:pt x="46" y="1199"/>
                    <a:pt x="46" y="1199"/>
                    <a:pt x="46" y="1199"/>
                  </a:cubicBezTo>
                  <a:cubicBezTo>
                    <a:pt x="51" y="1215"/>
                    <a:pt x="51" y="1215"/>
                    <a:pt x="51" y="1215"/>
                  </a:cubicBezTo>
                  <a:cubicBezTo>
                    <a:pt x="44" y="1219"/>
                    <a:pt x="44" y="1219"/>
                    <a:pt x="44" y="1219"/>
                  </a:cubicBezTo>
                  <a:cubicBezTo>
                    <a:pt x="37" y="1219"/>
                    <a:pt x="37" y="1219"/>
                    <a:pt x="37" y="1219"/>
                  </a:cubicBezTo>
                  <a:cubicBezTo>
                    <a:pt x="37" y="1219"/>
                    <a:pt x="33" y="1218"/>
                    <a:pt x="32" y="1218"/>
                  </a:cubicBezTo>
                  <a:cubicBezTo>
                    <a:pt x="31" y="1218"/>
                    <a:pt x="24" y="1219"/>
                    <a:pt x="24" y="1219"/>
                  </a:cubicBezTo>
                  <a:cubicBezTo>
                    <a:pt x="36" y="1202"/>
                    <a:pt x="36" y="1202"/>
                    <a:pt x="36" y="1202"/>
                  </a:cubicBezTo>
                  <a:cubicBezTo>
                    <a:pt x="36" y="1198"/>
                    <a:pt x="36" y="1198"/>
                    <a:pt x="36" y="1198"/>
                  </a:cubicBezTo>
                  <a:cubicBezTo>
                    <a:pt x="41" y="1193"/>
                    <a:pt x="41" y="1193"/>
                    <a:pt x="41" y="1193"/>
                  </a:cubicBezTo>
                  <a:cubicBezTo>
                    <a:pt x="39" y="1191"/>
                    <a:pt x="39" y="1191"/>
                    <a:pt x="39" y="1191"/>
                  </a:cubicBezTo>
                  <a:cubicBezTo>
                    <a:pt x="37" y="1192"/>
                    <a:pt x="37" y="1192"/>
                    <a:pt x="37" y="1192"/>
                  </a:cubicBezTo>
                  <a:cubicBezTo>
                    <a:pt x="32" y="1202"/>
                    <a:pt x="32" y="1202"/>
                    <a:pt x="32" y="1202"/>
                  </a:cubicBezTo>
                  <a:cubicBezTo>
                    <a:pt x="23" y="1215"/>
                    <a:pt x="23" y="1215"/>
                    <a:pt x="23" y="1215"/>
                  </a:cubicBezTo>
                  <a:cubicBezTo>
                    <a:pt x="20" y="1218"/>
                    <a:pt x="20" y="1218"/>
                    <a:pt x="20" y="1218"/>
                  </a:cubicBezTo>
                  <a:cubicBezTo>
                    <a:pt x="2" y="1221"/>
                    <a:pt x="2" y="1221"/>
                    <a:pt x="2" y="1221"/>
                  </a:cubicBezTo>
                  <a:cubicBezTo>
                    <a:pt x="0" y="1226"/>
                    <a:pt x="0" y="1226"/>
                    <a:pt x="0" y="1226"/>
                  </a:cubicBezTo>
                  <a:cubicBezTo>
                    <a:pt x="3" y="1230"/>
                    <a:pt x="3" y="1230"/>
                    <a:pt x="3" y="1230"/>
                  </a:cubicBezTo>
                  <a:cubicBezTo>
                    <a:pt x="0" y="1241"/>
                    <a:pt x="0" y="1241"/>
                    <a:pt x="0" y="1241"/>
                  </a:cubicBezTo>
                  <a:cubicBezTo>
                    <a:pt x="3" y="1242"/>
                    <a:pt x="3" y="1242"/>
                    <a:pt x="3" y="1242"/>
                  </a:cubicBezTo>
                  <a:cubicBezTo>
                    <a:pt x="4" y="1239"/>
                    <a:pt x="4" y="1239"/>
                    <a:pt x="4" y="1239"/>
                  </a:cubicBezTo>
                  <a:cubicBezTo>
                    <a:pt x="6" y="1237"/>
                    <a:pt x="6" y="1237"/>
                    <a:pt x="6" y="1237"/>
                  </a:cubicBezTo>
                  <a:cubicBezTo>
                    <a:pt x="8" y="1240"/>
                    <a:pt x="8" y="1240"/>
                    <a:pt x="8" y="1240"/>
                  </a:cubicBezTo>
                  <a:cubicBezTo>
                    <a:pt x="13" y="1235"/>
                    <a:pt x="13" y="1235"/>
                    <a:pt x="13" y="1235"/>
                  </a:cubicBezTo>
                  <a:cubicBezTo>
                    <a:pt x="21" y="1237"/>
                    <a:pt x="21" y="1237"/>
                    <a:pt x="21" y="1237"/>
                  </a:cubicBezTo>
                  <a:cubicBezTo>
                    <a:pt x="16" y="1239"/>
                    <a:pt x="16" y="1239"/>
                    <a:pt x="16" y="1239"/>
                  </a:cubicBezTo>
                  <a:cubicBezTo>
                    <a:pt x="16" y="1241"/>
                    <a:pt x="16" y="1241"/>
                    <a:pt x="16" y="1241"/>
                  </a:cubicBezTo>
                  <a:cubicBezTo>
                    <a:pt x="8" y="1246"/>
                    <a:pt x="8" y="1246"/>
                    <a:pt x="8" y="1246"/>
                  </a:cubicBezTo>
                  <a:cubicBezTo>
                    <a:pt x="6" y="1245"/>
                    <a:pt x="6" y="1245"/>
                    <a:pt x="6" y="1245"/>
                  </a:cubicBezTo>
                  <a:cubicBezTo>
                    <a:pt x="3" y="1253"/>
                    <a:pt x="3" y="1253"/>
                    <a:pt x="3" y="1253"/>
                  </a:cubicBezTo>
                  <a:cubicBezTo>
                    <a:pt x="11" y="1253"/>
                    <a:pt x="45" y="1255"/>
                    <a:pt x="58" y="1254"/>
                  </a:cubicBezTo>
                  <a:cubicBezTo>
                    <a:pt x="74" y="1254"/>
                    <a:pt x="113" y="1244"/>
                    <a:pt x="113" y="1244"/>
                  </a:cubicBezTo>
                  <a:cubicBezTo>
                    <a:pt x="113" y="1244"/>
                    <a:pt x="106" y="1237"/>
                    <a:pt x="107" y="1229"/>
                  </a:cubicBezTo>
                  <a:cubicBezTo>
                    <a:pt x="107" y="1223"/>
                    <a:pt x="109" y="1218"/>
                    <a:pt x="109" y="1218"/>
                  </a:cubicBezTo>
                  <a:cubicBezTo>
                    <a:pt x="109" y="1218"/>
                    <a:pt x="117" y="1213"/>
                    <a:pt x="113" y="1210"/>
                  </a:cubicBezTo>
                  <a:close/>
                  <a:moveTo>
                    <a:pt x="229" y="228"/>
                  </a:moveTo>
                  <a:cubicBezTo>
                    <a:pt x="222" y="228"/>
                    <a:pt x="222" y="228"/>
                    <a:pt x="222" y="228"/>
                  </a:cubicBezTo>
                  <a:cubicBezTo>
                    <a:pt x="219" y="232"/>
                    <a:pt x="219" y="232"/>
                    <a:pt x="219" y="232"/>
                  </a:cubicBezTo>
                  <a:cubicBezTo>
                    <a:pt x="229" y="230"/>
                    <a:pt x="229" y="230"/>
                    <a:pt x="229" y="230"/>
                  </a:cubicBezTo>
                  <a:lnTo>
                    <a:pt x="229" y="228"/>
                  </a:lnTo>
                  <a:close/>
                  <a:moveTo>
                    <a:pt x="246" y="829"/>
                  </a:moveTo>
                  <a:cubicBezTo>
                    <a:pt x="238" y="825"/>
                    <a:pt x="238" y="825"/>
                    <a:pt x="238" y="825"/>
                  </a:cubicBezTo>
                  <a:cubicBezTo>
                    <a:pt x="239" y="830"/>
                    <a:pt x="239" y="830"/>
                    <a:pt x="239" y="830"/>
                  </a:cubicBezTo>
                  <a:cubicBezTo>
                    <a:pt x="244" y="832"/>
                    <a:pt x="244" y="832"/>
                    <a:pt x="244" y="832"/>
                  </a:cubicBezTo>
                  <a:lnTo>
                    <a:pt x="246" y="829"/>
                  </a:lnTo>
                  <a:close/>
                  <a:moveTo>
                    <a:pt x="363" y="466"/>
                  </a:moveTo>
                  <a:cubicBezTo>
                    <a:pt x="365" y="470"/>
                    <a:pt x="365" y="470"/>
                    <a:pt x="365" y="470"/>
                  </a:cubicBezTo>
                  <a:cubicBezTo>
                    <a:pt x="372" y="462"/>
                    <a:pt x="372" y="462"/>
                    <a:pt x="372" y="462"/>
                  </a:cubicBezTo>
                  <a:lnTo>
                    <a:pt x="363" y="466"/>
                  </a:lnTo>
                  <a:close/>
                  <a:moveTo>
                    <a:pt x="352" y="472"/>
                  </a:moveTo>
                  <a:cubicBezTo>
                    <a:pt x="351" y="476"/>
                    <a:pt x="351" y="476"/>
                    <a:pt x="351" y="476"/>
                  </a:cubicBezTo>
                  <a:cubicBezTo>
                    <a:pt x="356" y="478"/>
                    <a:pt x="356" y="478"/>
                    <a:pt x="356" y="478"/>
                  </a:cubicBezTo>
                  <a:cubicBezTo>
                    <a:pt x="363" y="473"/>
                    <a:pt x="363" y="473"/>
                    <a:pt x="363" y="473"/>
                  </a:cubicBezTo>
                  <a:cubicBezTo>
                    <a:pt x="357" y="468"/>
                    <a:pt x="357" y="468"/>
                    <a:pt x="357" y="468"/>
                  </a:cubicBezTo>
                  <a:lnTo>
                    <a:pt x="352" y="472"/>
                  </a:lnTo>
                  <a:close/>
                  <a:moveTo>
                    <a:pt x="365" y="482"/>
                  </a:moveTo>
                  <a:cubicBezTo>
                    <a:pt x="369" y="478"/>
                    <a:pt x="367" y="475"/>
                    <a:pt x="360" y="480"/>
                  </a:cubicBezTo>
                  <a:cubicBezTo>
                    <a:pt x="360" y="480"/>
                    <a:pt x="362" y="485"/>
                    <a:pt x="365" y="482"/>
                  </a:cubicBezTo>
                  <a:close/>
                  <a:moveTo>
                    <a:pt x="1532" y="0"/>
                  </a:moveTo>
                  <a:cubicBezTo>
                    <a:pt x="716" y="0"/>
                    <a:pt x="716" y="0"/>
                    <a:pt x="716" y="0"/>
                  </a:cubicBezTo>
                  <a:cubicBezTo>
                    <a:pt x="712" y="19"/>
                    <a:pt x="712" y="19"/>
                    <a:pt x="712" y="19"/>
                  </a:cubicBezTo>
                  <a:cubicBezTo>
                    <a:pt x="712" y="19"/>
                    <a:pt x="721" y="31"/>
                    <a:pt x="720" y="35"/>
                  </a:cubicBezTo>
                  <a:cubicBezTo>
                    <a:pt x="719" y="39"/>
                    <a:pt x="708" y="33"/>
                    <a:pt x="708" y="33"/>
                  </a:cubicBezTo>
                  <a:cubicBezTo>
                    <a:pt x="699" y="34"/>
                    <a:pt x="699" y="34"/>
                    <a:pt x="699" y="34"/>
                  </a:cubicBezTo>
                  <a:cubicBezTo>
                    <a:pt x="699" y="34"/>
                    <a:pt x="698" y="39"/>
                    <a:pt x="698" y="42"/>
                  </a:cubicBezTo>
                  <a:cubicBezTo>
                    <a:pt x="698" y="46"/>
                    <a:pt x="694" y="46"/>
                    <a:pt x="690" y="46"/>
                  </a:cubicBezTo>
                  <a:cubicBezTo>
                    <a:pt x="684" y="47"/>
                    <a:pt x="681" y="55"/>
                    <a:pt x="681" y="55"/>
                  </a:cubicBezTo>
                  <a:cubicBezTo>
                    <a:pt x="681" y="55"/>
                    <a:pt x="678" y="50"/>
                    <a:pt x="679" y="46"/>
                  </a:cubicBezTo>
                  <a:cubicBezTo>
                    <a:pt x="681" y="41"/>
                    <a:pt x="693" y="39"/>
                    <a:pt x="693" y="39"/>
                  </a:cubicBezTo>
                  <a:cubicBezTo>
                    <a:pt x="693" y="39"/>
                    <a:pt x="691" y="30"/>
                    <a:pt x="686" y="29"/>
                  </a:cubicBezTo>
                  <a:cubicBezTo>
                    <a:pt x="683" y="28"/>
                    <a:pt x="677" y="24"/>
                    <a:pt x="677" y="24"/>
                  </a:cubicBezTo>
                  <a:cubicBezTo>
                    <a:pt x="677" y="16"/>
                    <a:pt x="677" y="16"/>
                    <a:pt x="677" y="16"/>
                  </a:cubicBezTo>
                  <a:cubicBezTo>
                    <a:pt x="675" y="15"/>
                    <a:pt x="675" y="15"/>
                    <a:pt x="675" y="15"/>
                  </a:cubicBezTo>
                  <a:cubicBezTo>
                    <a:pt x="675" y="15"/>
                    <a:pt x="676" y="9"/>
                    <a:pt x="672" y="9"/>
                  </a:cubicBezTo>
                  <a:cubicBezTo>
                    <a:pt x="669" y="9"/>
                    <a:pt x="667" y="14"/>
                    <a:pt x="667" y="14"/>
                  </a:cubicBezTo>
                  <a:cubicBezTo>
                    <a:pt x="667" y="14"/>
                    <a:pt x="665" y="10"/>
                    <a:pt x="663" y="10"/>
                  </a:cubicBezTo>
                  <a:cubicBezTo>
                    <a:pt x="661" y="10"/>
                    <a:pt x="654" y="18"/>
                    <a:pt x="652" y="27"/>
                  </a:cubicBezTo>
                  <a:cubicBezTo>
                    <a:pt x="650" y="34"/>
                    <a:pt x="651" y="41"/>
                    <a:pt x="651" y="41"/>
                  </a:cubicBezTo>
                  <a:cubicBezTo>
                    <a:pt x="651" y="41"/>
                    <a:pt x="655" y="43"/>
                    <a:pt x="660" y="47"/>
                  </a:cubicBezTo>
                  <a:cubicBezTo>
                    <a:pt x="664" y="50"/>
                    <a:pt x="664" y="57"/>
                    <a:pt x="660" y="62"/>
                  </a:cubicBezTo>
                  <a:cubicBezTo>
                    <a:pt x="657" y="67"/>
                    <a:pt x="651" y="53"/>
                    <a:pt x="651" y="53"/>
                  </a:cubicBezTo>
                  <a:cubicBezTo>
                    <a:pt x="647" y="53"/>
                    <a:pt x="647" y="53"/>
                    <a:pt x="647" y="53"/>
                  </a:cubicBezTo>
                  <a:cubicBezTo>
                    <a:pt x="649" y="45"/>
                    <a:pt x="649" y="45"/>
                    <a:pt x="649" y="45"/>
                  </a:cubicBezTo>
                  <a:cubicBezTo>
                    <a:pt x="649" y="45"/>
                    <a:pt x="644" y="51"/>
                    <a:pt x="643" y="55"/>
                  </a:cubicBezTo>
                  <a:cubicBezTo>
                    <a:pt x="642" y="58"/>
                    <a:pt x="637" y="62"/>
                    <a:pt x="632" y="63"/>
                  </a:cubicBezTo>
                  <a:cubicBezTo>
                    <a:pt x="627" y="63"/>
                    <a:pt x="625" y="71"/>
                    <a:pt x="625" y="71"/>
                  </a:cubicBezTo>
                  <a:cubicBezTo>
                    <a:pt x="626" y="78"/>
                    <a:pt x="626" y="78"/>
                    <a:pt x="626" y="78"/>
                  </a:cubicBezTo>
                  <a:cubicBezTo>
                    <a:pt x="626" y="78"/>
                    <a:pt x="627" y="72"/>
                    <a:pt x="630" y="70"/>
                  </a:cubicBezTo>
                  <a:cubicBezTo>
                    <a:pt x="633" y="67"/>
                    <a:pt x="635" y="65"/>
                    <a:pt x="637" y="66"/>
                  </a:cubicBezTo>
                  <a:cubicBezTo>
                    <a:pt x="641" y="66"/>
                    <a:pt x="637" y="71"/>
                    <a:pt x="634" y="74"/>
                  </a:cubicBezTo>
                  <a:cubicBezTo>
                    <a:pt x="630" y="77"/>
                    <a:pt x="623" y="81"/>
                    <a:pt x="620" y="89"/>
                  </a:cubicBezTo>
                  <a:cubicBezTo>
                    <a:pt x="618" y="96"/>
                    <a:pt x="619" y="112"/>
                    <a:pt x="619" y="112"/>
                  </a:cubicBezTo>
                  <a:cubicBezTo>
                    <a:pt x="615" y="113"/>
                    <a:pt x="615" y="113"/>
                    <a:pt x="615" y="113"/>
                  </a:cubicBezTo>
                  <a:cubicBezTo>
                    <a:pt x="602" y="133"/>
                    <a:pt x="602" y="133"/>
                    <a:pt x="602" y="133"/>
                  </a:cubicBezTo>
                  <a:cubicBezTo>
                    <a:pt x="593" y="135"/>
                    <a:pt x="593" y="135"/>
                    <a:pt x="593" y="135"/>
                  </a:cubicBezTo>
                  <a:cubicBezTo>
                    <a:pt x="602" y="143"/>
                    <a:pt x="602" y="143"/>
                    <a:pt x="602" y="143"/>
                  </a:cubicBezTo>
                  <a:cubicBezTo>
                    <a:pt x="609" y="142"/>
                    <a:pt x="609" y="142"/>
                    <a:pt x="609" y="142"/>
                  </a:cubicBezTo>
                  <a:cubicBezTo>
                    <a:pt x="612" y="146"/>
                    <a:pt x="612" y="146"/>
                    <a:pt x="612" y="146"/>
                  </a:cubicBezTo>
                  <a:cubicBezTo>
                    <a:pt x="600" y="147"/>
                    <a:pt x="600" y="147"/>
                    <a:pt x="600" y="147"/>
                  </a:cubicBezTo>
                  <a:cubicBezTo>
                    <a:pt x="600" y="147"/>
                    <a:pt x="587" y="155"/>
                    <a:pt x="586" y="161"/>
                  </a:cubicBezTo>
                  <a:cubicBezTo>
                    <a:pt x="584" y="168"/>
                    <a:pt x="596" y="184"/>
                    <a:pt x="596" y="184"/>
                  </a:cubicBezTo>
                  <a:cubicBezTo>
                    <a:pt x="594" y="187"/>
                    <a:pt x="594" y="187"/>
                    <a:pt x="594" y="187"/>
                  </a:cubicBezTo>
                  <a:cubicBezTo>
                    <a:pt x="594" y="187"/>
                    <a:pt x="604" y="198"/>
                    <a:pt x="603" y="203"/>
                  </a:cubicBezTo>
                  <a:cubicBezTo>
                    <a:pt x="602" y="209"/>
                    <a:pt x="596" y="208"/>
                    <a:pt x="596" y="208"/>
                  </a:cubicBezTo>
                  <a:cubicBezTo>
                    <a:pt x="596" y="208"/>
                    <a:pt x="593" y="215"/>
                    <a:pt x="590" y="218"/>
                  </a:cubicBezTo>
                  <a:cubicBezTo>
                    <a:pt x="588" y="221"/>
                    <a:pt x="576" y="224"/>
                    <a:pt x="576" y="224"/>
                  </a:cubicBezTo>
                  <a:cubicBezTo>
                    <a:pt x="576" y="224"/>
                    <a:pt x="571" y="232"/>
                    <a:pt x="566" y="232"/>
                  </a:cubicBezTo>
                  <a:cubicBezTo>
                    <a:pt x="561" y="233"/>
                    <a:pt x="547" y="216"/>
                    <a:pt x="547" y="216"/>
                  </a:cubicBezTo>
                  <a:cubicBezTo>
                    <a:pt x="526" y="214"/>
                    <a:pt x="526" y="214"/>
                    <a:pt x="526" y="214"/>
                  </a:cubicBezTo>
                  <a:cubicBezTo>
                    <a:pt x="528" y="192"/>
                    <a:pt x="528" y="192"/>
                    <a:pt x="528" y="192"/>
                  </a:cubicBezTo>
                  <a:cubicBezTo>
                    <a:pt x="521" y="186"/>
                    <a:pt x="521" y="186"/>
                    <a:pt x="521" y="186"/>
                  </a:cubicBezTo>
                  <a:cubicBezTo>
                    <a:pt x="535" y="174"/>
                    <a:pt x="535" y="174"/>
                    <a:pt x="535" y="174"/>
                  </a:cubicBezTo>
                  <a:cubicBezTo>
                    <a:pt x="551" y="162"/>
                    <a:pt x="551" y="162"/>
                    <a:pt x="551" y="162"/>
                  </a:cubicBezTo>
                  <a:cubicBezTo>
                    <a:pt x="551" y="162"/>
                    <a:pt x="543" y="150"/>
                    <a:pt x="538" y="146"/>
                  </a:cubicBezTo>
                  <a:cubicBezTo>
                    <a:pt x="534" y="144"/>
                    <a:pt x="517" y="140"/>
                    <a:pt x="517" y="140"/>
                  </a:cubicBezTo>
                  <a:cubicBezTo>
                    <a:pt x="511" y="133"/>
                    <a:pt x="511" y="133"/>
                    <a:pt x="511" y="133"/>
                  </a:cubicBezTo>
                  <a:cubicBezTo>
                    <a:pt x="511" y="133"/>
                    <a:pt x="499" y="136"/>
                    <a:pt x="490" y="138"/>
                  </a:cubicBezTo>
                  <a:cubicBezTo>
                    <a:pt x="481" y="141"/>
                    <a:pt x="473" y="150"/>
                    <a:pt x="473" y="150"/>
                  </a:cubicBezTo>
                  <a:cubicBezTo>
                    <a:pt x="448" y="151"/>
                    <a:pt x="448" y="151"/>
                    <a:pt x="448" y="151"/>
                  </a:cubicBezTo>
                  <a:cubicBezTo>
                    <a:pt x="448" y="151"/>
                    <a:pt x="452" y="154"/>
                    <a:pt x="457" y="156"/>
                  </a:cubicBezTo>
                  <a:cubicBezTo>
                    <a:pt x="463" y="157"/>
                    <a:pt x="471" y="158"/>
                    <a:pt x="471" y="158"/>
                  </a:cubicBezTo>
                  <a:cubicBezTo>
                    <a:pt x="482" y="168"/>
                    <a:pt x="482" y="168"/>
                    <a:pt x="482" y="168"/>
                  </a:cubicBezTo>
                  <a:cubicBezTo>
                    <a:pt x="482" y="172"/>
                    <a:pt x="482" y="172"/>
                    <a:pt x="482" y="172"/>
                  </a:cubicBezTo>
                  <a:cubicBezTo>
                    <a:pt x="488" y="183"/>
                    <a:pt x="488" y="183"/>
                    <a:pt x="488" y="183"/>
                  </a:cubicBezTo>
                  <a:cubicBezTo>
                    <a:pt x="491" y="188"/>
                    <a:pt x="491" y="188"/>
                    <a:pt x="491" y="188"/>
                  </a:cubicBezTo>
                  <a:cubicBezTo>
                    <a:pt x="490" y="192"/>
                    <a:pt x="490" y="192"/>
                    <a:pt x="490" y="192"/>
                  </a:cubicBezTo>
                  <a:cubicBezTo>
                    <a:pt x="497" y="204"/>
                    <a:pt x="497" y="204"/>
                    <a:pt x="497" y="204"/>
                  </a:cubicBezTo>
                  <a:cubicBezTo>
                    <a:pt x="497" y="204"/>
                    <a:pt x="498" y="235"/>
                    <a:pt x="503" y="240"/>
                  </a:cubicBezTo>
                  <a:cubicBezTo>
                    <a:pt x="508" y="246"/>
                    <a:pt x="522" y="240"/>
                    <a:pt x="522" y="240"/>
                  </a:cubicBezTo>
                  <a:cubicBezTo>
                    <a:pt x="531" y="249"/>
                    <a:pt x="531" y="249"/>
                    <a:pt x="531" y="249"/>
                  </a:cubicBezTo>
                  <a:cubicBezTo>
                    <a:pt x="529" y="252"/>
                    <a:pt x="529" y="252"/>
                    <a:pt x="529" y="252"/>
                  </a:cubicBezTo>
                  <a:cubicBezTo>
                    <a:pt x="537" y="262"/>
                    <a:pt x="537" y="262"/>
                    <a:pt x="537" y="262"/>
                  </a:cubicBezTo>
                  <a:cubicBezTo>
                    <a:pt x="538" y="292"/>
                    <a:pt x="538" y="292"/>
                    <a:pt x="538" y="292"/>
                  </a:cubicBezTo>
                  <a:cubicBezTo>
                    <a:pt x="538" y="292"/>
                    <a:pt x="549" y="305"/>
                    <a:pt x="547" y="308"/>
                  </a:cubicBezTo>
                  <a:cubicBezTo>
                    <a:pt x="546" y="311"/>
                    <a:pt x="533" y="297"/>
                    <a:pt x="531" y="298"/>
                  </a:cubicBezTo>
                  <a:cubicBezTo>
                    <a:pt x="528" y="298"/>
                    <a:pt x="523" y="311"/>
                    <a:pt x="523" y="311"/>
                  </a:cubicBezTo>
                  <a:cubicBezTo>
                    <a:pt x="526" y="299"/>
                    <a:pt x="526" y="299"/>
                    <a:pt x="526" y="299"/>
                  </a:cubicBezTo>
                  <a:cubicBezTo>
                    <a:pt x="526" y="299"/>
                    <a:pt x="522" y="296"/>
                    <a:pt x="514" y="296"/>
                  </a:cubicBezTo>
                  <a:cubicBezTo>
                    <a:pt x="504" y="295"/>
                    <a:pt x="499" y="303"/>
                    <a:pt x="499" y="303"/>
                  </a:cubicBezTo>
                  <a:cubicBezTo>
                    <a:pt x="499" y="303"/>
                    <a:pt x="494" y="299"/>
                    <a:pt x="488" y="298"/>
                  </a:cubicBezTo>
                  <a:cubicBezTo>
                    <a:pt x="483" y="298"/>
                    <a:pt x="478" y="308"/>
                    <a:pt x="478" y="308"/>
                  </a:cubicBezTo>
                  <a:cubicBezTo>
                    <a:pt x="478" y="308"/>
                    <a:pt x="480" y="325"/>
                    <a:pt x="474" y="334"/>
                  </a:cubicBezTo>
                  <a:cubicBezTo>
                    <a:pt x="468" y="343"/>
                    <a:pt x="459" y="343"/>
                    <a:pt x="459" y="343"/>
                  </a:cubicBezTo>
                  <a:cubicBezTo>
                    <a:pt x="459" y="344"/>
                    <a:pt x="459" y="344"/>
                    <a:pt x="459" y="344"/>
                  </a:cubicBezTo>
                  <a:cubicBezTo>
                    <a:pt x="459" y="344"/>
                    <a:pt x="459" y="356"/>
                    <a:pt x="457" y="363"/>
                  </a:cubicBezTo>
                  <a:cubicBezTo>
                    <a:pt x="455" y="371"/>
                    <a:pt x="446" y="381"/>
                    <a:pt x="447" y="383"/>
                  </a:cubicBezTo>
                  <a:cubicBezTo>
                    <a:pt x="447" y="387"/>
                    <a:pt x="451" y="383"/>
                    <a:pt x="451" y="383"/>
                  </a:cubicBezTo>
                  <a:cubicBezTo>
                    <a:pt x="451" y="383"/>
                    <a:pt x="452" y="386"/>
                    <a:pt x="452" y="394"/>
                  </a:cubicBezTo>
                  <a:cubicBezTo>
                    <a:pt x="452" y="403"/>
                    <a:pt x="475" y="409"/>
                    <a:pt x="484" y="418"/>
                  </a:cubicBezTo>
                  <a:cubicBezTo>
                    <a:pt x="493" y="426"/>
                    <a:pt x="488" y="426"/>
                    <a:pt x="479" y="427"/>
                  </a:cubicBezTo>
                  <a:cubicBezTo>
                    <a:pt x="470" y="428"/>
                    <a:pt x="472" y="442"/>
                    <a:pt x="472" y="442"/>
                  </a:cubicBezTo>
                  <a:cubicBezTo>
                    <a:pt x="472" y="442"/>
                    <a:pt x="475" y="454"/>
                    <a:pt x="475" y="458"/>
                  </a:cubicBezTo>
                  <a:cubicBezTo>
                    <a:pt x="475" y="462"/>
                    <a:pt x="459" y="462"/>
                    <a:pt x="459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45" y="462"/>
                    <a:pt x="446" y="464"/>
                    <a:pt x="446" y="464"/>
                  </a:cubicBezTo>
                  <a:cubicBezTo>
                    <a:pt x="446" y="464"/>
                    <a:pt x="440" y="462"/>
                    <a:pt x="440" y="464"/>
                  </a:cubicBezTo>
                  <a:cubicBezTo>
                    <a:pt x="439" y="465"/>
                    <a:pt x="442" y="467"/>
                    <a:pt x="442" y="467"/>
                  </a:cubicBezTo>
                  <a:cubicBezTo>
                    <a:pt x="442" y="467"/>
                    <a:pt x="439" y="469"/>
                    <a:pt x="437" y="470"/>
                  </a:cubicBezTo>
                  <a:cubicBezTo>
                    <a:pt x="435" y="471"/>
                    <a:pt x="436" y="475"/>
                    <a:pt x="436" y="475"/>
                  </a:cubicBezTo>
                  <a:cubicBezTo>
                    <a:pt x="436" y="475"/>
                    <a:pt x="437" y="481"/>
                    <a:pt x="435" y="480"/>
                  </a:cubicBezTo>
                  <a:cubicBezTo>
                    <a:pt x="433" y="480"/>
                    <a:pt x="434" y="475"/>
                    <a:pt x="434" y="475"/>
                  </a:cubicBezTo>
                  <a:cubicBezTo>
                    <a:pt x="434" y="475"/>
                    <a:pt x="431" y="472"/>
                    <a:pt x="429" y="471"/>
                  </a:cubicBezTo>
                  <a:cubicBezTo>
                    <a:pt x="428" y="469"/>
                    <a:pt x="432" y="468"/>
                    <a:pt x="432" y="468"/>
                  </a:cubicBezTo>
                  <a:cubicBezTo>
                    <a:pt x="429" y="468"/>
                    <a:pt x="429" y="468"/>
                    <a:pt x="429" y="468"/>
                  </a:cubicBezTo>
                  <a:cubicBezTo>
                    <a:pt x="429" y="467"/>
                    <a:pt x="429" y="467"/>
                    <a:pt x="429" y="467"/>
                  </a:cubicBezTo>
                  <a:cubicBezTo>
                    <a:pt x="429" y="467"/>
                    <a:pt x="430" y="466"/>
                    <a:pt x="432" y="466"/>
                  </a:cubicBezTo>
                  <a:cubicBezTo>
                    <a:pt x="433" y="466"/>
                    <a:pt x="434" y="468"/>
                    <a:pt x="434" y="468"/>
                  </a:cubicBezTo>
                  <a:cubicBezTo>
                    <a:pt x="436" y="467"/>
                    <a:pt x="436" y="467"/>
                    <a:pt x="436" y="467"/>
                  </a:cubicBezTo>
                  <a:cubicBezTo>
                    <a:pt x="435" y="465"/>
                    <a:pt x="435" y="465"/>
                    <a:pt x="435" y="465"/>
                  </a:cubicBezTo>
                  <a:cubicBezTo>
                    <a:pt x="438" y="465"/>
                    <a:pt x="438" y="465"/>
                    <a:pt x="438" y="465"/>
                  </a:cubicBezTo>
                  <a:cubicBezTo>
                    <a:pt x="437" y="461"/>
                    <a:pt x="437" y="461"/>
                    <a:pt x="437" y="461"/>
                  </a:cubicBezTo>
                  <a:cubicBezTo>
                    <a:pt x="437" y="461"/>
                    <a:pt x="425" y="464"/>
                    <a:pt x="422" y="464"/>
                  </a:cubicBezTo>
                  <a:cubicBezTo>
                    <a:pt x="418" y="462"/>
                    <a:pt x="416" y="458"/>
                    <a:pt x="416" y="458"/>
                  </a:cubicBezTo>
                  <a:cubicBezTo>
                    <a:pt x="416" y="458"/>
                    <a:pt x="393" y="456"/>
                    <a:pt x="390" y="458"/>
                  </a:cubicBezTo>
                  <a:cubicBezTo>
                    <a:pt x="387" y="460"/>
                    <a:pt x="393" y="465"/>
                    <a:pt x="393" y="469"/>
                  </a:cubicBezTo>
                  <a:cubicBezTo>
                    <a:pt x="395" y="472"/>
                    <a:pt x="389" y="474"/>
                    <a:pt x="389" y="474"/>
                  </a:cubicBezTo>
                  <a:cubicBezTo>
                    <a:pt x="389" y="476"/>
                    <a:pt x="389" y="476"/>
                    <a:pt x="389" y="476"/>
                  </a:cubicBezTo>
                  <a:cubicBezTo>
                    <a:pt x="389" y="476"/>
                    <a:pt x="386" y="475"/>
                    <a:pt x="385" y="477"/>
                  </a:cubicBezTo>
                  <a:cubicBezTo>
                    <a:pt x="384" y="480"/>
                    <a:pt x="389" y="483"/>
                    <a:pt x="389" y="483"/>
                  </a:cubicBezTo>
                  <a:cubicBezTo>
                    <a:pt x="392" y="487"/>
                    <a:pt x="392" y="487"/>
                    <a:pt x="392" y="487"/>
                  </a:cubicBezTo>
                  <a:cubicBezTo>
                    <a:pt x="392" y="487"/>
                    <a:pt x="395" y="486"/>
                    <a:pt x="397" y="487"/>
                  </a:cubicBezTo>
                  <a:cubicBezTo>
                    <a:pt x="399" y="487"/>
                    <a:pt x="403" y="491"/>
                    <a:pt x="408" y="494"/>
                  </a:cubicBezTo>
                  <a:cubicBezTo>
                    <a:pt x="413" y="499"/>
                    <a:pt x="423" y="504"/>
                    <a:pt x="423" y="504"/>
                  </a:cubicBezTo>
                  <a:cubicBezTo>
                    <a:pt x="425" y="498"/>
                    <a:pt x="425" y="498"/>
                    <a:pt x="425" y="498"/>
                  </a:cubicBezTo>
                  <a:cubicBezTo>
                    <a:pt x="430" y="498"/>
                    <a:pt x="430" y="498"/>
                    <a:pt x="430" y="498"/>
                  </a:cubicBezTo>
                  <a:cubicBezTo>
                    <a:pt x="430" y="498"/>
                    <a:pt x="428" y="496"/>
                    <a:pt x="429" y="494"/>
                  </a:cubicBezTo>
                  <a:cubicBezTo>
                    <a:pt x="429" y="492"/>
                    <a:pt x="433" y="491"/>
                    <a:pt x="433" y="491"/>
                  </a:cubicBezTo>
                  <a:cubicBezTo>
                    <a:pt x="433" y="496"/>
                    <a:pt x="433" y="496"/>
                    <a:pt x="433" y="496"/>
                  </a:cubicBezTo>
                  <a:cubicBezTo>
                    <a:pt x="439" y="496"/>
                    <a:pt x="439" y="496"/>
                    <a:pt x="439" y="496"/>
                  </a:cubicBezTo>
                  <a:cubicBezTo>
                    <a:pt x="442" y="496"/>
                    <a:pt x="441" y="499"/>
                    <a:pt x="441" y="499"/>
                  </a:cubicBezTo>
                  <a:cubicBezTo>
                    <a:pt x="441" y="505"/>
                    <a:pt x="441" y="505"/>
                    <a:pt x="441" y="505"/>
                  </a:cubicBezTo>
                  <a:cubicBezTo>
                    <a:pt x="441" y="505"/>
                    <a:pt x="449" y="508"/>
                    <a:pt x="451" y="516"/>
                  </a:cubicBezTo>
                  <a:cubicBezTo>
                    <a:pt x="454" y="523"/>
                    <a:pt x="444" y="525"/>
                    <a:pt x="444" y="525"/>
                  </a:cubicBezTo>
                  <a:cubicBezTo>
                    <a:pt x="444" y="525"/>
                    <a:pt x="444" y="531"/>
                    <a:pt x="439" y="534"/>
                  </a:cubicBezTo>
                  <a:cubicBezTo>
                    <a:pt x="435" y="537"/>
                    <a:pt x="433" y="532"/>
                    <a:pt x="429" y="531"/>
                  </a:cubicBezTo>
                  <a:cubicBezTo>
                    <a:pt x="425" y="531"/>
                    <a:pt x="422" y="534"/>
                    <a:pt x="420" y="534"/>
                  </a:cubicBezTo>
                  <a:cubicBezTo>
                    <a:pt x="419" y="534"/>
                    <a:pt x="416" y="534"/>
                    <a:pt x="413" y="533"/>
                  </a:cubicBezTo>
                  <a:cubicBezTo>
                    <a:pt x="409" y="533"/>
                    <a:pt x="412" y="535"/>
                    <a:pt x="404" y="534"/>
                  </a:cubicBezTo>
                  <a:cubicBezTo>
                    <a:pt x="396" y="534"/>
                    <a:pt x="396" y="529"/>
                    <a:pt x="396" y="529"/>
                  </a:cubicBezTo>
                  <a:cubicBezTo>
                    <a:pt x="397" y="524"/>
                    <a:pt x="397" y="524"/>
                    <a:pt x="397" y="524"/>
                  </a:cubicBezTo>
                  <a:cubicBezTo>
                    <a:pt x="388" y="523"/>
                    <a:pt x="388" y="523"/>
                    <a:pt x="388" y="523"/>
                  </a:cubicBezTo>
                  <a:cubicBezTo>
                    <a:pt x="388" y="523"/>
                    <a:pt x="386" y="525"/>
                    <a:pt x="384" y="523"/>
                  </a:cubicBezTo>
                  <a:cubicBezTo>
                    <a:pt x="382" y="522"/>
                    <a:pt x="382" y="520"/>
                    <a:pt x="379" y="518"/>
                  </a:cubicBezTo>
                  <a:cubicBezTo>
                    <a:pt x="374" y="515"/>
                    <a:pt x="370" y="518"/>
                    <a:pt x="370" y="518"/>
                  </a:cubicBezTo>
                  <a:cubicBezTo>
                    <a:pt x="370" y="518"/>
                    <a:pt x="371" y="521"/>
                    <a:pt x="370" y="523"/>
                  </a:cubicBezTo>
                  <a:cubicBezTo>
                    <a:pt x="368" y="525"/>
                    <a:pt x="365" y="525"/>
                    <a:pt x="365" y="525"/>
                  </a:cubicBezTo>
                  <a:cubicBezTo>
                    <a:pt x="364" y="523"/>
                    <a:pt x="364" y="523"/>
                    <a:pt x="364" y="523"/>
                  </a:cubicBezTo>
                  <a:cubicBezTo>
                    <a:pt x="360" y="523"/>
                    <a:pt x="360" y="523"/>
                    <a:pt x="360" y="523"/>
                  </a:cubicBezTo>
                  <a:cubicBezTo>
                    <a:pt x="360" y="525"/>
                    <a:pt x="360" y="525"/>
                    <a:pt x="360" y="525"/>
                  </a:cubicBezTo>
                  <a:cubicBezTo>
                    <a:pt x="355" y="519"/>
                    <a:pt x="355" y="519"/>
                    <a:pt x="355" y="519"/>
                  </a:cubicBezTo>
                  <a:cubicBezTo>
                    <a:pt x="354" y="522"/>
                    <a:pt x="354" y="522"/>
                    <a:pt x="354" y="522"/>
                  </a:cubicBezTo>
                  <a:cubicBezTo>
                    <a:pt x="344" y="516"/>
                    <a:pt x="344" y="516"/>
                    <a:pt x="344" y="516"/>
                  </a:cubicBezTo>
                  <a:cubicBezTo>
                    <a:pt x="344" y="516"/>
                    <a:pt x="347" y="512"/>
                    <a:pt x="346" y="509"/>
                  </a:cubicBezTo>
                  <a:cubicBezTo>
                    <a:pt x="344" y="506"/>
                    <a:pt x="340" y="502"/>
                    <a:pt x="340" y="502"/>
                  </a:cubicBezTo>
                  <a:cubicBezTo>
                    <a:pt x="342" y="498"/>
                    <a:pt x="342" y="498"/>
                    <a:pt x="342" y="498"/>
                  </a:cubicBezTo>
                  <a:cubicBezTo>
                    <a:pt x="339" y="492"/>
                    <a:pt x="339" y="492"/>
                    <a:pt x="339" y="492"/>
                  </a:cubicBezTo>
                  <a:cubicBezTo>
                    <a:pt x="333" y="490"/>
                    <a:pt x="333" y="490"/>
                    <a:pt x="333" y="490"/>
                  </a:cubicBezTo>
                  <a:cubicBezTo>
                    <a:pt x="333" y="490"/>
                    <a:pt x="336" y="487"/>
                    <a:pt x="334" y="483"/>
                  </a:cubicBezTo>
                  <a:cubicBezTo>
                    <a:pt x="331" y="478"/>
                    <a:pt x="314" y="469"/>
                    <a:pt x="314" y="469"/>
                  </a:cubicBezTo>
                  <a:cubicBezTo>
                    <a:pt x="314" y="469"/>
                    <a:pt x="321" y="460"/>
                    <a:pt x="321" y="456"/>
                  </a:cubicBezTo>
                  <a:cubicBezTo>
                    <a:pt x="322" y="451"/>
                    <a:pt x="313" y="439"/>
                    <a:pt x="313" y="439"/>
                  </a:cubicBezTo>
                  <a:cubicBezTo>
                    <a:pt x="313" y="439"/>
                    <a:pt x="315" y="438"/>
                    <a:pt x="315" y="437"/>
                  </a:cubicBezTo>
                  <a:cubicBezTo>
                    <a:pt x="316" y="436"/>
                    <a:pt x="317" y="433"/>
                    <a:pt x="317" y="433"/>
                  </a:cubicBezTo>
                  <a:cubicBezTo>
                    <a:pt x="317" y="433"/>
                    <a:pt x="314" y="434"/>
                    <a:pt x="313" y="434"/>
                  </a:cubicBezTo>
                  <a:cubicBezTo>
                    <a:pt x="310" y="433"/>
                    <a:pt x="311" y="427"/>
                    <a:pt x="311" y="427"/>
                  </a:cubicBezTo>
                  <a:cubicBezTo>
                    <a:pt x="311" y="427"/>
                    <a:pt x="293" y="420"/>
                    <a:pt x="290" y="419"/>
                  </a:cubicBezTo>
                  <a:cubicBezTo>
                    <a:pt x="286" y="418"/>
                    <a:pt x="285" y="421"/>
                    <a:pt x="285" y="421"/>
                  </a:cubicBezTo>
                  <a:cubicBezTo>
                    <a:pt x="285" y="421"/>
                    <a:pt x="274" y="419"/>
                    <a:pt x="271" y="419"/>
                  </a:cubicBezTo>
                  <a:cubicBezTo>
                    <a:pt x="268" y="419"/>
                    <a:pt x="264" y="423"/>
                    <a:pt x="264" y="423"/>
                  </a:cubicBezTo>
                  <a:cubicBezTo>
                    <a:pt x="264" y="420"/>
                    <a:pt x="264" y="420"/>
                    <a:pt x="264" y="420"/>
                  </a:cubicBezTo>
                  <a:cubicBezTo>
                    <a:pt x="275" y="414"/>
                    <a:pt x="275" y="414"/>
                    <a:pt x="275" y="414"/>
                  </a:cubicBezTo>
                  <a:cubicBezTo>
                    <a:pt x="270" y="413"/>
                    <a:pt x="270" y="413"/>
                    <a:pt x="270" y="413"/>
                  </a:cubicBezTo>
                  <a:cubicBezTo>
                    <a:pt x="274" y="411"/>
                    <a:pt x="274" y="411"/>
                    <a:pt x="274" y="411"/>
                  </a:cubicBezTo>
                  <a:cubicBezTo>
                    <a:pt x="274" y="409"/>
                    <a:pt x="274" y="409"/>
                    <a:pt x="274" y="409"/>
                  </a:cubicBezTo>
                  <a:cubicBezTo>
                    <a:pt x="271" y="409"/>
                    <a:pt x="271" y="409"/>
                    <a:pt x="271" y="409"/>
                  </a:cubicBezTo>
                  <a:cubicBezTo>
                    <a:pt x="272" y="406"/>
                    <a:pt x="272" y="406"/>
                    <a:pt x="272" y="406"/>
                  </a:cubicBezTo>
                  <a:cubicBezTo>
                    <a:pt x="270" y="406"/>
                    <a:pt x="270" y="406"/>
                    <a:pt x="270" y="406"/>
                  </a:cubicBezTo>
                  <a:cubicBezTo>
                    <a:pt x="269" y="410"/>
                    <a:pt x="269" y="410"/>
                    <a:pt x="269" y="410"/>
                  </a:cubicBezTo>
                  <a:cubicBezTo>
                    <a:pt x="262" y="411"/>
                    <a:pt x="262" y="411"/>
                    <a:pt x="262" y="411"/>
                  </a:cubicBezTo>
                  <a:cubicBezTo>
                    <a:pt x="259" y="407"/>
                    <a:pt x="259" y="407"/>
                    <a:pt x="259" y="407"/>
                  </a:cubicBezTo>
                  <a:cubicBezTo>
                    <a:pt x="258" y="410"/>
                    <a:pt x="258" y="410"/>
                    <a:pt x="258" y="410"/>
                  </a:cubicBezTo>
                  <a:cubicBezTo>
                    <a:pt x="254" y="409"/>
                    <a:pt x="254" y="409"/>
                    <a:pt x="254" y="409"/>
                  </a:cubicBezTo>
                  <a:cubicBezTo>
                    <a:pt x="258" y="407"/>
                    <a:pt x="258" y="407"/>
                    <a:pt x="258" y="407"/>
                  </a:cubicBezTo>
                  <a:cubicBezTo>
                    <a:pt x="256" y="406"/>
                    <a:pt x="256" y="406"/>
                    <a:pt x="256" y="406"/>
                  </a:cubicBezTo>
                  <a:cubicBezTo>
                    <a:pt x="256" y="406"/>
                    <a:pt x="249" y="406"/>
                    <a:pt x="249" y="405"/>
                  </a:cubicBezTo>
                  <a:cubicBezTo>
                    <a:pt x="249" y="404"/>
                    <a:pt x="254" y="405"/>
                    <a:pt x="254" y="405"/>
                  </a:cubicBezTo>
                  <a:cubicBezTo>
                    <a:pt x="257" y="401"/>
                    <a:pt x="257" y="401"/>
                    <a:pt x="257" y="401"/>
                  </a:cubicBezTo>
                  <a:cubicBezTo>
                    <a:pt x="261" y="402"/>
                    <a:pt x="261" y="402"/>
                    <a:pt x="261" y="402"/>
                  </a:cubicBezTo>
                  <a:cubicBezTo>
                    <a:pt x="261" y="399"/>
                    <a:pt x="261" y="399"/>
                    <a:pt x="261" y="399"/>
                  </a:cubicBezTo>
                  <a:cubicBezTo>
                    <a:pt x="251" y="399"/>
                    <a:pt x="251" y="399"/>
                    <a:pt x="251" y="399"/>
                  </a:cubicBezTo>
                  <a:cubicBezTo>
                    <a:pt x="248" y="401"/>
                    <a:pt x="244" y="398"/>
                    <a:pt x="244" y="398"/>
                  </a:cubicBezTo>
                  <a:cubicBezTo>
                    <a:pt x="244" y="397"/>
                    <a:pt x="244" y="397"/>
                    <a:pt x="244" y="397"/>
                  </a:cubicBezTo>
                  <a:cubicBezTo>
                    <a:pt x="244" y="396"/>
                    <a:pt x="244" y="396"/>
                    <a:pt x="244" y="396"/>
                  </a:cubicBezTo>
                  <a:cubicBezTo>
                    <a:pt x="246" y="398"/>
                    <a:pt x="246" y="398"/>
                    <a:pt x="246" y="398"/>
                  </a:cubicBezTo>
                  <a:cubicBezTo>
                    <a:pt x="250" y="396"/>
                    <a:pt x="250" y="396"/>
                    <a:pt x="250" y="396"/>
                  </a:cubicBezTo>
                  <a:cubicBezTo>
                    <a:pt x="241" y="394"/>
                    <a:pt x="241" y="394"/>
                    <a:pt x="241" y="394"/>
                  </a:cubicBezTo>
                  <a:cubicBezTo>
                    <a:pt x="234" y="393"/>
                    <a:pt x="234" y="393"/>
                    <a:pt x="234" y="393"/>
                  </a:cubicBezTo>
                  <a:cubicBezTo>
                    <a:pt x="234" y="393"/>
                    <a:pt x="236" y="386"/>
                    <a:pt x="235" y="383"/>
                  </a:cubicBezTo>
                  <a:cubicBezTo>
                    <a:pt x="235" y="382"/>
                    <a:pt x="226" y="382"/>
                    <a:pt x="226" y="382"/>
                  </a:cubicBezTo>
                  <a:cubicBezTo>
                    <a:pt x="226" y="380"/>
                    <a:pt x="226" y="380"/>
                    <a:pt x="226" y="380"/>
                  </a:cubicBezTo>
                  <a:cubicBezTo>
                    <a:pt x="223" y="379"/>
                    <a:pt x="223" y="379"/>
                    <a:pt x="223" y="379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15" y="380"/>
                    <a:pt x="215" y="380"/>
                    <a:pt x="215" y="380"/>
                  </a:cubicBezTo>
                  <a:cubicBezTo>
                    <a:pt x="221" y="378"/>
                    <a:pt x="221" y="378"/>
                    <a:pt x="221" y="378"/>
                  </a:cubicBezTo>
                  <a:cubicBezTo>
                    <a:pt x="221" y="378"/>
                    <a:pt x="221" y="376"/>
                    <a:pt x="227" y="376"/>
                  </a:cubicBezTo>
                  <a:cubicBezTo>
                    <a:pt x="233" y="375"/>
                    <a:pt x="240" y="377"/>
                    <a:pt x="240" y="377"/>
                  </a:cubicBezTo>
                  <a:cubicBezTo>
                    <a:pt x="239" y="381"/>
                    <a:pt x="239" y="381"/>
                    <a:pt x="239" y="381"/>
                  </a:cubicBezTo>
                  <a:cubicBezTo>
                    <a:pt x="239" y="381"/>
                    <a:pt x="244" y="384"/>
                    <a:pt x="251" y="388"/>
                  </a:cubicBezTo>
                  <a:cubicBezTo>
                    <a:pt x="256" y="391"/>
                    <a:pt x="265" y="393"/>
                    <a:pt x="265" y="393"/>
                  </a:cubicBezTo>
                  <a:cubicBezTo>
                    <a:pt x="262" y="387"/>
                    <a:pt x="262" y="387"/>
                    <a:pt x="262" y="387"/>
                  </a:cubicBezTo>
                  <a:cubicBezTo>
                    <a:pt x="264" y="386"/>
                    <a:pt x="264" y="386"/>
                    <a:pt x="264" y="386"/>
                  </a:cubicBezTo>
                  <a:cubicBezTo>
                    <a:pt x="264" y="386"/>
                    <a:pt x="270" y="391"/>
                    <a:pt x="273" y="392"/>
                  </a:cubicBezTo>
                  <a:cubicBezTo>
                    <a:pt x="276" y="393"/>
                    <a:pt x="279" y="390"/>
                    <a:pt x="279" y="390"/>
                  </a:cubicBezTo>
                  <a:cubicBezTo>
                    <a:pt x="281" y="384"/>
                    <a:pt x="281" y="384"/>
                    <a:pt x="281" y="384"/>
                  </a:cubicBezTo>
                  <a:cubicBezTo>
                    <a:pt x="281" y="390"/>
                    <a:pt x="281" y="390"/>
                    <a:pt x="281" y="390"/>
                  </a:cubicBezTo>
                  <a:cubicBezTo>
                    <a:pt x="288" y="390"/>
                    <a:pt x="288" y="390"/>
                    <a:pt x="288" y="390"/>
                  </a:cubicBezTo>
                  <a:cubicBezTo>
                    <a:pt x="288" y="390"/>
                    <a:pt x="288" y="391"/>
                    <a:pt x="289" y="393"/>
                  </a:cubicBezTo>
                  <a:cubicBezTo>
                    <a:pt x="291" y="395"/>
                    <a:pt x="292" y="395"/>
                    <a:pt x="292" y="395"/>
                  </a:cubicBezTo>
                  <a:cubicBezTo>
                    <a:pt x="297" y="390"/>
                    <a:pt x="297" y="390"/>
                    <a:pt x="297" y="390"/>
                  </a:cubicBezTo>
                  <a:cubicBezTo>
                    <a:pt x="301" y="390"/>
                    <a:pt x="301" y="390"/>
                    <a:pt x="301" y="390"/>
                  </a:cubicBezTo>
                  <a:cubicBezTo>
                    <a:pt x="304" y="391"/>
                    <a:pt x="311" y="394"/>
                    <a:pt x="311" y="394"/>
                  </a:cubicBezTo>
                  <a:cubicBezTo>
                    <a:pt x="314" y="393"/>
                    <a:pt x="314" y="393"/>
                    <a:pt x="314" y="393"/>
                  </a:cubicBezTo>
                  <a:cubicBezTo>
                    <a:pt x="316" y="395"/>
                    <a:pt x="316" y="395"/>
                    <a:pt x="316" y="395"/>
                  </a:cubicBezTo>
                  <a:cubicBezTo>
                    <a:pt x="335" y="395"/>
                    <a:pt x="335" y="395"/>
                    <a:pt x="335" y="395"/>
                  </a:cubicBezTo>
                  <a:cubicBezTo>
                    <a:pt x="349" y="395"/>
                    <a:pt x="355" y="390"/>
                    <a:pt x="364" y="390"/>
                  </a:cubicBezTo>
                  <a:cubicBezTo>
                    <a:pt x="371" y="390"/>
                    <a:pt x="383" y="395"/>
                    <a:pt x="383" y="395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6" y="393"/>
                    <a:pt x="391" y="393"/>
                    <a:pt x="400" y="392"/>
                  </a:cubicBezTo>
                  <a:cubicBezTo>
                    <a:pt x="408" y="391"/>
                    <a:pt x="413" y="381"/>
                    <a:pt x="413" y="381"/>
                  </a:cubicBezTo>
                  <a:cubicBezTo>
                    <a:pt x="417" y="381"/>
                    <a:pt x="417" y="381"/>
                    <a:pt x="417" y="381"/>
                  </a:cubicBezTo>
                  <a:cubicBezTo>
                    <a:pt x="419" y="381"/>
                    <a:pt x="420" y="377"/>
                    <a:pt x="420" y="377"/>
                  </a:cubicBezTo>
                  <a:cubicBezTo>
                    <a:pt x="420" y="377"/>
                    <a:pt x="428" y="371"/>
                    <a:pt x="430" y="368"/>
                  </a:cubicBezTo>
                  <a:cubicBezTo>
                    <a:pt x="432" y="366"/>
                    <a:pt x="439" y="351"/>
                    <a:pt x="439" y="351"/>
                  </a:cubicBezTo>
                  <a:cubicBezTo>
                    <a:pt x="439" y="351"/>
                    <a:pt x="441" y="351"/>
                    <a:pt x="444" y="349"/>
                  </a:cubicBezTo>
                  <a:cubicBezTo>
                    <a:pt x="445" y="346"/>
                    <a:pt x="444" y="343"/>
                    <a:pt x="444" y="343"/>
                  </a:cubicBezTo>
                  <a:cubicBezTo>
                    <a:pt x="444" y="343"/>
                    <a:pt x="444" y="340"/>
                    <a:pt x="446" y="334"/>
                  </a:cubicBezTo>
                  <a:cubicBezTo>
                    <a:pt x="447" y="329"/>
                    <a:pt x="448" y="304"/>
                    <a:pt x="448" y="304"/>
                  </a:cubicBezTo>
                  <a:cubicBezTo>
                    <a:pt x="444" y="300"/>
                    <a:pt x="444" y="300"/>
                    <a:pt x="444" y="300"/>
                  </a:cubicBezTo>
                  <a:cubicBezTo>
                    <a:pt x="439" y="294"/>
                    <a:pt x="439" y="294"/>
                    <a:pt x="439" y="294"/>
                  </a:cubicBezTo>
                  <a:cubicBezTo>
                    <a:pt x="439" y="294"/>
                    <a:pt x="435" y="295"/>
                    <a:pt x="433" y="294"/>
                  </a:cubicBezTo>
                  <a:cubicBezTo>
                    <a:pt x="430" y="293"/>
                    <a:pt x="428" y="283"/>
                    <a:pt x="428" y="283"/>
                  </a:cubicBezTo>
                  <a:cubicBezTo>
                    <a:pt x="424" y="283"/>
                    <a:pt x="424" y="283"/>
                    <a:pt x="424" y="283"/>
                  </a:cubicBezTo>
                  <a:cubicBezTo>
                    <a:pt x="422" y="278"/>
                    <a:pt x="422" y="278"/>
                    <a:pt x="422" y="278"/>
                  </a:cubicBezTo>
                  <a:cubicBezTo>
                    <a:pt x="423" y="275"/>
                    <a:pt x="423" y="275"/>
                    <a:pt x="423" y="275"/>
                  </a:cubicBezTo>
                  <a:cubicBezTo>
                    <a:pt x="415" y="268"/>
                    <a:pt x="415" y="268"/>
                    <a:pt x="415" y="268"/>
                  </a:cubicBezTo>
                  <a:cubicBezTo>
                    <a:pt x="413" y="270"/>
                    <a:pt x="413" y="270"/>
                    <a:pt x="413" y="270"/>
                  </a:cubicBezTo>
                  <a:cubicBezTo>
                    <a:pt x="407" y="268"/>
                    <a:pt x="407" y="268"/>
                    <a:pt x="407" y="268"/>
                  </a:cubicBezTo>
                  <a:cubicBezTo>
                    <a:pt x="407" y="268"/>
                    <a:pt x="407" y="272"/>
                    <a:pt x="405" y="272"/>
                  </a:cubicBezTo>
                  <a:cubicBezTo>
                    <a:pt x="403" y="272"/>
                    <a:pt x="400" y="269"/>
                    <a:pt x="400" y="269"/>
                  </a:cubicBezTo>
                  <a:cubicBezTo>
                    <a:pt x="399" y="265"/>
                    <a:pt x="399" y="265"/>
                    <a:pt x="399" y="265"/>
                  </a:cubicBezTo>
                  <a:cubicBezTo>
                    <a:pt x="386" y="262"/>
                    <a:pt x="386" y="262"/>
                    <a:pt x="386" y="262"/>
                  </a:cubicBezTo>
                  <a:cubicBezTo>
                    <a:pt x="380" y="256"/>
                    <a:pt x="380" y="256"/>
                    <a:pt x="380" y="256"/>
                  </a:cubicBezTo>
                  <a:cubicBezTo>
                    <a:pt x="379" y="257"/>
                    <a:pt x="379" y="257"/>
                    <a:pt x="379" y="257"/>
                  </a:cubicBezTo>
                  <a:cubicBezTo>
                    <a:pt x="379" y="257"/>
                    <a:pt x="384" y="261"/>
                    <a:pt x="381" y="263"/>
                  </a:cubicBezTo>
                  <a:cubicBezTo>
                    <a:pt x="377" y="264"/>
                    <a:pt x="364" y="257"/>
                    <a:pt x="364" y="257"/>
                  </a:cubicBezTo>
                  <a:cubicBezTo>
                    <a:pt x="363" y="260"/>
                    <a:pt x="363" y="260"/>
                    <a:pt x="363" y="260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6" y="256"/>
                    <a:pt x="357" y="254"/>
                    <a:pt x="355" y="254"/>
                  </a:cubicBezTo>
                  <a:cubicBezTo>
                    <a:pt x="353" y="254"/>
                    <a:pt x="347" y="253"/>
                    <a:pt x="347" y="253"/>
                  </a:cubicBezTo>
                  <a:cubicBezTo>
                    <a:pt x="348" y="255"/>
                    <a:pt x="348" y="255"/>
                    <a:pt x="348" y="255"/>
                  </a:cubicBezTo>
                  <a:cubicBezTo>
                    <a:pt x="348" y="255"/>
                    <a:pt x="353" y="257"/>
                    <a:pt x="352" y="259"/>
                  </a:cubicBezTo>
                  <a:cubicBezTo>
                    <a:pt x="352" y="261"/>
                    <a:pt x="344" y="257"/>
                    <a:pt x="344" y="257"/>
                  </a:cubicBezTo>
                  <a:cubicBezTo>
                    <a:pt x="344" y="257"/>
                    <a:pt x="331" y="250"/>
                    <a:pt x="325" y="247"/>
                  </a:cubicBezTo>
                  <a:cubicBezTo>
                    <a:pt x="321" y="244"/>
                    <a:pt x="310" y="241"/>
                    <a:pt x="306" y="240"/>
                  </a:cubicBezTo>
                  <a:cubicBezTo>
                    <a:pt x="302" y="239"/>
                    <a:pt x="295" y="235"/>
                    <a:pt x="289" y="233"/>
                  </a:cubicBezTo>
                  <a:cubicBezTo>
                    <a:pt x="282" y="230"/>
                    <a:pt x="270" y="230"/>
                    <a:pt x="270" y="230"/>
                  </a:cubicBezTo>
                  <a:cubicBezTo>
                    <a:pt x="269" y="230"/>
                    <a:pt x="269" y="230"/>
                    <a:pt x="269" y="230"/>
                  </a:cubicBezTo>
                  <a:cubicBezTo>
                    <a:pt x="269" y="230"/>
                    <a:pt x="266" y="228"/>
                    <a:pt x="265" y="226"/>
                  </a:cubicBezTo>
                  <a:cubicBezTo>
                    <a:pt x="264" y="226"/>
                    <a:pt x="262" y="229"/>
                    <a:pt x="262" y="229"/>
                  </a:cubicBezTo>
                  <a:cubicBezTo>
                    <a:pt x="256" y="229"/>
                    <a:pt x="256" y="229"/>
                    <a:pt x="256" y="229"/>
                  </a:cubicBezTo>
                  <a:cubicBezTo>
                    <a:pt x="256" y="228"/>
                    <a:pt x="256" y="228"/>
                    <a:pt x="256" y="228"/>
                  </a:cubicBezTo>
                  <a:cubicBezTo>
                    <a:pt x="248" y="230"/>
                    <a:pt x="248" y="230"/>
                    <a:pt x="248" y="230"/>
                  </a:cubicBezTo>
                  <a:cubicBezTo>
                    <a:pt x="251" y="232"/>
                    <a:pt x="251" y="232"/>
                    <a:pt x="251" y="232"/>
                  </a:cubicBezTo>
                  <a:cubicBezTo>
                    <a:pt x="249" y="235"/>
                    <a:pt x="249" y="235"/>
                    <a:pt x="249" y="235"/>
                  </a:cubicBezTo>
                  <a:cubicBezTo>
                    <a:pt x="249" y="235"/>
                    <a:pt x="248" y="233"/>
                    <a:pt x="246" y="233"/>
                  </a:cubicBezTo>
                  <a:cubicBezTo>
                    <a:pt x="244" y="233"/>
                    <a:pt x="244" y="235"/>
                    <a:pt x="244" y="235"/>
                  </a:cubicBezTo>
                  <a:cubicBezTo>
                    <a:pt x="244" y="235"/>
                    <a:pt x="242" y="234"/>
                    <a:pt x="240" y="233"/>
                  </a:cubicBezTo>
                  <a:cubicBezTo>
                    <a:pt x="238" y="233"/>
                    <a:pt x="231" y="234"/>
                    <a:pt x="231" y="234"/>
                  </a:cubicBezTo>
                  <a:cubicBezTo>
                    <a:pt x="229" y="232"/>
                    <a:pt x="229" y="232"/>
                    <a:pt x="229" y="232"/>
                  </a:cubicBezTo>
                  <a:cubicBezTo>
                    <a:pt x="217" y="234"/>
                    <a:pt x="217" y="234"/>
                    <a:pt x="217" y="234"/>
                  </a:cubicBezTo>
                  <a:cubicBezTo>
                    <a:pt x="217" y="236"/>
                    <a:pt x="217" y="236"/>
                    <a:pt x="217" y="236"/>
                  </a:cubicBezTo>
                  <a:cubicBezTo>
                    <a:pt x="217" y="236"/>
                    <a:pt x="211" y="234"/>
                    <a:pt x="210" y="236"/>
                  </a:cubicBezTo>
                  <a:cubicBezTo>
                    <a:pt x="209" y="239"/>
                    <a:pt x="212" y="247"/>
                    <a:pt x="212" y="247"/>
                  </a:cubicBezTo>
                  <a:cubicBezTo>
                    <a:pt x="212" y="247"/>
                    <a:pt x="211" y="250"/>
                    <a:pt x="209" y="251"/>
                  </a:cubicBezTo>
                  <a:cubicBezTo>
                    <a:pt x="208" y="253"/>
                    <a:pt x="205" y="255"/>
                    <a:pt x="203" y="254"/>
                  </a:cubicBezTo>
                  <a:cubicBezTo>
                    <a:pt x="202" y="253"/>
                    <a:pt x="207" y="249"/>
                    <a:pt x="208" y="247"/>
                  </a:cubicBezTo>
                  <a:cubicBezTo>
                    <a:pt x="210" y="246"/>
                    <a:pt x="210" y="244"/>
                    <a:pt x="210" y="244"/>
                  </a:cubicBezTo>
                  <a:cubicBezTo>
                    <a:pt x="206" y="241"/>
                    <a:pt x="206" y="241"/>
                    <a:pt x="206" y="241"/>
                  </a:cubicBezTo>
                  <a:cubicBezTo>
                    <a:pt x="207" y="239"/>
                    <a:pt x="207" y="239"/>
                    <a:pt x="207" y="239"/>
                  </a:cubicBezTo>
                  <a:cubicBezTo>
                    <a:pt x="202" y="241"/>
                    <a:pt x="202" y="241"/>
                    <a:pt x="202" y="241"/>
                  </a:cubicBezTo>
                  <a:cubicBezTo>
                    <a:pt x="202" y="241"/>
                    <a:pt x="208" y="234"/>
                    <a:pt x="205" y="231"/>
                  </a:cubicBezTo>
                  <a:cubicBezTo>
                    <a:pt x="201" y="228"/>
                    <a:pt x="194" y="236"/>
                    <a:pt x="194" y="236"/>
                  </a:cubicBezTo>
                  <a:cubicBezTo>
                    <a:pt x="193" y="240"/>
                    <a:pt x="193" y="240"/>
                    <a:pt x="193" y="240"/>
                  </a:cubicBezTo>
                  <a:cubicBezTo>
                    <a:pt x="190" y="240"/>
                    <a:pt x="190" y="240"/>
                    <a:pt x="190" y="240"/>
                  </a:cubicBezTo>
                  <a:cubicBezTo>
                    <a:pt x="193" y="236"/>
                    <a:pt x="193" y="236"/>
                    <a:pt x="193" y="236"/>
                  </a:cubicBezTo>
                  <a:cubicBezTo>
                    <a:pt x="194" y="231"/>
                    <a:pt x="194" y="231"/>
                    <a:pt x="194" y="231"/>
                  </a:cubicBezTo>
                  <a:cubicBezTo>
                    <a:pt x="191" y="234"/>
                    <a:pt x="191" y="234"/>
                    <a:pt x="191" y="234"/>
                  </a:cubicBezTo>
                  <a:cubicBezTo>
                    <a:pt x="190" y="232"/>
                    <a:pt x="190" y="232"/>
                    <a:pt x="190" y="232"/>
                  </a:cubicBezTo>
                  <a:cubicBezTo>
                    <a:pt x="186" y="232"/>
                    <a:pt x="186" y="232"/>
                    <a:pt x="186" y="232"/>
                  </a:cubicBezTo>
                  <a:cubicBezTo>
                    <a:pt x="186" y="234"/>
                    <a:pt x="186" y="234"/>
                    <a:pt x="186" y="234"/>
                  </a:cubicBezTo>
                  <a:cubicBezTo>
                    <a:pt x="182" y="233"/>
                    <a:pt x="182" y="233"/>
                    <a:pt x="182" y="233"/>
                  </a:cubicBezTo>
                  <a:cubicBezTo>
                    <a:pt x="182" y="236"/>
                    <a:pt x="182" y="236"/>
                    <a:pt x="182" y="236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80" y="231"/>
                    <a:pt x="180" y="231"/>
                    <a:pt x="180" y="231"/>
                  </a:cubicBezTo>
                  <a:cubicBezTo>
                    <a:pt x="178" y="231"/>
                    <a:pt x="178" y="231"/>
                    <a:pt x="178" y="231"/>
                  </a:cubicBezTo>
                  <a:cubicBezTo>
                    <a:pt x="178" y="231"/>
                    <a:pt x="178" y="229"/>
                    <a:pt x="175" y="229"/>
                  </a:cubicBezTo>
                  <a:cubicBezTo>
                    <a:pt x="172" y="229"/>
                    <a:pt x="169" y="232"/>
                    <a:pt x="169" y="232"/>
                  </a:cubicBezTo>
                  <a:cubicBezTo>
                    <a:pt x="168" y="229"/>
                    <a:pt x="168" y="229"/>
                    <a:pt x="168" y="229"/>
                  </a:cubicBezTo>
                  <a:cubicBezTo>
                    <a:pt x="166" y="226"/>
                    <a:pt x="166" y="226"/>
                    <a:pt x="166" y="226"/>
                  </a:cubicBezTo>
                  <a:cubicBezTo>
                    <a:pt x="168" y="223"/>
                    <a:pt x="168" y="223"/>
                    <a:pt x="168" y="223"/>
                  </a:cubicBezTo>
                  <a:cubicBezTo>
                    <a:pt x="167" y="222"/>
                    <a:pt x="167" y="222"/>
                    <a:pt x="167" y="222"/>
                  </a:cubicBezTo>
                  <a:cubicBezTo>
                    <a:pt x="168" y="220"/>
                    <a:pt x="168" y="220"/>
                    <a:pt x="168" y="220"/>
                  </a:cubicBezTo>
                  <a:cubicBezTo>
                    <a:pt x="171" y="222"/>
                    <a:pt x="171" y="222"/>
                    <a:pt x="171" y="222"/>
                  </a:cubicBezTo>
                  <a:cubicBezTo>
                    <a:pt x="171" y="222"/>
                    <a:pt x="169" y="223"/>
                    <a:pt x="171" y="225"/>
                  </a:cubicBezTo>
                  <a:cubicBezTo>
                    <a:pt x="174" y="228"/>
                    <a:pt x="188" y="225"/>
                    <a:pt x="188" y="225"/>
                  </a:cubicBezTo>
                  <a:cubicBezTo>
                    <a:pt x="188" y="225"/>
                    <a:pt x="190" y="223"/>
                    <a:pt x="190" y="221"/>
                  </a:cubicBezTo>
                  <a:cubicBezTo>
                    <a:pt x="190" y="213"/>
                    <a:pt x="190" y="213"/>
                    <a:pt x="190" y="213"/>
                  </a:cubicBezTo>
                  <a:cubicBezTo>
                    <a:pt x="190" y="213"/>
                    <a:pt x="177" y="215"/>
                    <a:pt x="175" y="213"/>
                  </a:cubicBezTo>
                  <a:cubicBezTo>
                    <a:pt x="173" y="212"/>
                    <a:pt x="161" y="207"/>
                    <a:pt x="159" y="208"/>
                  </a:cubicBezTo>
                  <a:cubicBezTo>
                    <a:pt x="158" y="210"/>
                    <a:pt x="161" y="213"/>
                    <a:pt x="161" y="213"/>
                  </a:cubicBezTo>
                  <a:cubicBezTo>
                    <a:pt x="161" y="215"/>
                    <a:pt x="161" y="215"/>
                    <a:pt x="161" y="215"/>
                  </a:cubicBezTo>
                  <a:cubicBezTo>
                    <a:pt x="161" y="215"/>
                    <a:pt x="167" y="217"/>
                    <a:pt x="166" y="219"/>
                  </a:cubicBezTo>
                  <a:cubicBezTo>
                    <a:pt x="164" y="220"/>
                    <a:pt x="160" y="216"/>
                    <a:pt x="157" y="217"/>
                  </a:cubicBezTo>
                  <a:cubicBezTo>
                    <a:pt x="155" y="219"/>
                    <a:pt x="158" y="224"/>
                    <a:pt x="158" y="224"/>
                  </a:cubicBezTo>
                  <a:cubicBezTo>
                    <a:pt x="160" y="225"/>
                    <a:pt x="160" y="225"/>
                    <a:pt x="160" y="225"/>
                  </a:cubicBezTo>
                  <a:cubicBezTo>
                    <a:pt x="160" y="225"/>
                    <a:pt x="158" y="226"/>
                    <a:pt x="155" y="228"/>
                  </a:cubicBezTo>
                  <a:cubicBezTo>
                    <a:pt x="153" y="228"/>
                    <a:pt x="153" y="231"/>
                    <a:pt x="153" y="231"/>
                  </a:cubicBezTo>
                  <a:cubicBezTo>
                    <a:pt x="153" y="231"/>
                    <a:pt x="151" y="225"/>
                    <a:pt x="145" y="224"/>
                  </a:cubicBezTo>
                  <a:cubicBezTo>
                    <a:pt x="144" y="224"/>
                    <a:pt x="142" y="224"/>
                    <a:pt x="141" y="225"/>
                  </a:cubicBezTo>
                  <a:cubicBezTo>
                    <a:pt x="141" y="228"/>
                    <a:pt x="141" y="228"/>
                    <a:pt x="141" y="228"/>
                  </a:cubicBezTo>
                  <a:cubicBezTo>
                    <a:pt x="141" y="228"/>
                    <a:pt x="146" y="231"/>
                    <a:pt x="143" y="237"/>
                  </a:cubicBezTo>
                  <a:cubicBezTo>
                    <a:pt x="141" y="244"/>
                    <a:pt x="134" y="236"/>
                    <a:pt x="131" y="236"/>
                  </a:cubicBezTo>
                  <a:cubicBezTo>
                    <a:pt x="129" y="235"/>
                    <a:pt x="125" y="235"/>
                    <a:pt x="125" y="235"/>
                  </a:cubicBezTo>
                  <a:cubicBezTo>
                    <a:pt x="125" y="235"/>
                    <a:pt x="130" y="242"/>
                    <a:pt x="130" y="247"/>
                  </a:cubicBezTo>
                  <a:cubicBezTo>
                    <a:pt x="130" y="251"/>
                    <a:pt x="124" y="249"/>
                    <a:pt x="122" y="250"/>
                  </a:cubicBezTo>
                  <a:cubicBezTo>
                    <a:pt x="121" y="250"/>
                    <a:pt x="122" y="255"/>
                    <a:pt x="119" y="257"/>
                  </a:cubicBezTo>
                  <a:cubicBezTo>
                    <a:pt x="117" y="259"/>
                    <a:pt x="113" y="259"/>
                    <a:pt x="112" y="262"/>
                  </a:cubicBezTo>
                  <a:cubicBezTo>
                    <a:pt x="111" y="265"/>
                    <a:pt x="114" y="264"/>
                    <a:pt x="114" y="264"/>
                  </a:cubicBezTo>
                  <a:cubicBezTo>
                    <a:pt x="114" y="264"/>
                    <a:pt x="115" y="278"/>
                    <a:pt x="112" y="280"/>
                  </a:cubicBezTo>
                  <a:cubicBezTo>
                    <a:pt x="110" y="282"/>
                    <a:pt x="106" y="278"/>
                    <a:pt x="106" y="278"/>
                  </a:cubicBezTo>
                  <a:cubicBezTo>
                    <a:pt x="97" y="289"/>
                    <a:pt x="97" y="289"/>
                    <a:pt x="97" y="289"/>
                  </a:cubicBezTo>
                  <a:cubicBezTo>
                    <a:pt x="108" y="291"/>
                    <a:pt x="108" y="291"/>
                    <a:pt x="108" y="291"/>
                  </a:cubicBezTo>
                  <a:cubicBezTo>
                    <a:pt x="105" y="311"/>
                    <a:pt x="105" y="311"/>
                    <a:pt x="105" y="311"/>
                  </a:cubicBezTo>
                  <a:cubicBezTo>
                    <a:pt x="114" y="334"/>
                    <a:pt x="114" y="334"/>
                    <a:pt x="114" y="334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47" y="354"/>
                    <a:pt x="147" y="354"/>
                    <a:pt x="147" y="354"/>
                  </a:cubicBezTo>
                  <a:cubicBezTo>
                    <a:pt x="147" y="354"/>
                    <a:pt x="159" y="354"/>
                    <a:pt x="160" y="363"/>
                  </a:cubicBezTo>
                  <a:cubicBezTo>
                    <a:pt x="161" y="373"/>
                    <a:pt x="146" y="408"/>
                    <a:pt x="146" y="408"/>
                  </a:cubicBezTo>
                  <a:cubicBezTo>
                    <a:pt x="146" y="408"/>
                    <a:pt x="157" y="425"/>
                    <a:pt x="163" y="429"/>
                  </a:cubicBezTo>
                  <a:cubicBezTo>
                    <a:pt x="171" y="435"/>
                    <a:pt x="170" y="444"/>
                    <a:pt x="173" y="446"/>
                  </a:cubicBezTo>
                  <a:cubicBezTo>
                    <a:pt x="173" y="446"/>
                    <a:pt x="186" y="453"/>
                    <a:pt x="190" y="461"/>
                  </a:cubicBezTo>
                  <a:cubicBezTo>
                    <a:pt x="195" y="470"/>
                    <a:pt x="197" y="480"/>
                    <a:pt x="197" y="480"/>
                  </a:cubicBezTo>
                  <a:cubicBezTo>
                    <a:pt x="186" y="486"/>
                    <a:pt x="186" y="486"/>
                    <a:pt x="186" y="486"/>
                  </a:cubicBezTo>
                  <a:cubicBezTo>
                    <a:pt x="193" y="488"/>
                    <a:pt x="193" y="488"/>
                    <a:pt x="193" y="488"/>
                  </a:cubicBezTo>
                  <a:cubicBezTo>
                    <a:pt x="189" y="493"/>
                    <a:pt x="189" y="493"/>
                    <a:pt x="189" y="493"/>
                  </a:cubicBezTo>
                  <a:cubicBezTo>
                    <a:pt x="192" y="502"/>
                    <a:pt x="192" y="502"/>
                    <a:pt x="192" y="502"/>
                  </a:cubicBezTo>
                  <a:cubicBezTo>
                    <a:pt x="189" y="514"/>
                    <a:pt x="189" y="514"/>
                    <a:pt x="189" y="514"/>
                  </a:cubicBezTo>
                  <a:cubicBezTo>
                    <a:pt x="200" y="512"/>
                    <a:pt x="200" y="512"/>
                    <a:pt x="200" y="512"/>
                  </a:cubicBezTo>
                  <a:cubicBezTo>
                    <a:pt x="201" y="517"/>
                    <a:pt x="201" y="517"/>
                    <a:pt x="201" y="517"/>
                  </a:cubicBezTo>
                  <a:cubicBezTo>
                    <a:pt x="194" y="522"/>
                    <a:pt x="194" y="522"/>
                    <a:pt x="194" y="522"/>
                  </a:cubicBezTo>
                  <a:cubicBezTo>
                    <a:pt x="201" y="538"/>
                    <a:pt x="201" y="538"/>
                    <a:pt x="201" y="538"/>
                  </a:cubicBezTo>
                  <a:cubicBezTo>
                    <a:pt x="211" y="533"/>
                    <a:pt x="211" y="533"/>
                    <a:pt x="211" y="533"/>
                  </a:cubicBezTo>
                  <a:cubicBezTo>
                    <a:pt x="216" y="541"/>
                    <a:pt x="216" y="541"/>
                    <a:pt x="216" y="541"/>
                  </a:cubicBezTo>
                  <a:cubicBezTo>
                    <a:pt x="216" y="541"/>
                    <a:pt x="210" y="547"/>
                    <a:pt x="217" y="556"/>
                  </a:cubicBezTo>
                  <a:cubicBezTo>
                    <a:pt x="222" y="565"/>
                    <a:pt x="232" y="559"/>
                    <a:pt x="236" y="567"/>
                  </a:cubicBezTo>
                  <a:cubicBezTo>
                    <a:pt x="240" y="576"/>
                    <a:pt x="235" y="591"/>
                    <a:pt x="235" y="591"/>
                  </a:cubicBezTo>
                  <a:cubicBezTo>
                    <a:pt x="236" y="595"/>
                    <a:pt x="236" y="595"/>
                    <a:pt x="236" y="595"/>
                  </a:cubicBezTo>
                  <a:cubicBezTo>
                    <a:pt x="227" y="601"/>
                    <a:pt x="227" y="601"/>
                    <a:pt x="227" y="601"/>
                  </a:cubicBezTo>
                  <a:cubicBezTo>
                    <a:pt x="248" y="615"/>
                    <a:pt x="248" y="615"/>
                    <a:pt x="248" y="615"/>
                  </a:cubicBezTo>
                  <a:cubicBezTo>
                    <a:pt x="259" y="617"/>
                    <a:pt x="259" y="617"/>
                    <a:pt x="259" y="617"/>
                  </a:cubicBezTo>
                  <a:cubicBezTo>
                    <a:pt x="275" y="625"/>
                    <a:pt x="275" y="625"/>
                    <a:pt x="275" y="625"/>
                  </a:cubicBezTo>
                  <a:cubicBezTo>
                    <a:pt x="278" y="633"/>
                    <a:pt x="278" y="633"/>
                    <a:pt x="278" y="633"/>
                  </a:cubicBezTo>
                  <a:cubicBezTo>
                    <a:pt x="278" y="633"/>
                    <a:pt x="290" y="633"/>
                    <a:pt x="291" y="639"/>
                  </a:cubicBezTo>
                  <a:cubicBezTo>
                    <a:pt x="291" y="645"/>
                    <a:pt x="289" y="669"/>
                    <a:pt x="287" y="673"/>
                  </a:cubicBezTo>
                  <a:cubicBezTo>
                    <a:pt x="284" y="681"/>
                    <a:pt x="284" y="681"/>
                    <a:pt x="284" y="681"/>
                  </a:cubicBezTo>
                  <a:cubicBezTo>
                    <a:pt x="284" y="681"/>
                    <a:pt x="275" y="694"/>
                    <a:pt x="272" y="706"/>
                  </a:cubicBezTo>
                  <a:cubicBezTo>
                    <a:pt x="269" y="717"/>
                    <a:pt x="261" y="737"/>
                    <a:pt x="258" y="742"/>
                  </a:cubicBezTo>
                  <a:cubicBezTo>
                    <a:pt x="255" y="748"/>
                    <a:pt x="250" y="761"/>
                    <a:pt x="250" y="761"/>
                  </a:cubicBezTo>
                  <a:cubicBezTo>
                    <a:pt x="237" y="775"/>
                    <a:pt x="237" y="775"/>
                    <a:pt x="237" y="775"/>
                  </a:cubicBezTo>
                  <a:cubicBezTo>
                    <a:pt x="236" y="784"/>
                    <a:pt x="236" y="784"/>
                    <a:pt x="236" y="784"/>
                  </a:cubicBezTo>
                  <a:cubicBezTo>
                    <a:pt x="232" y="787"/>
                    <a:pt x="232" y="787"/>
                    <a:pt x="232" y="787"/>
                  </a:cubicBezTo>
                  <a:cubicBezTo>
                    <a:pt x="221" y="802"/>
                    <a:pt x="221" y="802"/>
                    <a:pt x="221" y="802"/>
                  </a:cubicBezTo>
                  <a:cubicBezTo>
                    <a:pt x="213" y="818"/>
                    <a:pt x="213" y="818"/>
                    <a:pt x="213" y="818"/>
                  </a:cubicBezTo>
                  <a:cubicBezTo>
                    <a:pt x="213" y="819"/>
                    <a:pt x="213" y="819"/>
                    <a:pt x="213" y="819"/>
                  </a:cubicBezTo>
                  <a:cubicBezTo>
                    <a:pt x="216" y="820"/>
                    <a:pt x="216" y="820"/>
                    <a:pt x="216" y="820"/>
                  </a:cubicBezTo>
                  <a:cubicBezTo>
                    <a:pt x="225" y="818"/>
                    <a:pt x="225" y="818"/>
                    <a:pt x="225" y="818"/>
                  </a:cubicBezTo>
                  <a:cubicBezTo>
                    <a:pt x="231" y="809"/>
                    <a:pt x="231" y="809"/>
                    <a:pt x="231" y="809"/>
                  </a:cubicBezTo>
                  <a:cubicBezTo>
                    <a:pt x="235" y="805"/>
                    <a:pt x="235" y="805"/>
                    <a:pt x="235" y="805"/>
                  </a:cubicBezTo>
                  <a:cubicBezTo>
                    <a:pt x="235" y="805"/>
                    <a:pt x="236" y="800"/>
                    <a:pt x="238" y="801"/>
                  </a:cubicBezTo>
                  <a:cubicBezTo>
                    <a:pt x="241" y="802"/>
                    <a:pt x="239" y="805"/>
                    <a:pt x="239" y="805"/>
                  </a:cubicBezTo>
                  <a:cubicBezTo>
                    <a:pt x="242" y="819"/>
                    <a:pt x="242" y="819"/>
                    <a:pt x="242" y="819"/>
                  </a:cubicBezTo>
                  <a:cubicBezTo>
                    <a:pt x="235" y="814"/>
                    <a:pt x="235" y="814"/>
                    <a:pt x="235" y="814"/>
                  </a:cubicBezTo>
                  <a:cubicBezTo>
                    <a:pt x="234" y="815"/>
                    <a:pt x="234" y="815"/>
                    <a:pt x="234" y="815"/>
                  </a:cubicBezTo>
                  <a:cubicBezTo>
                    <a:pt x="241" y="823"/>
                    <a:pt x="241" y="823"/>
                    <a:pt x="241" y="823"/>
                  </a:cubicBezTo>
                  <a:cubicBezTo>
                    <a:pt x="246" y="825"/>
                    <a:pt x="246" y="825"/>
                    <a:pt x="246" y="825"/>
                  </a:cubicBezTo>
                  <a:cubicBezTo>
                    <a:pt x="256" y="833"/>
                    <a:pt x="256" y="833"/>
                    <a:pt x="256" y="833"/>
                  </a:cubicBezTo>
                  <a:cubicBezTo>
                    <a:pt x="256" y="833"/>
                    <a:pt x="260" y="835"/>
                    <a:pt x="269" y="832"/>
                  </a:cubicBezTo>
                  <a:cubicBezTo>
                    <a:pt x="276" y="828"/>
                    <a:pt x="281" y="823"/>
                    <a:pt x="286" y="827"/>
                  </a:cubicBezTo>
                  <a:cubicBezTo>
                    <a:pt x="291" y="831"/>
                    <a:pt x="292" y="835"/>
                    <a:pt x="292" y="835"/>
                  </a:cubicBezTo>
                  <a:cubicBezTo>
                    <a:pt x="301" y="836"/>
                    <a:pt x="301" y="836"/>
                    <a:pt x="301" y="836"/>
                  </a:cubicBezTo>
                  <a:cubicBezTo>
                    <a:pt x="299" y="844"/>
                    <a:pt x="299" y="844"/>
                    <a:pt x="299" y="844"/>
                  </a:cubicBezTo>
                  <a:cubicBezTo>
                    <a:pt x="267" y="841"/>
                    <a:pt x="267" y="841"/>
                    <a:pt x="267" y="841"/>
                  </a:cubicBezTo>
                  <a:cubicBezTo>
                    <a:pt x="261" y="847"/>
                    <a:pt x="261" y="847"/>
                    <a:pt x="261" y="847"/>
                  </a:cubicBezTo>
                  <a:cubicBezTo>
                    <a:pt x="261" y="847"/>
                    <a:pt x="270" y="853"/>
                    <a:pt x="262" y="856"/>
                  </a:cubicBezTo>
                  <a:cubicBezTo>
                    <a:pt x="255" y="860"/>
                    <a:pt x="249" y="856"/>
                    <a:pt x="249" y="856"/>
                  </a:cubicBezTo>
                  <a:cubicBezTo>
                    <a:pt x="243" y="860"/>
                    <a:pt x="243" y="860"/>
                    <a:pt x="243" y="860"/>
                  </a:cubicBezTo>
                  <a:cubicBezTo>
                    <a:pt x="243" y="860"/>
                    <a:pt x="251" y="866"/>
                    <a:pt x="245" y="868"/>
                  </a:cubicBezTo>
                  <a:cubicBezTo>
                    <a:pt x="240" y="869"/>
                    <a:pt x="236" y="862"/>
                    <a:pt x="236" y="862"/>
                  </a:cubicBezTo>
                  <a:cubicBezTo>
                    <a:pt x="234" y="865"/>
                    <a:pt x="234" y="865"/>
                    <a:pt x="234" y="865"/>
                  </a:cubicBezTo>
                  <a:cubicBezTo>
                    <a:pt x="234" y="870"/>
                    <a:pt x="234" y="870"/>
                    <a:pt x="234" y="870"/>
                  </a:cubicBezTo>
                  <a:cubicBezTo>
                    <a:pt x="239" y="876"/>
                    <a:pt x="239" y="876"/>
                    <a:pt x="239" y="876"/>
                  </a:cubicBezTo>
                  <a:cubicBezTo>
                    <a:pt x="238" y="883"/>
                    <a:pt x="238" y="883"/>
                    <a:pt x="238" y="883"/>
                  </a:cubicBezTo>
                  <a:cubicBezTo>
                    <a:pt x="244" y="888"/>
                    <a:pt x="244" y="888"/>
                    <a:pt x="244" y="888"/>
                  </a:cubicBezTo>
                  <a:cubicBezTo>
                    <a:pt x="244" y="888"/>
                    <a:pt x="238" y="892"/>
                    <a:pt x="238" y="894"/>
                  </a:cubicBezTo>
                  <a:cubicBezTo>
                    <a:pt x="238" y="895"/>
                    <a:pt x="240" y="897"/>
                    <a:pt x="240" y="897"/>
                  </a:cubicBezTo>
                  <a:cubicBezTo>
                    <a:pt x="237" y="913"/>
                    <a:pt x="237" y="913"/>
                    <a:pt x="237" y="913"/>
                  </a:cubicBezTo>
                  <a:cubicBezTo>
                    <a:pt x="237" y="913"/>
                    <a:pt x="233" y="923"/>
                    <a:pt x="232" y="925"/>
                  </a:cubicBezTo>
                  <a:cubicBezTo>
                    <a:pt x="229" y="927"/>
                    <a:pt x="226" y="930"/>
                    <a:pt x="226" y="930"/>
                  </a:cubicBezTo>
                  <a:cubicBezTo>
                    <a:pt x="226" y="930"/>
                    <a:pt x="232" y="942"/>
                    <a:pt x="235" y="948"/>
                  </a:cubicBezTo>
                  <a:cubicBezTo>
                    <a:pt x="238" y="955"/>
                    <a:pt x="239" y="965"/>
                    <a:pt x="239" y="965"/>
                  </a:cubicBezTo>
                  <a:cubicBezTo>
                    <a:pt x="239" y="965"/>
                    <a:pt x="244" y="969"/>
                    <a:pt x="244" y="972"/>
                  </a:cubicBezTo>
                  <a:cubicBezTo>
                    <a:pt x="245" y="976"/>
                    <a:pt x="245" y="979"/>
                    <a:pt x="245" y="979"/>
                  </a:cubicBezTo>
                  <a:cubicBezTo>
                    <a:pt x="245" y="979"/>
                    <a:pt x="255" y="985"/>
                    <a:pt x="255" y="987"/>
                  </a:cubicBezTo>
                  <a:cubicBezTo>
                    <a:pt x="254" y="989"/>
                    <a:pt x="245" y="991"/>
                    <a:pt x="245" y="991"/>
                  </a:cubicBezTo>
                  <a:cubicBezTo>
                    <a:pt x="245" y="991"/>
                    <a:pt x="248" y="995"/>
                    <a:pt x="248" y="997"/>
                  </a:cubicBezTo>
                  <a:cubicBezTo>
                    <a:pt x="246" y="1000"/>
                    <a:pt x="243" y="1000"/>
                    <a:pt x="243" y="1000"/>
                  </a:cubicBezTo>
                  <a:cubicBezTo>
                    <a:pt x="242" y="1006"/>
                    <a:pt x="242" y="1006"/>
                    <a:pt x="242" y="1006"/>
                  </a:cubicBezTo>
                  <a:cubicBezTo>
                    <a:pt x="243" y="1010"/>
                    <a:pt x="243" y="1010"/>
                    <a:pt x="243" y="1010"/>
                  </a:cubicBezTo>
                  <a:cubicBezTo>
                    <a:pt x="246" y="1009"/>
                    <a:pt x="250" y="1009"/>
                    <a:pt x="250" y="1009"/>
                  </a:cubicBezTo>
                  <a:cubicBezTo>
                    <a:pt x="252" y="1016"/>
                    <a:pt x="252" y="1016"/>
                    <a:pt x="252" y="1016"/>
                  </a:cubicBezTo>
                  <a:cubicBezTo>
                    <a:pt x="252" y="1016"/>
                    <a:pt x="259" y="1017"/>
                    <a:pt x="261" y="1018"/>
                  </a:cubicBezTo>
                  <a:cubicBezTo>
                    <a:pt x="264" y="1019"/>
                    <a:pt x="267" y="1022"/>
                    <a:pt x="267" y="1022"/>
                  </a:cubicBezTo>
                  <a:cubicBezTo>
                    <a:pt x="267" y="1033"/>
                    <a:pt x="267" y="1033"/>
                    <a:pt x="267" y="1033"/>
                  </a:cubicBezTo>
                  <a:cubicBezTo>
                    <a:pt x="264" y="1037"/>
                    <a:pt x="264" y="1037"/>
                    <a:pt x="264" y="1037"/>
                  </a:cubicBezTo>
                  <a:cubicBezTo>
                    <a:pt x="266" y="1041"/>
                    <a:pt x="266" y="1041"/>
                    <a:pt x="266" y="1041"/>
                  </a:cubicBezTo>
                  <a:cubicBezTo>
                    <a:pt x="264" y="1052"/>
                    <a:pt x="264" y="1052"/>
                    <a:pt x="264" y="1052"/>
                  </a:cubicBezTo>
                  <a:cubicBezTo>
                    <a:pt x="264" y="1052"/>
                    <a:pt x="269" y="1049"/>
                    <a:pt x="272" y="1049"/>
                  </a:cubicBezTo>
                  <a:cubicBezTo>
                    <a:pt x="274" y="1049"/>
                    <a:pt x="276" y="1052"/>
                    <a:pt x="276" y="1052"/>
                  </a:cubicBezTo>
                  <a:cubicBezTo>
                    <a:pt x="274" y="1057"/>
                    <a:pt x="274" y="1057"/>
                    <a:pt x="274" y="1057"/>
                  </a:cubicBezTo>
                  <a:cubicBezTo>
                    <a:pt x="282" y="1059"/>
                    <a:pt x="282" y="1059"/>
                    <a:pt x="282" y="1059"/>
                  </a:cubicBezTo>
                  <a:cubicBezTo>
                    <a:pt x="283" y="1064"/>
                    <a:pt x="283" y="1064"/>
                    <a:pt x="283" y="1064"/>
                  </a:cubicBezTo>
                  <a:cubicBezTo>
                    <a:pt x="286" y="1065"/>
                    <a:pt x="286" y="1065"/>
                    <a:pt x="286" y="1065"/>
                  </a:cubicBezTo>
                  <a:cubicBezTo>
                    <a:pt x="289" y="1074"/>
                    <a:pt x="289" y="1074"/>
                    <a:pt x="289" y="1074"/>
                  </a:cubicBezTo>
                  <a:cubicBezTo>
                    <a:pt x="291" y="1080"/>
                    <a:pt x="291" y="1080"/>
                    <a:pt x="291" y="1080"/>
                  </a:cubicBezTo>
                  <a:cubicBezTo>
                    <a:pt x="293" y="1081"/>
                    <a:pt x="293" y="1081"/>
                    <a:pt x="293" y="1081"/>
                  </a:cubicBezTo>
                  <a:cubicBezTo>
                    <a:pt x="293" y="1081"/>
                    <a:pt x="294" y="1088"/>
                    <a:pt x="292" y="1092"/>
                  </a:cubicBezTo>
                  <a:cubicBezTo>
                    <a:pt x="291" y="1092"/>
                    <a:pt x="291" y="1092"/>
                    <a:pt x="291" y="1093"/>
                  </a:cubicBezTo>
                  <a:cubicBezTo>
                    <a:pt x="293" y="1093"/>
                    <a:pt x="295" y="1095"/>
                    <a:pt x="298" y="1095"/>
                  </a:cubicBezTo>
                  <a:cubicBezTo>
                    <a:pt x="301" y="1095"/>
                    <a:pt x="307" y="1090"/>
                    <a:pt x="313" y="1091"/>
                  </a:cubicBezTo>
                  <a:cubicBezTo>
                    <a:pt x="318" y="1092"/>
                    <a:pt x="310" y="1100"/>
                    <a:pt x="317" y="1101"/>
                  </a:cubicBezTo>
                  <a:cubicBezTo>
                    <a:pt x="322" y="1102"/>
                    <a:pt x="321" y="1096"/>
                    <a:pt x="323" y="1095"/>
                  </a:cubicBezTo>
                  <a:cubicBezTo>
                    <a:pt x="324" y="1092"/>
                    <a:pt x="338" y="1090"/>
                    <a:pt x="343" y="1095"/>
                  </a:cubicBezTo>
                  <a:cubicBezTo>
                    <a:pt x="349" y="1099"/>
                    <a:pt x="337" y="1108"/>
                    <a:pt x="348" y="1110"/>
                  </a:cubicBezTo>
                  <a:cubicBezTo>
                    <a:pt x="357" y="1110"/>
                    <a:pt x="351" y="1102"/>
                    <a:pt x="351" y="1102"/>
                  </a:cubicBezTo>
                  <a:cubicBezTo>
                    <a:pt x="351" y="1102"/>
                    <a:pt x="357" y="1100"/>
                    <a:pt x="365" y="1097"/>
                  </a:cubicBezTo>
                  <a:cubicBezTo>
                    <a:pt x="371" y="1093"/>
                    <a:pt x="379" y="1093"/>
                    <a:pt x="384" y="1098"/>
                  </a:cubicBezTo>
                  <a:cubicBezTo>
                    <a:pt x="390" y="1101"/>
                    <a:pt x="396" y="1098"/>
                    <a:pt x="402" y="1104"/>
                  </a:cubicBezTo>
                  <a:cubicBezTo>
                    <a:pt x="409" y="1111"/>
                    <a:pt x="401" y="1120"/>
                    <a:pt x="401" y="1120"/>
                  </a:cubicBezTo>
                  <a:cubicBezTo>
                    <a:pt x="413" y="1136"/>
                    <a:pt x="413" y="1136"/>
                    <a:pt x="413" y="1136"/>
                  </a:cubicBezTo>
                  <a:cubicBezTo>
                    <a:pt x="411" y="1154"/>
                    <a:pt x="411" y="1154"/>
                    <a:pt x="411" y="1154"/>
                  </a:cubicBezTo>
                  <a:cubicBezTo>
                    <a:pt x="411" y="1154"/>
                    <a:pt x="422" y="1156"/>
                    <a:pt x="429" y="1160"/>
                  </a:cubicBezTo>
                  <a:cubicBezTo>
                    <a:pt x="435" y="1163"/>
                    <a:pt x="426" y="1170"/>
                    <a:pt x="426" y="1170"/>
                  </a:cubicBezTo>
                  <a:cubicBezTo>
                    <a:pt x="434" y="1172"/>
                    <a:pt x="434" y="1172"/>
                    <a:pt x="434" y="1172"/>
                  </a:cubicBezTo>
                  <a:cubicBezTo>
                    <a:pt x="434" y="1172"/>
                    <a:pt x="435" y="1177"/>
                    <a:pt x="437" y="1181"/>
                  </a:cubicBezTo>
                  <a:cubicBezTo>
                    <a:pt x="438" y="1185"/>
                    <a:pt x="456" y="1186"/>
                    <a:pt x="456" y="1186"/>
                  </a:cubicBezTo>
                  <a:cubicBezTo>
                    <a:pt x="456" y="1186"/>
                    <a:pt x="462" y="1187"/>
                    <a:pt x="465" y="1191"/>
                  </a:cubicBezTo>
                  <a:cubicBezTo>
                    <a:pt x="468" y="1194"/>
                    <a:pt x="466" y="1207"/>
                    <a:pt x="466" y="1207"/>
                  </a:cubicBezTo>
                  <a:cubicBezTo>
                    <a:pt x="479" y="1203"/>
                    <a:pt x="479" y="1203"/>
                    <a:pt x="479" y="1203"/>
                  </a:cubicBezTo>
                  <a:cubicBezTo>
                    <a:pt x="495" y="1205"/>
                    <a:pt x="495" y="1205"/>
                    <a:pt x="495" y="1205"/>
                  </a:cubicBezTo>
                  <a:cubicBezTo>
                    <a:pt x="490" y="1212"/>
                    <a:pt x="490" y="1212"/>
                    <a:pt x="490" y="1212"/>
                  </a:cubicBezTo>
                  <a:cubicBezTo>
                    <a:pt x="510" y="1221"/>
                    <a:pt x="510" y="1221"/>
                    <a:pt x="510" y="1221"/>
                  </a:cubicBezTo>
                  <a:cubicBezTo>
                    <a:pt x="511" y="1226"/>
                    <a:pt x="511" y="1226"/>
                    <a:pt x="511" y="1226"/>
                  </a:cubicBezTo>
                  <a:cubicBezTo>
                    <a:pt x="500" y="1230"/>
                    <a:pt x="500" y="1230"/>
                    <a:pt x="500" y="1230"/>
                  </a:cubicBezTo>
                  <a:cubicBezTo>
                    <a:pt x="502" y="1235"/>
                    <a:pt x="502" y="1235"/>
                    <a:pt x="502" y="1235"/>
                  </a:cubicBezTo>
                  <a:cubicBezTo>
                    <a:pt x="502" y="1235"/>
                    <a:pt x="499" y="1243"/>
                    <a:pt x="490" y="1247"/>
                  </a:cubicBezTo>
                  <a:cubicBezTo>
                    <a:pt x="481" y="1253"/>
                    <a:pt x="472" y="1245"/>
                    <a:pt x="472" y="1245"/>
                  </a:cubicBezTo>
                  <a:cubicBezTo>
                    <a:pt x="461" y="1248"/>
                    <a:pt x="461" y="1248"/>
                    <a:pt x="461" y="1248"/>
                  </a:cubicBezTo>
                  <a:cubicBezTo>
                    <a:pt x="462" y="1256"/>
                    <a:pt x="462" y="1256"/>
                    <a:pt x="462" y="1256"/>
                  </a:cubicBezTo>
                  <a:cubicBezTo>
                    <a:pt x="459" y="1263"/>
                    <a:pt x="459" y="1263"/>
                    <a:pt x="459" y="1263"/>
                  </a:cubicBezTo>
                  <a:cubicBezTo>
                    <a:pt x="459" y="1263"/>
                    <a:pt x="467" y="1265"/>
                    <a:pt x="472" y="1270"/>
                  </a:cubicBezTo>
                  <a:cubicBezTo>
                    <a:pt x="479" y="1275"/>
                    <a:pt x="477" y="1281"/>
                    <a:pt x="477" y="1281"/>
                  </a:cubicBezTo>
                  <a:cubicBezTo>
                    <a:pt x="477" y="1281"/>
                    <a:pt x="479" y="1282"/>
                    <a:pt x="481" y="1286"/>
                  </a:cubicBezTo>
                  <a:cubicBezTo>
                    <a:pt x="484" y="1290"/>
                    <a:pt x="485" y="1302"/>
                    <a:pt x="485" y="1302"/>
                  </a:cubicBezTo>
                  <a:cubicBezTo>
                    <a:pt x="489" y="1305"/>
                    <a:pt x="489" y="1305"/>
                    <a:pt x="489" y="1305"/>
                  </a:cubicBezTo>
                  <a:cubicBezTo>
                    <a:pt x="493" y="1305"/>
                    <a:pt x="500" y="1306"/>
                    <a:pt x="503" y="1303"/>
                  </a:cubicBezTo>
                  <a:cubicBezTo>
                    <a:pt x="508" y="1300"/>
                    <a:pt x="507" y="1285"/>
                    <a:pt x="507" y="1285"/>
                  </a:cubicBezTo>
                  <a:cubicBezTo>
                    <a:pt x="526" y="1285"/>
                    <a:pt x="526" y="1285"/>
                    <a:pt x="526" y="1285"/>
                  </a:cubicBezTo>
                  <a:cubicBezTo>
                    <a:pt x="529" y="1285"/>
                    <a:pt x="529" y="1285"/>
                    <a:pt x="529" y="1285"/>
                  </a:cubicBezTo>
                  <a:cubicBezTo>
                    <a:pt x="533" y="1284"/>
                    <a:pt x="539" y="1272"/>
                    <a:pt x="539" y="1272"/>
                  </a:cubicBezTo>
                  <a:cubicBezTo>
                    <a:pt x="552" y="1272"/>
                    <a:pt x="552" y="1272"/>
                    <a:pt x="552" y="1272"/>
                  </a:cubicBezTo>
                  <a:cubicBezTo>
                    <a:pt x="552" y="1272"/>
                    <a:pt x="552" y="1266"/>
                    <a:pt x="560" y="1265"/>
                  </a:cubicBezTo>
                  <a:cubicBezTo>
                    <a:pt x="568" y="1265"/>
                    <a:pt x="567" y="1271"/>
                    <a:pt x="567" y="1271"/>
                  </a:cubicBezTo>
                  <a:cubicBezTo>
                    <a:pt x="576" y="1272"/>
                    <a:pt x="576" y="1272"/>
                    <a:pt x="576" y="1272"/>
                  </a:cubicBezTo>
                  <a:cubicBezTo>
                    <a:pt x="576" y="1272"/>
                    <a:pt x="576" y="1279"/>
                    <a:pt x="580" y="1285"/>
                  </a:cubicBezTo>
                  <a:cubicBezTo>
                    <a:pt x="584" y="1290"/>
                    <a:pt x="596" y="1291"/>
                    <a:pt x="599" y="1295"/>
                  </a:cubicBezTo>
                  <a:cubicBezTo>
                    <a:pt x="602" y="1301"/>
                    <a:pt x="584" y="1305"/>
                    <a:pt x="584" y="1305"/>
                  </a:cubicBezTo>
                  <a:cubicBezTo>
                    <a:pt x="584" y="1305"/>
                    <a:pt x="587" y="1306"/>
                    <a:pt x="592" y="1310"/>
                  </a:cubicBezTo>
                  <a:cubicBezTo>
                    <a:pt x="597" y="1313"/>
                    <a:pt x="595" y="1321"/>
                    <a:pt x="595" y="1321"/>
                  </a:cubicBezTo>
                  <a:cubicBezTo>
                    <a:pt x="600" y="1321"/>
                    <a:pt x="600" y="1321"/>
                    <a:pt x="600" y="1321"/>
                  </a:cubicBezTo>
                  <a:cubicBezTo>
                    <a:pt x="599" y="1328"/>
                    <a:pt x="599" y="1328"/>
                    <a:pt x="599" y="1328"/>
                  </a:cubicBezTo>
                  <a:cubicBezTo>
                    <a:pt x="613" y="1325"/>
                    <a:pt x="613" y="1325"/>
                    <a:pt x="613" y="1325"/>
                  </a:cubicBezTo>
                  <a:cubicBezTo>
                    <a:pt x="619" y="1329"/>
                    <a:pt x="619" y="1329"/>
                    <a:pt x="619" y="1329"/>
                  </a:cubicBezTo>
                  <a:cubicBezTo>
                    <a:pt x="619" y="1329"/>
                    <a:pt x="629" y="1319"/>
                    <a:pt x="634" y="1319"/>
                  </a:cubicBezTo>
                  <a:cubicBezTo>
                    <a:pt x="639" y="1319"/>
                    <a:pt x="639" y="1328"/>
                    <a:pt x="639" y="1328"/>
                  </a:cubicBezTo>
                  <a:cubicBezTo>
                    <a:pt x="645" y="1324"/>
                    <a:pt x="645" y="1324"/>
                    <a:pt x="645" y="1324"/>
                  </a:cubicBezTo>
                  <a:cubicBezTo>
                    <a:pt x="645" y="1324"/>
                    <a:pt x="649" y="1325"/>
                    <a:pt x="650" y="1325"/>
                  </a:cubicBezTo>
                  <a:cubicBezTo>
                    <a:pt x="651" y="1325"/>
                    <a:pt x="648" y="1333"/>
                    <a:pt x="648" y="1333"/>
                  </a:cubicBezTo>
                  <a:cubicBezTo>
                    <a:pt x="661" y="1349"/>
                    <a:pt x="661" y="1349"/>
                    <a:pt x="661" y="1349"/>
                  </a:cubicBezTo>
                  <a:cubicBezTo>
                    <a:pt x="659" y="1354"/>
                    <a:pt x="659" y="1354"/>
                    <a:pt x="659" y="1354"/>
                  </a:cubicBezTo>
                  <a:cubicBezTo>
                    <a:pt x="659" y="1354"/>
                    <a:pt x="675" y="1366"/>
                    <a:pt x="680" y="1361"/>
                  </a:cubicBezTo>
                  <a:cubicBezTo>
                    <a:pt x="686" y="1357"/>
                    <a:pt x="687" y="1355"/>
                    <a:pt x="693" y="1354"/>
                  </a:cubicBezTo>
                  <a:cubicBezTo>
                    <a:pt x="698" y="1353"/>
                    <a:pt x="698" y="1360"/>
                    <a:pt x="701" y="1360"/>
                  </a:cubicBezTo>
                  <a:cubicBezTo>
                    <a:pt x="704" y="1360"/>
                    <a:pt x="704" y="1356"/>
                    <a:pt x="704" y="1356"/>
                  </a:cubicBezTo>
                  <a:cubicBezTo>
                    <a:pt x="711" y="1356"/>
                    <a:pt x="711" y="1356"/>
                    <a:pt x="711" y="1356"/>
                  </a:cubicBezTo>
                  <a:cubicBezTo>
                    <a:pt x="712" y="1361"/>
                    <a:pt x="712" y="1361"/>
                    <a:pt x="712" y="1361"/>
                  </a:cubicBezTo>
                  <a:cubicBezTo>
                    <a:pt x="717" y="1363"/>
                    <a:pt x="717" y="1363"/>
                    <a:pt x="717" y="1363"/>
                  </a:cubicBezTo>
                  <a:cubicBezTo>
                    <a:pt x="717" y="1363"/>
                    <a:pt x="720" y="1356"/>
                    <a:pt x="721" y="1352"/>
                  </a:cubicBezTo>
                  <a:cubicBezTo>
                    <a:pt x="723" y="1349"/>
                    <a:pt x="734" y="1345"/>
                    <a:pt x="734" y="1345"/>
                  </a:cubicBezTo>
                  <a:cubicBezTo>
                    <a:pt x="744" y="1334"/>
                    <a:pt x="744" y="1334"/>
                    <a:pt x="744" y="1334"/>
                  </a:cubicBezTo>
                  <a:cubicBezTo>
                    <a:pt x="748" y="1339"/>
                    <a:pt x="748" y="1339"/>
                    <a:pt x="748" y="1339"/>
                  </a:cubicBezTo>
                  <a:cubicBezTo>
                    <a:pt x="753" y="1340"/>
                    <a:pt x="753" y="1340"/>
                    <a:pt x="753" y="1340"/>
                  </a:cubicBezTo>
                  <a:cubicBezTo>
                    <a:pt x="754" y="1344"/>
                    <a:pt x="754" y="1344"/>
                    <a:pt x="754" y="1344"/>
                  </a:cubicBezTo>
                  <a:cubicBezTo>
                    <a:pt x="764" y="1354"/>
                    <a:pt x="764" y="1354"/>
                    <a:pt x="764" y="1354"/>
                  </a:cubicBezTo>
                  <a:cubicBezTo>
                    <a:pt x="774" y="1354"/>
                    <a:pt x="774" y="1354"/>
                    <a:pt x="774" y="1354"/>
                  </a:cubicBezTo>
                  <a:cubicBezTo>
                    <a:pt x="779" y="1357"/>
                    <a:pt x="779" y="1357"/>
                    <a:pt x="779" y="1357"/>
                  </a:cubicBezTo>
                  <a:cubicBezTo>
                    <a:pt x="782" y="1354"/>
                    <a:pt x="782" y="1354"/>
                    <a:pt x="782" y="1354"/>
                  </a:cubicBezTo>
                  <a:cubicBezTo>
                    <a:pt x="782" y="1344"/>
                    <a:pt x="782" y="1344"/>
                    <a:pt x="782" y="1344"/>
                  </a:cubicBezTo>
                  <a:cubicBezTo>
                    <a:pt x="797" y="1349"/>
                    <a:pt x="797" y="1349"/>
                    <a:pt x="797" y="1349"/>
                  </a:cubicBezTo>
                  <a:cubicBezTo>
                    <a:pt x="801" y="1343"/>
                    <a:pt x="801" y="1343"/>
                    <a:pt x="801" y="1343"/>
                  </a:cubicBezTo>
                  <a:cubicBezTo>
                    <a:pt x="811" y="1349"/>
                    <a:pt x="811" y="1349"/>
                    <a:pt x="811" y="1349"/>
                  </a:cubicBezTo>
                  <a:cubicBezTo>
                    <a:pt x="819" y="1349"/>
                    <a:pt x="819" y="1349"/>
                    <a:pt x="819" y="1349"/>
                  </a:cubicBezTo>
                  <a:cubicBezTo>
                    <a:pt x="821" y="1341"/>
                    <a:pt x="821" y="1341"/>
                    <a:pt x="821" y="1341"/>
                  </a:cubicBezTo>
                  <a:cubicBezTo>
                    <a:pt x="826" y="1340"/>
                    <a:pt x="826" y="1340"/>
                    <a:pt x="826" y="1340"/>
                  </a:cubicBezTo>
                  <a:cubicBezTo>
                    <a:pt x="826" y="1340"/>
                    <a:pt x="829" y="1344"/>
                    <a:pt x="830" y="1347"/>
                  </a:cubicBezTo>
                  <a:cubicBezTo>
                    <a:pt x="831" y="1349"/>
                    <a:pt x="836" y="1348"/>
                    <a:pt x="836" y="1348"/>
                  </a:cubicBezTo>
                  <a:cubicBezTo>
                    <a:pt x="838" y="1344"/>
                    <a:pt x="838" y="1344"/>
                    <a:pt x="838" y="1344"/>
                  </a:cubicBezTo>
                  <a:cubicBezTo>
                    <a:pt x="845" y="1344"/>
                    <a:pt x="845" y="1344"/>
                    <a:pt x="845" y="1344"/>
                  </a:cubicBezTo>
                  <a:cubicBezTo>
                    <a:pt x="845" y="1344"/>
                    <a:pt x="847" y="1348"/>
                    <a:pt x="851" y="1350"/>
                  </a:cubicBezTo>
                  <a:cubicBezTo>
                    <a:pt x="856" y="1352"/>
                    <a:pt x="862" y="1350"/>
                    <a:pt x="862" y="1350"/>
                  </a:cubicBezTo>
                  <a:cubicBezTo>
                    <a:pt x="864" y="1343"/>
                    <a:pt x="864" y="1343"/>
                    <a:pt x="864" y="1343"/>
                  </a:cubicBezTo>
                  <a:cubicBezTo>
                    <a:pt x="870" y="1343"/>
                    <a:pt x="870" y="1343"/>
                    <a:pt x="870" y="1343"/>
                  </a:cubicBezTo>
                  <a:cubicBezTo>
                    <a:pt x="870" y="1354"/>
                    <a:pt x="870" y="1354"/>
                    <a:pt x="870" y="1354"/>
                  </a:cubicBezTo>
                  <a:cubicBezTo>
                    <a:pt x="870" y="1354"/>
                    <a:pt x="876" y="1357"/>
                    <a:pt x="879" y="1366"/>
                  </a:cubicBezTo>
                  <a:cubicBezTo>
                    <a:pt x="881" y="1374"/>
                    <a:pt x="868" y="1384"/>
                    <a:pt x="868" y="1384"/>
                  </a:cubicBezTo>
                  <a:cubicBezTo>
                    <a:pt x="868" y="1390"/>
                    <a:pt x="868" y="1390"/>
                    <a:pt x="868" y="1390"/>
                  </a:cubicBezTo>
                  <a:cubicBezTo>
                    <a:pt x="885" y="1389"/>
                    <a:pt x="885" y="1389"/>
                    <a:pt x="885" y="1389"/>
                  </a:cubicBezTo>
                  <a:cubicBezTo>
                    <a:pt x="885" y="1394"/>
                    <a:pt x="885" y="1394"/>
                    <a:pt x="885" y="1394"/>
                  </a:cubicBezTo>
                  <a:cubicBezTo>
                    <a:pt x="876" y="1397"/>
                    <a:pt x="876" y="1397"/>
                    <a:pt x="876" y="1397"/>
                  </a:cubicBezTo>
                  <a:cubicBezTo>
                    <a:pt x="876" y="1412"/>
                    <a:pt x="876" y="1412"/>
                    <a:pt x="876" y="1412"/>
                  </a:cubicBezTo>
                  <a:cubicBezTo>
                    <a:pt x="876" y="1412"/>
                    <a:pt x="882" y="1411"/>
                    <a:pt x="889" y="1415"/>
                  </a:cubicBezTo>
                  <a:cubicBezTo>
                    <a:pt x="896" y="1419"/>
                    <a:pt x="892" y="1427"/>
                    <a:pt x="892" y="1427"/>
                  </a:cubicBezTo>
                  <a:cubicBezTo>
                    <a:pt x="897" y="1428"/>
                    <a:pt x="897" y="1428"/>
                    <a:pt x="897" y="1428"/>
                  </a:cubicBezTo>
                  <a:cubicBezTo>
                    <a:pt x="898" y="1442"/>
                    <a:pt x="898" y="1442"/>
                    <a:pt x="898" y="1442"/>
                  </a:cubicBezTo>
                  <a:cubicBezTo>
                    <a:pt x="895" y="1445"/>
                    <a:pt x="895" y="1445"/>
                    <a:pt x="895" y="1445"/>
                  </a:cubicBezTo>
                  <a:cubicBezTo>
                    <a:pt x="895" y="1445"/>
                    <a:pt x="900" y="1449"/>
                    <a:pt x="900" y="1455"/>
                  </a:cubicBezTo>
                  <a:cubicBezTo>
                    <a:pt x="901" y="1462"/>
                    <a:pt x="874" y="1465"/>
                    <a:pt x="866" y="1467"/>
                  </a:cubicBezTo>
                  <a:cubicBezTo>
                    <a:pt x="859" y="1470"/>
                    <a:pt x="860" y="1475"/>
                    <a:pt x="861" y="1479"/>
                  </a:cubicBezTo>
                  <a:cubicBezTo>
                    <a:pt x="861" y="1482"/>
                    <a:pt x="856" y="1485"/>
                    <a:pt x="849" y="1489"/>
                  </a:cubicBezTo>
                  <a:cubicBezTo>
                    <a:pt x="843" y="1492"/>
                    <a:pt x="843" y="1505"/>
                    <a:pt x="847" y="1511"/>
                  </a:cubicBezTo>
                  <a:cubicBezTo>
                    <a:pt x="850" y="1516"/>
                    <a:pt x="852" y="1521"/>
                    <a:pt x="852" y="1524"/>
                  </a:cubicBezTo>
                  <a:cubicBezTo>
                    <a:pt x="870" y="1520"/>
                    <a:pt x="870" y="1520"/>
                    <a:pt x="870" y="1520"/>
                  </a:cubicBezTo>
                  <a:cubicBezTo>
                    <a:pt x="870" y="1511"/>
                    <a:pt x="870" y="1511"/>
                    <a:pt x="870" y="1511"/>
                  </a:cubicBezTo>
                  <a:cubicBezTo>
                    <a:pt x="881" y="1511"/>
                    <a:pt x="881" y="1511"/>
                    <a:pt x="881" y="1511"/>
                  </a:cubicBezTo>
                  <a:cubicBezTo>
                    <a:pt x="880" y="1506"/>
                    <a:pt x="880" y="1506"/>
                    <a:pt x="880" y="1506"/>
                  </a:cubicBezTo>
                  <a:cubicBezTo>
                    <a:pt x="884" y="1500"/>
                    <a:pt x="884" y="1500"/>
                    <a:pt x="884" y="1500"/>
                  </a:cubicBezTo>
                  <a:cubicBezTo>
                    <a:pt x="894" y="1500"/>
                    <a:pt x="894" y="1500"/>
                    <a:pt x="894" y="1500"/>
                  </a:cubicBezTo>
                  <a:cubicBezTo>
                    <a:pt x="893" y="1506"/>
                    <a:pt x="893" y="1506"/>
                    <a:pt x="893" y="1506"/>
                  </a:cubicBezTo>
                  <a:cubicBezTo>
                    <a:pt x="900" y="1515"/>
                    <a:pt x="900" y="1515"/>
                    <a:pt x="900" y="1515"/>
                  </a:cubicBezTo>
                  <a:cubicBezTo>
                    <a:pt x="891" y="1514"/>
                    <a:pt x="891" y="1514"/>
                    <a:pt x="891" y="1514"/>
                  </a:cubicBezTo>
                  <a:cubicBezTo>
                    <a:pt x="891" y="1514"/>
                    <a:pt x="887" y="1521"/>
                    <a:pt x="883" y="1530"/>
                  </a:cubicBezTo>
                  <a:cubicBezTo>
                    <a:pt x="880" y="1540"/>
                    <a:pt x="871" y="1537"/>
                    <a:pt x="871" y="1537"/>
                  </a:cubicBezTo>
                  <a:cubicBezTo>
                    <a:pt x="870" y="1544"/>
                    <a:pt x="870" y="1544"/>
                    <a:pt x="870" y="1544"/>
                  </a:cubicBezTo>
                  <a:cubicBezTo>
                    <a:pt x="878" y="1543"/>
                    <a:pt x="878" y="1543"/>
                    <a:pt x="878" y="1543"/>
                  </a:cubicBezTo>
                  <a:cubicBezTo>
                    <a:pt x="876" y="1549"/>
                    <a:pt x="876" y="1549"/>
                    <a:pt x="876" y="1549"/>
                  </a:cubicBezTo>
                  <a:cubicBezTo>
                    <a:pt x="866" y="1549"/>
                    <a:pt x="866" y="1549"/>
                    <a:pt x="866" y="1549"/>
                  </a:cubicBezTo>
                  <a:cubicBezTo>
                    <a:pt x="858" y="1558"/>
                    <a:pt x="858" y="1558"/>
                    <a:pt x="858" y="1558"/>
                  </a:cubicBezTo>
                  <a:cubicBezTo>
                    <a:pt x="843" y="1558"/>
                    <a:pt x="843" y="1558"/>
                    <a:pt x="843" y="1558"/>
                  </a:cubicBezTo>
                  <a:cubicBezTo>
                    <a:pt x="855" y="1575"/>
                    <a:pt x="855" y="1575"/>
                    <a:pt x="855" y="1575"/>
                  </a:cubicBezTo>
                  <a:cubicBezTo>
                    <a:pt x="855" y="1575"/>
                    <a:pt x="862" y="1571"/>
                    <a:pt x="867" y="1571"/>
                  </a:cubicBezTo>
                  <a:cubicBezTo>
                    <a:pt x="874" y="1571"/>
                    <a:pt x="876" y="1580"/>
                    <a:pt x="876" y="1580"/>
                  </a:cubicBezTo>
                  <a:cubicBezTo>
                    <a:pt x="876" y="1580"/>
                    <a:pt x="893" y="1578"/>
                    <a:pt x="894" y="1586"/>
                  </a:cubicBezTo>
                  <a:cubicBezTo>
                    <a:pt x="895" y="1592"/>
                    <a:pt x="880" y="1585"/>
                    <a:pt x="880" y="1585"/>
                  </a:cubicBezTo>
                  <a:cubicBezTo>
                    <a:pt x="877" y="1599"/>
                    <a:pt x="877" y="1599"/>
                    <a:pt x="877" y="1599"/>
                  </a:cubicBezTo>
                  <a:cubicBezTo>
                    <a:pt x="873" y="1591"/>
                    <a:pt x="873" y="1591"/>
                    <a:pt x="873" y="1591"/>
                  </a:cubicBezTo>
                  <a:cubicBezTo>
                    <a:pt x="867" y="1594"/>
                    <a:pt x="867" y="1594"/>
                    <a:pt x="867" y="1594"/>
                  </a:cubicBezTo>
                  <a:cubicBezTo>
                    <a:pt x="867" y="1594"/>
                    <a:pt x="871" y="1610"/>
                    <a:pt x="871" y="1615"/>
                  </a:cubicBezTo>
                  <a:cubicBezTo>
                    <a:pt x="871" y="1619"/>
                    <a:pt x="865" y="1619"/>
                    <a:pt x="862" y="1623"/>
                  </a:cubicBezTo>
                  <a:cubicBezTo>
                    <a:pt x="859" y="1626"/>
                    <a:pt x="868" y="1634"/>
                    <a:pt x="866" y="1639"/>
                  </a:cubicBezTo>
                  <a:cubicBezTo>
                    <a:pt x="864" y="1646"/>
                    <a:pt x="859" y="1657"/>
                    <a:pt x="852" y="1658"/>
                  </a:cubicBezTo>
                  <a:cubicBezTo>
                    <a:pt x="846" y="1658"/>
                    <a:pt x="844" y="1650"/>
                    <a:pt x="844" y="1650"/>
                  </a:cubicBezTo>
                  <a:cubicBezTo>
                    <a:pt x="830" y="1651"/>
                    <a:pt x="830" y="1651"/>
                    <a:pt x="830" y="1651"/>
                  </a:cubicBezTo>
                  <a:cubicBezTo>
                    <a:pt x="831" y="1656"/>
                    <a:pt x="831" y="1656"/>
                    <a:pt x="831" y="1656"/>
                  </a:cubicBezTo>
                  <a:cubicBezTo>
                    <a:pt x="831" y="1656"/>
                    <a:pt x="841" y="1657"/>
                    <a:pt x="842" y="1659"/>
                  </a:cubicBezTo>
                  <a:cubicBezTo>
                    <a:pt x="842" y="1662"/>
                    <a:pt x="830" y="1669"/>
                    <a:pt x="830" y="1669"/>
                  </a:cubicBezTo>
                  <a:cubicBezTo>
                    <a:pt x="833" y="1674"/>
                    <a:pt x="833" y="1674"/>
                    <a:pt x="833" y="1674"/>
                  </a:cubicBezTo>
                  <a:cubicBezTo>
                    <a:pt x="847" y="1669"/>
                    <a:pt x="847" y="1669"/>
                    <a:pt x="847" y="1669"/>
                  </a:cubicBezTo>
                  <a:cubicBezTo>
                    <a:pt x="847" y="1669"/>
                    <a:pt x="841" y="1664"/>
                    <a:pt x="851" y="1663"/>
                  </a:cubicBezTo>
                  <a:cubicBezTo>
                    <a:pt x="862" y="1663"/>
                    <a:pt x="852" y="1670"/>
                    <a:pt x="852" y="1670"/>
                  </a:cubicBezTo>
                  <a:cubicBezTo>
                    <a:pt x="865" y="1673"/>
                    <a:pt x="865" y="1673"/>
                    <a:pt x="865" y="1673"/>
                  </a:cubicBezTo>
                  <a:cubicBezTo>
                    <a:pt x="873" y="1686"/>
                    <a:pt x="873" y="1686"/>
                    <a:pt x="873" y="1686"/>
                  </a:cubicBezTo>
                  <a:cubicBezTo>
                    <a:pt x="894" y="1684"/>
                    <a:pt x="894" y="1684"/>
                    <a:pt x="894" y="1684"/>
                  </a:cubicBezTo>
                  <a:cubicBezTo>
                    <a:pt x="895" y="1678"/>
                    <a:pt x="895" y="1678"/>
                    <a:pt x="895" y="1678"/>
                  </a:cubicBezTo>
                  <a:cubicBezTo>
                    <a:pt x="903" y="1684"/>
                    <a:pt x="903" y="1684"/>
                    <a:pt x="903" y="1684"/>
                  </a:cubicBezTo>
                  <a:cubicBezTo>
                    <a:pt x="908" y="1684"/>
                    <a:pt x="908" y="1684"/>
                    <a:pt x="908" y="1684"/>
                  </a:cubicBezTo>
                  <a:cubicBezTo>
                    <a:pt x="911" y="1689"/>
                    <a:pt x="911" y="1689"/>
                    <a:pt x="911" y="1689"/>
                  </a:cubicBezTo>
                  <a:cubicBezTo>
                    <a:pt x="917" y="1688"/>
                    <a:pt x="917" y="1688"/>
                    <a:pt x="917" y="1688"/>
                  </a:cubicBezTo>
                  <a:cubicBezTo>
                    <a:pt x="926" y="1691"/>
                    <a:pt x="926" y="1691"/>
                    <a:pt x="926" y="1691"/>
                  </a:cubicBezTo>
                  <a:cubicBezTo>
                    <a:pt x="929" y="1688"/>
                    <a:pt x="929" y="1688"/>
                    <a:pt x="929" y="1688"/>
                  </a:cubicBezTo>
                  <a:cubicBezTo>
                    <a:pt x="943" y="1687"/>
                    <a:pt x="943" y="1687"/>
                    <a:pt x="943" y="1687"/>
                  </a:cubicBezTo>
                  <a:cubicBezTo>
                    <a:pt x="949" y="1694"/>
                    <a:pt x="949" y="1694"/>
                    <a:pt x="949" y="1694"/>
                  </a:cubicBezTo>
                  <a:cubicBezTo>
                    <a:pt x="949" y="1694"/>
                    <a:pt x="970" y="1696"/>
                    <a:pt x="976" y="1699"/>
                  </a:cubicBezTo>
                  <a:cubicBezTo>
                    <a:pt x="982" y="1702"/>
                    <a:pt x="998" y="1713"/>
                    <a:pt x="998" y="1713"/>
                  </a:cubicBezTo>
                  <a:cubicBezTo>
                    <a:pt x="1003" y="1712"/>
                    <a:pt x="1003" y="1712"/>
                    <a:pt x="1003" y="1712"/>
                  </a:cubicBezTo>
                  <a:cubicBezTo>
                    <a:pt x="1007" y="1716"/>
                    <a:pt x="1007" y="1716"/>
                    <a:pt x="1007" y="1716"/>
                  </a:cubicBezTo>
                  <a:cubicBezTo>
                    <a:pt x="1016" y="1717"/>
                    <a:pt x="1016" y="1717"/>
                    <a:pt x="1016" y="1717"/>
                  </a:cubicBezTo>
                  <a:cubicBezTo>
                    <a:pt x="1019" y="1721"/>
                    <a:pt x="1019" y="1721"/>
                    <a:pt x="1019" y="1721"/>
                  </a:cubicBezTo>
                  <a:cubicBezTo>
                    <a:pt x="1024" y="1720"/>
                    <a:pt x="1024" y="1720"/>
                    <a:pt x="1024" y="1720"/>
                  </a:cubicBezTo>
                  <a:cubicBezTo>
                    <a:pt x="1024" y="1720"/>
                    <a:pt x="1024" y="1710"/>
                    <a:pt x="1028" y="1705"/>
                  </a:cubicBezTo>
                  <a:cubicBezTo>
                    <a:pt x="1031" y="1701"/>
                    <a:pt x="1047" y="1703"/>
                    <a:pt x="1047" y="1703"/>
                  </a:cubicBezTo>
                  <a:cubicBezTo>
                    <a:pt x="1050" y="1698"/>
                    <a:pt x="1050" y="1698"/>
                    <a:pt x="1050" y="1698"/>
                  </a:cubicBezTo>
                  <a:cubicBezTo>
                    <a:pt x="1072" y="1701"/>
                    <a:pt x="1072" y="1701"/>
                    <a:pt x="1072" y="1701"/>
                  </a:cubicBezTo>
                  <a:cubicBezTo>
                    <a:pt x="1073" y="1700"/>
                    <a:pt x="1073" y="1700"/>
                    <a:pt x="1073" y="1700"/>
                  </a:cubicBezTo>
                  <a:cubicBezTo>
                    <a:pt x="1080" y="1700"/>
                    <a:pt x="1080" y="1700"/>
                    <a:pt x="1080" y="1700"/>
                  </a:cubicBezTo>
                  <a:cubicBezTo>
                    <a:pt x="1085" y="1696"/>
                    <a:pt x="1085" y="1696"/>
                    <a:pt x="1085" y="1696"/>
                  </a:cubicBezTo>
                  <a:cubicBezTo>
                    <a:pt x="1085" y="1696"/>
                    <a:pt x="1095" y="1702"/>
                    <a:pt x="1107" y="1699"/>
                  </a:cubicBezTo>
                  <a:cubicBezTo>
                    <a:pt x="1120" y="1697"/>
                    <a:pt x="1137" y="1683"/>
                    <a:pt x="1137" y="1683"/>
                  </a:cubicBezTo>
                  <a:cubicBezTo>
                    <a:pt x="1143" y="1684"/>
                    <a:pt x="1143" y="1684"/>
                    <a:pt x="1143" y="1684"/>
                  </a:cubicBezTo>
                  <a:cubicBezTo>
                    <a:pt x="1143" y="1684"/>
                    <a:pt x="1146" y="1679"/>
                    <a:pt x="1154" y="1679"/>
                  </a:cubicBezTo>
                  <a:cubicBezTo>
                    <a:pt x="1161" y="1678"/>
                    <a:pt x="1162" y="1683"/>
                    <a:pt x="1169" y="1685"/>
                  </a:cubicBezTo>
                  <a:cubicBezTo>
                    <a:pt x="1175" y="1688"/>
                    <a:pt x="1192" y="1683"/>
                    <a:pt x="1192" y="1683"/>
                  </a:cubicBezTo>
                  <a:cubicBezTo>
                    <a:pt x="1210" y="1683"/>
                    <a:pt x="1210" y="1683"/>
                    <a:pt x="1210" y="1683"/>
                  </a:cubicBezTo>
                  <a:cubicBezTo>
                    <a:pt x="1208" y="1689"/>
                    <a:pt x="1208" y="1689"/>
                    <a:pt x="1208" y="1689"/>
                  </a:cubicBezTo>
                  <a:cubicBezTo>
                    <a:pt x="1208" y="1689"/>
                    <a:pt x="1215" y="1691"/>
                    <a:pt x="1221" y="1690"/>
                  </a:cubicBezTo>
                  <a:cubicBezTo>
                    <a:pt x="1227" y="1690"/>
                    <a:pt x="1233" y="1681"/>
                    <a:pt x="1233" y="1681"/>
                  </a:cubicBezTo>
                  <a:cubicBezTo>
                    <a:pt x="1233" y="1674"/>
                    <a:pt x="1233" y="1674"/>
                    <a:pt x="1233" y="1674"/>
                  </a:cubicBezTo>
                  <a:cubicBezTo>
                    <a:pt x="1233" y="1674"/>
                    <a:pt x="1239" y="1669"/>
                    <a:pt x="1243" y="1666"/>
                  </a:cubicBezTo>
                  <a:cubicBezTo>
                    <a:pt x="1248" y="1664"/>
                    <a:pt x="1259" y="1669"/>
                    <a:pt x="1259" y="1669"/>
                  </a:cubicBezTo>
                  <a:cubicBezTo>
                    <a:pt x="1259" y="1659"/>
                    <a:pt x="1259" y="1659"/>
                    <a:pt x="1259" y="1659"/>
                  </a:cubicBezTo>
                  <a:cubicBezTo>
                    <a:pt x="1266" y="1660"/>
                    <a:pt x="1266" y="1660"/>
                    <a:pt x="1266" y="1660"/>
                  </a:cubicBezTo>
                  <a:cubicBezTo>
                    <a:pt x="1274" y="1656"/>
                    <a:pt x="1274" y="1656"/>
                    <a:pt x="1274" y="1656"/>
                  </a:cubicBezTo>
                  <a:cubicBezTo>
                    <a:pt x="1285" y="1663"/>
                    <a:pt x="1285" y="1663"/>
                    <a:pt x="1285" y="1663"/>
                  </a:cubicBezTo>
                  <a:cubicBezTo>
                    <a:pt x="1291" y="1657"/>
                    <a:pt x="1291" y="1657"/>
                    <a:pt x="1291" y="1657"/>
                  </a:cubicBezTo>
                  <a:cubicBezTo>
                    <a:pt x="1302" y="1654"/>
                    <a:pt x="1302" y="1654"/>
                    <a:pt x="1302" y="1654"/>
                  </a:cubicBezTo>
                  <a:cubicBezTo>
                    <a:pt x="1302" y="1654"/>
                    <a:pt x="1305" y="1671"/>
                    <a:pt x="1309" y="1675"/>
                  </a:cubicBezTo>
                  <a:cubicBezTo>
                    <a:pt x="1315" y="1679"/>
                    <a:pt x="1337" y="1674"/>
                    <a:pt x="1347" y="1674"/>
                  </a:cubicBezTo>
                  <a:cubicBezTo>
                    <a:pt x="1357" y="1673"/>
                    <a:pt x="1359" y="1675"/>
                    <a:pt x="1359" y="1675"/>
                  </a:cubicBezTo>
                  <a:cubicBezTo>
                    <a:pt x="1367" y="1671"/>
                    <a:pt x="1367" y="1671"/>
                    <a:pt x="1367" y="1671"/>
                  </a:cubicBezTo>
                  <a:cubicBezTo>
                    <a:pt x="1367" y="1671"/>
                    <a:pt x="1371" y="1672"/>
                    <a:pt x="1378" y="1672"/>
                  </a:cubicBezTo>
                  <a:cubicBezTo>
                    <a:pt x="1383" y="1672"/>
                    <a:pt x="1388" y="1681"/>
                    <a:pt x="1388" y="1681"/>
                  </a:cubicBezTo>
                  <a:cubicBezTo>
                    <a:pt x="1390" y="1678"/>
                    <a:pt x="1390" y="1678"/>
                    <a:pt x="1390" y="1678"/>
                  </a:cubicBezTo>
                  <a:cubicBezTo>
                    <a:pt x="1390" y="1678"/>
                    <a:pt x="1407" y="1689"/>
                    <a:pt x="1408" y="1689"/>
                  </a:cubicBezTo>
                  <a:cubicBezTo>
                    <a:pt x="1411" y="1689"/>
                    <a:pt x="1417" y="1687"/>
                    <a:pt x="1429" y="1686"/>
                  </a:cubicBezTo>
                  <a:cubicBezTo>
                    <a:pt x="1440" y="1685"/>
                    <a:pt x="1435" y="1674"/>
                    <a:pt x="1435" y="1674"/>
                  </a:cubicBezTo>
                  <a:cubicBezTo>
                    <a:pt x="1438" y="1668"/>
                    <a:pt x="1438" y="1668"/>
                    <a:pt x="1438" y="1668"/>
                  </a:cubicBezTo>
                  <a:cubicBezTo>
                    <a:pt x="1437" y="1657"/>
                    <a:pt x="1437" y="1657"/>
                    <a:pt x="1437" y="1657"/>
                  </a:cubicBezTo>
                  <a:cubicBezTo>
                    <a:pt x="1446" y="1644"/>
                    <a:pt x="1446" y="1644"/>
                    <a:pt x="1446" y="1644"/>
                  </a:cubicBezTo>
                  <a:cubicBezTo>
                    <a:pt x="1445" y="1626"/>
                    <a:pt x="1445" y="1626"/>
                    <a:pt x="1445" y="1626"/>
                  </a:cubicBezTo>
                  <a:cubicBezTo>
                    <a:pt x="1434" y="1626"/>
                    <a:pt x="1434" y="1626"/>
                    <a:pt x="1434" y="1626"/>
                  </a:cubicBezTo>
                  <a:cubicBezTo>
                    <a:pt x="1417" y="1613"/>
                    <a:pt x="1417" y="1613"/>
                    <a:pt x="1417" y="1613"/>
                  </a:cubicBezTo>
                  <a:cubicBezTo>
                    <a:pt x="1417" y="1613"/>
                    <a:pt x="1406" y="1612"/>
                    <a:pt x="1404" y="1611"/>
                  </a:cubicBezTo>
                  <a:cubicBezTo>
                    <a:pt x="1402" y="1611"/>
                    <a:pt x="1391" y="1604"/>
                    <a:pt x="1391" y="1604"/>
                  </a:cubicBezTo>
                  <a:cubicBezTo>
                    <a:pt x="1391" y="1604"/>
                    <a:pt x="1387" y="1604"/>
                    <a:pt x="1382" y="1602"/>
                  </a:cubicBezTo>
                  <a:cubicBezTo>
                    <a:pt x="1378" y="1601"/>
                    <a:pt x="1380" y="1599"/>
                    <a:pt x="1376" y="1592"/>
                  </a:cubicBezTo>
                  <a:cubicBezTo>
                    <a:pt x="1372" y="1586"/>
                    <a:pt x="1365" y="1590"/>
                    <a:pt x="1358" y="1584"/>
                  </a:cubicBezTo>
                  <a:cubicBezTo>
                    <a:pt x="1352" y="1578"/>
                    <a:pt x="1356" y="1565"/>
                    <a:pt x="1356" y="1565"/>
                  </a:cubicBezTo>
                  <a:cubicBezTo>
                    <a:pt x="1350" y="1565"/>
                    <a:pt x="1350" y="1565"/>
                    <a:pt x="1350" y="1565"/>
                  </a:cubicBezTo>
                  <a:cubicBezTo>
                    <a:pt x="1341" y="1543"/>
                    <a:pt x="1341" y="1543"/>
                    <a:pt x="1341" y="1543"/>
                  </a:cubicBezTo>
                  <a:cubicBezTo>
                    <a:pt x="1341" y="1530"/>
                    <a:pt x="1341" y="1530"/>
                    <a:pt x="1341" y="1530"/>
                  </a:cubicBezTo>
                  <a:cubicBezTo>
                    <a:pt x="1343" y="1527"/>
                    <a:pt x="1343" y="1527"/>
                    <a:pt x="1343" y="1527"/>
                  </a:cubicBezTo>
                  <a:cubicBezTo>
                    <a:pt x="1343" y="1527"/>
                    <a:pt x="1342" y="1525"/>
                    <a:pt x="1339" y="1525"/>
                  </a:cubicBezTo>
                  <a:cubicBezTo>
                    <a:pt x="1335" y="1526"/>
                    <a:pt x="1338" y="1538"/>
                    <a:pt x="1338" y="1538"/>
                  </a:cubicBezTo>
                  <a:cubicBezTo>
                    <a:pt x="1342" y="1559"/>
                    <a:pt x="1342" y="1559"/>
                    <a:pt x="1342" y="1559"/>
                  </a:cubicBezTo>
                  <a:cubicBezTo>
                    <a:pt x="1339" y="1558"/>
                    <a:pt x="1339" y="1558"/>
                    <a:pt x="1339" y="1558"/>
                  </a:cubicBezTo>
                  <a:cubicBezTo>
                    <a:pt x="1337" y="1540"/>
                    <a:pt x="1337" y="1540"/>
                    <a:pt x="1337" y="1540"/>
                  </a:cubicBezTo>
                  <a:cubicBezTo>
                    <a:pt x="1333" y="1539"/>
                    <a:pt x="1333" y="1539"/>
                    <a:pt x="1333" y="1539"/>
                  </a:cubicBezTo>
                  <a:cubicBezTo>
                    <a:pt x="1313" y="1523"/>
                    <a:pt x="1313" y="1523"/>
                    <a:pt x="1313" y="1523"/>
                  </a:cubicBezTo>
                  <a:cubicBezTo>
                    <a:pt x="1313" y="1523"/>
                    <a:pt x="1310" y="1526"/>
                    <a:pt x="1308" y="1526"/>
                  </a:cubicBezTo>
                  <a:cubicBezTo>
                    <a:pt x="1306" y="1526"/>
                    <a:pt x="1304" y="1521"/>
                    <a:pt x="1301" y="1518"/>
                  </a:cubicBezTo>
                  <a:cubicBezTo>
                    <a:pt x="1297" y="1516"/>
                    <a:pt x="1286" y="1522"/>
                    <a:pt x="1286" y="1522"/>
                  </a:cubicBezTo>
                  <a:cubicBezTo>
                    <a:pt x="1286" y="1522"/>
                    <a:pt x="1277" y="1512"/>
                    <a:pt x="1275" y="1508"/>
                  </a:cubicBezTo>
                  <a:cubicBezTo>
                    <a:pt x="1273" y="1502"/>
                    <a:pt x="1281" y="1496"/>
                    <a:pt x="1285" y="1490"/>
                  </a:cubicBezTo>
                  <a:cubicBezTo>
                    <a:pt x="1290" y="1483"/>
                    <a:pt x="1287" y="1468"/>
                    <a:pt x="1287" y="1468"/>
                  </a:cubicBezTo>
                  <a:cubicBezTo>
                    <a:pt x="1283" y="1465"/>
                    <a:pt x="1283" y="1465"/>
                    <a:pt x="1283" y="1465"/>
                  </a:cubicBezTo>
                  <a:cubicBezTo>
                    <a:pt x="1287" y="1460"/>
                    <a:pt x="1287" y="1460"/>
                    <a:pt x="1287" y="1460"/>
                  </a:cubicBezTo>
                  <a:cubicBezTo>
                    <a:pt x="1284" y="1459"/>
                    <a:pt x="1284" y="1459"/>
                    <a:pt x="1284" y="1459"/>
                  </a:cubicBezTo>
                  <a:cubicBezTo>
                    <a:pt x="1283" y="1443"/>
                    <a:pt x="1283" y="1443"/>
                    <a:pt x="1283" y="1443"/>
                  </a:cubicBezTo>
                  <a:cubicBezTo>
                    <a:pt x="1286" y="1436"/>
                    <a:pt x="1286" y="1436"/>
                    <a:pt x="1286" y="1436"/>
                  </a:cubicBezTo>
                  <a:cubicBezTo>
                    <a:pt x="1286" y="1436"/>
                    <a:pt x="1280" y="1431"/>
                    <a:pt x="1281" y="1428"/>
                  </a:cubicBezTo>
                  <a:cubicBezTo>
                    <a:pt x="1282" y="1424"/>
                    <a:pt x="1291" y="1430"/>
                    <a:pt x="1296" y="1431"/>
                  </a:cubicBezTo>
                  <a:cubicBezTo>
                    <a:pt x="1300" y="1431"/>
                    <a:pt x="1299" y="1428"/>
                    <a:pt x="1299" y="1428"/>
                  </a:cubicBezTo>
                  <a:cubicBezTo>
                    <a:pt x="1299" y="1428"/>
                    <a:pt x="1291" y="1422"/>
                    <a:pt x="1293" y="1419"/>
                  </a:cubicBezTo>
                  <a:cubicBezTo>
                    <a:pt x="1296" y="1416"/>
                    <a:pt x="1306" y="1410"/>
                    <a:pt x="1306" y="1410"/>
                  </a:cubicBezTo>
                  <a:cubicBezTo>
                    <a:pt x="1313" y="1412"/>
                    <a:pt x="1313" y="1412"/>
                    <a:pt x="1313" y="1412"/>
                  </a:cubicBezTo>
                  <a:cubicBezTo>
                    <a:pt x="1317" y="1411"/>
                    <a:pt x="1317" y="1411"/>
                    <a:pt x="1317" y="1411"/>
                  </a:cubicBezTo>
                  <a:cubicBezTo>
                    <a:pt x="1305" y="1402"/>
                    <a:pt x="1305" y="1402"/>
                    <a:pt x="1305" y="1402"/>
                  </a:cubicBezTo>
                  <a:cubicBezTo>
                    <a:pt x="1308" y="1397"/>
                    <a:pt x="1308" y="1397"/>
                    <a:pt x="1308" y="1397"/>
                  </a:cubicBezTo>
                  <a:cubicBezTo>
                    <a:pt x="1322" y="1404"/>
                    <a:pt x="1322" y="1404"/>
                    <a:pt x="1322" y="1404"/>
                  </a:cubicBezTo>
                  <a:cubicBezTo>
                    <a:pt x="1327" y="1402"/>
                    <a:pt x="1327" y="1402"/>
                    <a:pt x="1327" y="1402"/>
                  </a:cubicBezTo>
                  <a:cubicBezTo>
                    <a:pt x="1320" y="1398"/>
                    <a:pt x="1320" y="1398"/>
                    <a:pt x="1320" y="1398"/>
                  </a:cubicBezTo>
                  <a:cubicBezTo>
                    <a:pt x="1323" y="1391"/>
                    <a:pt x="1323" y="1391"/>
                    <a:pt x="1323" y="1391"/>
                  </a:cubicBezTo>
                  <a:cubicBezTo>
                    <a:pt x="1313" y="1386"/>
                    <a:pt x="1313" y="1386"/>
                    <a:pt x="1313" y="1386"/>
                  </a:cubicBezTo>
                  <a:cubicBezTo>
                    <a:pt x="1314" y="1381"/>
                    <a:pt x="1314" y="1381"/>
                    <a:pt x="1314" y="1381"/>
                  </a:cubicBezTo>
                  <a:cubicBezTo>
                    <a:pt x="1322" y="1383"/>
                    <a:pt x="1322" y="1383"/>
                    <a:pt x="1322" y="1383"/>
                  </a:cubicBezTo>
                  <a:cubicBezTo>
                    <a:pt x="1325" y="1383"/>
                    <a:pt x="1325" y="1383"/>
                    <a:pt x="1325" y="1383"/>
                  </a:cubicBezTo>
                  <a:cubicBezTo>
                    <a:pt x="1318" y="1378"/>
                    <a:pt x="1318" y="1378"/>
                    <a:pt x="1318" y="1378"/>
                  </a:cubicBezTo>
                  <a:cubicBezTo>
                    <a:pt x="1323" y="1375"/>
                    <a:pt x="1323" y="1375"/>
                    <a:pt x="1323" y="1375"/>
                  </a:cubicBezTo>
                  <a:cubicBezTo>
                    <a:pt x="1331" y="1379"/>
                    <a:pt x="1331" y="1379"/>
                    <a:pt x="1331" y="1379"/>
                  </a:cubicBezTo>
                  <a:cubicBezTo>
                    <a:pt x="1331" y="1379"/>
                    <a:pt x="1331" y="1372"/>
                    <a:pt x="1329" y="1369"/>
                  </a:cubicBezTo>
                  <a:cubicBezTo>
                    <a:pt x="1326" y="1366"/>
                    <a:pt x="1319" y="1367"/>
                    <a:pt x="1320" y="1363"/>
                  </a:cubicBezTo>
                  <a:cubicBezTo>
                    <a:pt x="1321" y="1357"/>
                    <a:pt x="1332" y="1358"/>
                    <a:pt x="1332" y="1358"/>
                  </a:cubicBezTo>
                  <a:cubicBezTo>
                    <a:pt x="1324" y="1354"/>
                    <a:pt x="1324" y="1354"/>
                    <a:pt x="1324" y="1354"/>
                  </a:cubicBezTo>
                  <a:cubicBezTo>
                    <a:pt x="1324" y="1354"/>
                    <a:pt x="1301" y="1358"/>
                    <a:pt x="1290" y="1357"/>
                  </a:cubicBezTo>
                  <a:cubicBezTo>
                    <a:pt x="1281" y="1356"/>
                    <a:pt x="1280" y="1350"/>
                    <a:pt x="1284" y="1343"/>
                  </a:cubicBezTo>
                  <a:cubicBezTo>
                    <a:pt x="1288" y="1338"/>
                    <a:pt x="1298" y="1344"/>
                    <a:pt x="1302" y="1340"/>
                  </a:cubicBezTo>
                  <a:cubicBezTo>
                    <a:pt x="1307" y="1335"/>
                    <a:pt x="1288" y="1328"/>
                    <a:pt x="1281" y="1326"/>
                  </a:cubicBezTo>
                  <a:cubicBezTo>
                    <a:pt x="1273" y="1324"/>
                    <a:pt x="1268" y="1313"/>
                    <a:pt x="1263" y="1310"/>
                  </a:cubicBezTo>
                  <a:cubicBezTo>
                    <a:pt x="1257" y="1308"/>
                    <a:pt x="1256" y="1312"/>
                    <a:pt x="1249" y="1312"/>
                  </a:cubicBezTo>
                  <a:cubicBezTo>
                    <a:pt x="1242" y="1312"/>
                    <a:pt x="1241" y="1301"/>
                    <a:pt x="1232" y="1298"/>
                  </a:cubicBezTo>
                  <a:cubicBezTo>
                    <a:pt x="1222" y="1295"/>
                    <a:pt x="1225" y="1307"/>
                    <a:pt x="1218" y="1309"/>
                  </a:cubicBezTo>
                  <a:cubicBezTo>
                    <a:pt x="1211" y="1311"/>
                    <a:pt x="1206" y="1310"/>
                    <a:pt x="1206" y="1310"/>
                  </a:cubicBezTo>
                  <a:cubicBezTo>
                    <a:pt x="1210" y="1318"/>
                    <a:pt x="1210" y="1318"/>
                    <a:pt x="1210" y="1318"/>
                  </a:cubicBezTo>
                  <a:cubicBezTo>
                    <a:pt x="1210" y="1318"/>
                    <a:pt x="1198" y="1318"/>
                    <a:pt x="1192" y="1316"/>
                  </a:cubicBezTo>
                  <a:cubicBezTo>
                    <a:pt x="1187" y="1315"/>
                    <a:pt x="1188" y="1308"/>
                    <a:pt x="1189" y="1306"/>
                  </a:cubicBezTo>
                  <a:cubicBezTo>
                    <a:pt x="1191" y="1303"/>
                    <a:pt x="1186" y="1301"/>
                    <a:pt x="1184" y="1298"/>
                  </a:cubicBezTo>
                  <a:cubicBezTo>
                    <a:pt x="1181" y="1296"/>
                    <a:pt x="1181" y="1292"/>
                    <a:pt x="1181" y="1292"/>
                  </a:cubicBezTo>
                  <a:cubicBezTo>
                    <a:pt x="1152" y="1298"/>
                    <a:pt x="1152" y="1298"/>
                    <a:pt x="1152" y="1298"/>
                  </a:cubicBezTo>
                  <a:cubicBezTo>
                    <a:pt x="1146" y="1259"/>
                    <a:pt x="1146" y="1259"/>
                    <a:pt x="1146" y="1259"/>
                  </a:cubicBezTo>
                  <a:cubicBezTo>
                    <a:pt x="1146" y="1259"/>
                    <a:pt x="1152" y="1249"/>
                    <a:pt x="1149" y="1241"/>
                  </a:cubicBezTo>
                  <a:cubicBezTo>
                    <a:pt x="1146" y="1232"/>
                    <a:pt x="1136" y="1234"/>
                    <a:pt x="1136" y="1234"/>
                  </a:cubicBezTo>
                  <a:cubicBezTo>
                    <a:pt x="1124" y="1199"/>
                    <a:pt x="1124" y="1199"/>
                    <a:pt x="1124" y="1199"/>
                  </a:cubicBezTo>
                  <a:cubicBezTo>
                    <a:pt x="1133" y="1184"/>
                    <a:pt x="1133" y="1184"/>
                    <a:pt x="1133" y="1184"/>
                  </a:cubicBezTo>
                  <a:cubicBezTo>
                    <a:pt x="1134" y="1179"/>
                    <a:pt x="1125" y="1178"/>
                    <a:pt x="1125" y="1170"/>
                  </a:cubicBezTo>
                  <a:cubicBezTo>
                    <a:pt x="1124" y="1163"/>
                    <a:pt x="1128" y="1156"/>
                    <a:pt x="1138" y="1156"/>
                  </a:cubicBezTo>
                  <a:cubicBezTo>
                    <a:pt x="1146" y="1156"/>
                    <a:pt x="1158" y="1165"/>
                    <a:pt x="1161" y="1170"/>
                  </a:cubicBezTo>
                  <a:cubicBezTo>
                    <a:pt x="1165" y="1177"/>
                    <a:pt x="1172" y="1176"/>
                    <a:pt x="1178" y="1176"/>
                  </a:cubicBezTo>
                  <a:cubicBezTo>
                    <a:pt x="1184" y="1176"/>
                    <a:pt x="1190" y="1162"/>
                    <a:pt x="1191" y="1152"/>
                  </a:cubicBezTo>
                  <a:cubicBezTo>
                    <a:pt x="1192" y="1143"/>
                    <a:pt x="1185" y="1151"/>
                    <a:pt x="1185" y="1151"/>
                  </a:cubicBezTo>
                  <a:cubicBezTo>
                    <a:pt x="1185" y="1151"/>
                    <a:pt x="1182" y="1146"/>
                    <a:pt x="1177" y="1144"/>
                  </a:cubicBezTo>
                  <a:cubicBezTo>
                    <a:pt x="1173" y="1140"/>
                    <a:pt x="1163" y="1128"/>
                    <a:pt x="1163" y="1128"/>
                  </a:cubicBezTo>
                  <a:cubicBezTo>
                    <a:pt x="1159" y="1128"/>
                    <a:pt x="1159" y="1128"/>
                    <a:pt x="1159" y="1128"/>
                  </a:cubicBezTo>
                  <a:cubicBezTo>
                    <a:pt x="1160" y="1124"/>
                    <a:pt x="1160" y="1124"/>
                    <a:pt x="1160" y="1124"/>
                  </a:cubicBezTo>
                  <a:cubicBezTo>
                    <a:pt x="1160" y="1124"/>
                    <a:pt x="1165" y="1122"/>
                    <a:pt x="1171" y="1121"/>
                  </a:cubicBezTo>
                  <a:cubicBezTo>
                    <a:pt x="1177" y="1120"/>
                    <a:pt x="1175" y="1104"/>
                    <a:pt x="1175" y="1104"/>
                  </a:cubicBezTo>
                  <a:cubicBezTo>
                    <a:pt x="1175" y="1104"/>
                    <a:pt x="1182" y="1099"/>
                    <a:pt x="1183" y="1093"/>
                  </a:cubicBezTo>
                  <a:cubicBezTo>
                    <a:pt x="1185" y="1089"/>
                    <a:pt x="1175" y="1090"/>
                    <a:pt x="1175" y="1090"/>
                  </a:cubicBezTo>
                  <a:cubicBezTo>
                    <a:pt x="1173" y="1080"/>
                    <a:pt x="1173" y="1080"/>
                    <a:pt x="1173" y="1080"/>
                  </a:cubicBezTo>
                  <a:cubicBezTo>
                    <a:pt x="1183" y="1074"/>
                    <a:pt x="1183" y="1074"/>
                    <a:pt x="1183" y="1074"/>
                  </a:cubicBezTo>
                  <a:cubicBezTo>
                    <a:pt x="1189" y="1063"/>
                    <a:pt x="1189" y="1063"/>
                    <a:pt x="1189" y="1063"/>
                  </a:cubicBezTo>
                  <a:cubicBezTo>
                    <a:pt x="1189" y="1063"/>
                    <a:pt x="1202" y="1055"/>
                    <a:pt x="1202" y="1052"/>
                  </a:cubicBezTo>
                  <a:cubicBezTo>
                    <a:pt x="1203" y="1048"/>
                    <a:pt x="1196" y="1049"/>
                    <a:pt x="1195" y="1045"/>
                  </a:cubicBezTo>
                  <a:cubicBezTo>
                    <a:pt x="1194" y="1043"/>
                    <a:pt x="1204" y="1041"/>
                    <a:pt x="1204" y="1038"/>
                  </a:cubicBezTo>
                  <a:cubicBezTo>
                    <a:pt x="1204" y="1036"/>
                    <a:pt x="1199" y="1029"/>
                    <a:pt x="1201" y="1027"/>
                  </a:cubicBezTo>
                  <a:cubicBezTo>
                    <a:pt x="1203" y="1025"/>
                    <a:pt x="1208" y="1022"/>
                    <a:pt x="1208" y="1022"/>
                  </a:cubicBezTo>
                  <a:cubicBezTo>
                    <a:pt x="1201" y="1016"/>
                    <a:pt x="1201" y="1016"/>
                    <a:pt x="1201" y="1016"/>
                  </a:cubicBezTo>
                  <a:cubicBezTo>
                    <a:pt x="1212" y="1016"/>
                    <a:pt x="1212" y="1016"/>
                    <a:pt x="1212" y="1016"/>
                  </a:cubicBezTo>
                  <a:cubicBezTo>
                    <a:pt x="1212" y="1016"/>
                    <a:pt x="1223" y="1009"/>
                    <a:pt x="1226" y="1010"/>
                  </a:cubicBezTo>
                  <a:cubicBezTo>
                    <a:pt x="1229" y="1011"/>
                    <a:pt x="1223" y="1021"/>
                    <a:pt x="1228" y="1022"/>
                  </a:cubicBezTo>
                  <a:cubicBezTo>
                    <a:pt x="1234" y="1024"/>
                    <a:pt x="1235" y="1011"/>
                    <a:pt x="1235" y="1011"/>
                  </a:cubicBezTo>
                  <a:cubicBezTo>
                    <a:pt x="1235" y="1011"/>
                    <a:pt x="1240" y="1012"/>
                    <a:pt x="1243" y="1010"/>
                  </a:cubicBezTo>
                  <a:cubicBezTo>
                    <a:pt x="1247" y="1008"/>
                    <a:pt x="1238" y="1002"/>
                    <a:pt x="1240" y="997"/>
                  </a:cubicBezTo>
                  <a:cubicBezTo>
                    <a:pt x="1242" y="993"/>
                    <a:pt x="1251" y="993"/>
                    <a:pt x="1251" y="993"/>
                  </a:cubicBezTo>
                  <a:cubicBezTo>
                    <a:pt x="1249" y="986"/>
                    <a:pt x="1249" y="986"/>
                    <a:pt x="1249" y="986"/>
                  </a:cubicBezTo>
                  <a:cubicBezTo>
                    <a:pt x="1253" y="984"/>
                    <a:pt x="1253" y="984"/>
                    <a:pt x="1253" y="984"/>
                  </a:cubicBezTo>
                  <a:cubicBezTo>
                    <a:pt x="1253" y="984"/>
                    <a:pt x="1269" y="994"/>
                    <a:pt x="1275" y="993"/>
                  </a:cubicBezTo>
                  <a:cubicBezTo>
                    <a:pt x="1281" y="993"/>
                    <a:pt x="1277" y="987"/>
                    <a:pt x="1277" y="987"/>
                  </a:cubicBezTo>
                  <a:cubicBezTo>
                    <a:pt x="1285" y="987"/>
                    <a:pt x="1285" y="987"/>
                    <a:pt x="1285" y="987"/>
                  </a:cubicBezTo>
                  <a:cubicBezTo>
                    <a:pt x="1285" y="987"/>
                    <a:pt x="1298" y="975"/>
                    <a:pt x="1306" y="974"/>
                  </a:cubicBezTo>
                  <a:cubicBezTo>
                    <a:pt x="1315" y="973"/>
                    <a:pt x="1313" y="981"/>
                    <a:pt x="1318" y="982"/>
                  </a:cubicBezTo>
                  <a:cubicBezTo>
                    <a:pt x="1322" y="984"/>
                    <a:pt x="1323" y="982"/>
                    <a:pt x="1326" y="978"/>
                  </a:cubicBezTo>
                  <a:cubicBezTo>
                    <a:pt x="1329" y="975"/>
                    <a:pt x="1334" y="976"/>
                    <a:pt x="1339" y="980"/>
                  </a:cubicBezTo>
                  <a:cubicBezTo>
                    <a:pt x="1345" y="985"/>
                    <a:pt x="1351" y="984"/>
                    <a:pt x="1356" y="984"/>
                  </a:cubicBezTo>
                  <a:cubicBezTo>
                    <a:pt x="1362" y="984"/>
                    <a:pt x="1363" y="985"/>
                    <a:pt x="1363" y="989"/>
                  </a:cubicBezTo>
                  <a:cubicBezTo>
                    <a:pt x="1363" y="992"/>
                    <a:pt x="1366" y="998"/>
                    <a:pt x="1370" y="1001"/>
                  </a:cubicBezTo>
                  <a:cubicBezTo>
                    <a:pt x="1375" y="1004"/>
                    <a:pt x="1376" y="996"/>
                    <a:pt x="1378" y="992"/>
                  </a:cubicBezTo>
                  <a:cubicBezTo>
                    <a:pt x="1379" y="988"/>
                    <a:pt x="1371" y="988"/>
                    <a:pt x="1369" y="984"/>
                  </a:cubicBezTo>
                  <a:cubicBezTo>
                    <a:pt x="1367" y="978"/>
                    <a:pt x="1362" y="979"/>
                    <a:pt x="1358" y="979"/>
                  </a:cubicBezTo>
                  <a:cubicBezTo>
                    <a:pt x="1356" y="978"/>
                    <a:pt x="1356" y="975"/>
                    <a:pt x="1358" y="971"/>
                  </a:cubicBezTo>
                  <a:cubicBezTo>
                    <a:pt x="1360" y="966"/>
                    <a:pt x="1372" y="971"/>
                    <a:pt x="1372" y="971"/>
                  </a:cubicBezTo>
                  <a:cubicBezTo>
                    <a:pt x="1372" y="971"/>
                    <a:pt x="1375" y="969"/>
                    <a:pt x="1379" y="969"/>
                  </a:cubicBezTo>
                  <a:cubicBezTo>
                    <a:pt x="1382" y="970"/>
                    <a:pt x="1382" y="973"/>
                    <a:pt x="1382" y="973"/>
                  </a:cubicBezTo>
                  <a:cubicBezTo>
                    <a:pt x="1414" y="970"/>
                    <a:pt x="1414" y="970"/>
                    <a:pt x="1414" y="970"/>
                  </a:cubicBezTo>
                  <a:cubicBezTo>
                    <a:pt x="1414" y="970"/>
                    <a:pt x="1418" y="958"/>
                    <a:pt x="1420" y="953"/>
                  </a:cubicBezTo>
                  <a:cubicBezTo>
                    <a:pt x="1422" y="946"/>
                    <a:pt x="1416" y="940"/>
                    <a:pt x="1416" y="940"/>
                  </a:cubicBezTo>
                  <a:cubicBezTo>
                    <a:pt x="1421" y="938"/>
                    <a:pt x="1421" y="938"/>
                    <a:pt x="1421" y="938"/>
                  </a:cubicBezTo>
                  <a:cubicBezTo>
                    <a:pt x="1420" y="923"/>
                    <a:pt x="1420" y="923"/>
                    <a:pt x="1420" y="923"/>
                  </a:cubicBezTo>
                  <a:cubicBezTo>
                    <a:pt x="1420" y="923"/>
                    <a:pt x="1427" y="927"/>
                    <a:pt x="1431" y="927"/>
                  </a:cubicBezTo>
                  <a:cubicBezTo>
                    <a:pt x="1435" y="926"/>
                    <a:pt x="1430" y="918"/>
                    <a:pt x="1430" y="918"/>
                  </a:cubicBezTo>
                  <a:cubicBezTo>
                    <a:pt x="1442" y="909"/>
                    <a:pt x="1442" y="909"/>
                    <a:pt x="1442" y="909"/>
                  </a:cubicBezTo>
                  <a:cubicBezTo>
                    <a:pt x="1442" y="909"/>
                    <a:pt x="1456" y="914"/>
                    <a:pt x="1461" y="912"/>
                  </a:cubicBezTo>
                  <a:cubicBezTo>
                    <a:pt x="1464" y="910"/>
                    <a:pt x="1460" y="906"/>
                    <a:pt x="1461" y="903"/>
                  </a:cubicBezTo>
                  <a:cubicBezTo>
                    <a:pt x="1462" y="902"/>
                    <a:pt x="1469" y="902"/>
                    <a:pt x="1469" y="902"/>
                  </a:cubicBezTo>
                  <a:cubicBezTo>
                    <a:pt x="1460" y="893"/>
                    <a:pt x="1460" y="893"/>
                    <a:pt x="1460" y="893"/>
                  </a:cubicBezTo>
                  <a:cubicBezTo>
                    <a:pt x="1460" y="893"/>
                    <a:pt x="1477" y="886"/>
                    <a:pt x="1479" y="884"/>
                  </a:cubicBezTo>
                  <a:cubicBezTo>
                    <a:pt x="1482" y="882"/>
                    <a:pt x="1478" y="875"/>
                    <a:pt x="1478" y="875"/>
                  </a:cubicBezTo>
                  <a:cubicBezTo>
                    <a:pt x="1478" y="875"/>
                    <a:pt x="1483" y="874"/>
                    <a:pt x="1488" y="872"/>
                  </a:cubicBezTo>
                  <a:cubicBezTo>
                    <a:pt x="1494" y="872"/>
                    <a:pt x="1494" y="878"/>
                    <a:pt x="1503" y="883"/>
                  </a:cubicBezTo>
                  <a:cubicBezTo>
                    <a:pt x="1511" y="887"/>
                    <a:pt x="1523" y="880"/>
                    <a:pt x="1532" y="876"/>
                  </a:cubicBezTo>
                  <a:cubicBezTo>
                    <a:pt x="1532" y="795"/>
                    <a:pt x="1532" y="795"/>
                    <a:pt x="1532" y="795"/>
                  </a:cubicBezTo>
                  <a:cubicBezTo>
                    <a:pt x="1522" y="796"/>
                    <a:pt x="1522" y="796"/>
                    <a:pt x="1522" y="796"/>
                  </a:cubicBezTo>
                  <a:cubicBezTo>
                    <a:pt x="1522" y="796"/>
                    <a:pt x="1526" y="792"/>
                    <a:pt x="1522" y="788"/>
                  </a:cubicBezTo>
                  <a:cubicBezTo>
                    <a:pt x="1520" y="785"/>
                    <a:pt x="1504" y="795"/>
                    <a:pt x="1504" y="795"/>
                  </a:cubicBezTo>
                  <a:cubicBezTo>
                    <a:pt x="1501" y="790"/>
                    <a:pt x="1501" y="790"/>
                    <a:pt x="1501" y="790"/>
                  </a:cubicBezTo>
                  <a:cubicBezTo>
                    <a:pt x="1509" y="767"/>
                    <a:pt x="1509" y="767"/>
                    <a:pt x="1509" y="767"/>
                  </a:cubicBezTo>
                  <a:cubicBezTo>
                    <a:pt x="1515" y="765"/>
                    <a:pt x="1515" y="765"/>
                    <a:pt x="1515" y="765"/>
                  </a:cubicBezTo>
                  <a:cubicBezTo>
                    <a:pt x="1517" y="743"/>
                    <a:pt x="1517" y="743"/>
                    <a:pt x="1517" y="743"/>
                  </a:cubicBezTo>
                  <a:cubicBezTo>
                    <a:pt x="1507" y="740"/>
                    <a:pt x="1507" y="740"/>
                    <a:pt x="1507" y="740"/>
                  </a:cubicBezTo>
                  <a:cubicBezTo>
                    <a:pt x="1502" y="742"/>
                    <a:pt x="1502" y="742"/>
                    <a:pt x="1502" y="742"/>
                  </a:cubicBezTo>
                  <a:cubicBezTo>
                    <a:pt x="1488" y="737"/>
                    <a:pt x="1488" y="737"/>
                    <a:pt x="1488" y="737"/>
                  </a:cubicBezTo>
                  <a:cubicBezTo>
                    <a:pt x="1488" y="737"/>
                    <a:pt x="1491" y="720"/>
                    <a:pt x="1491" y="718"/>
                  </a:cubicBezTo>
                  <a:cubicBezTo>
                    <a:pt x="1491" y="717"/>
                    <a:pt x="1485" y="715"/>
                    <a:pt x="1485" y="715"/>
                  </a:cubicBezTo>
                  <a:cubicBezTo>
                    <a:pt x="1496" y="707"/>
                    <a:pt x="1496" y="707"/>
                    <a:pt x="1496" y="707"/>
                  </a:cubicBezTo>
                  <a:cubicBezTo>
                    <a:pt x="1501" y="702"/>
                    <a:pt x="1501" y="702"/>
                    <a:pt x="1501" y="702"/>
                  </a:cubicBezTo>
                  <a:cubicBezTo>
                    <a:pt x="1510" y="701"/>
                    <a:pt x="1510" y="701"/>
                    <a:pt x="1510" y="701"/>
                  </a:cubicBezTo>
                  <a:cubicBezTo>
                    <a:pt x="1510" y="701"/>
                    <a:pt x="1516" y="692"/>
                    <a:pt x="1520" y="690"/>
                  </a:cubicBezTo>
                  <a:cubicBezTo>
                    <a:pt x="1524" y="688"/>
                    <a:pt x="1522" y="685"/>
                    <a:pt x="1517" y="681"/>
                  </a:cubicBezTo>
                  <a:cubicBezTo>
                    <a:pt x="1513" y="677"/>
                    <a:pt x="1511" y="683"/>
                    <a:pt x="1506" y="685"/>
                  </a:cubicBezTo>
                  <a:cubicBezTo>
                    <a:pt x="1503" y="686"/>
                    <a:pt x="1497" y="686"/>
                    <a:pt x="1497" y="686"/>
                  </a:cubicBezTo>
                  <a:cubicBezTo>
                    <a:pt x="1498" y="690"/>
                    <a:pt x="1498" y="690"/>
                    <a:pt x="1498" y="690"/>
                  </a:cubicBezTo>
                  <a:cubicBezTo>
                    <a:pt x="1482" y="695"/>
                    <a:pt x="1482" y="695"/>
                    <a:pt x="1482" y="695"/>
                  </a:cubicBezTo>
                  <a:cubicBezTo>
                    <a:pt x="1478" y="682"/>
                    <a:pt x="1478" y="682"/>
                    <a:pt x="1478" y="682"/>
                  </a:cubicBezTo>
                  <a:cubicBezTo>
                    <a:pt x="1478" y="682"/>
                    <a:pt x="1488" y="677"/>
                    <a:pt x="1483" y="674"/>
                  </a:cubicBezTo>
                  <a:cubicBezTo>
                    <a:pt x="1478" y="670"/>
                    <a:pt x="1472" y="682"/>
                    <a:pt x="1472" y="682"/>
                  </a:cubicBezTo>
                  <a:cubicBezTo>
                    <a:pt x="1466" y="681"/>
                    <a:pt x="1466" y="681"/>
                    <a:pt x="1466" y="681"/>
                  </a:cubicBezTo>
                  <a:cubicBezTo>
                    <a:pt x="1457" y="685"/>
                    <a:pt x="1457" y="685"/>
                    <a:pt x="1457" y="685"/>
                  </a:cubicBezTo>
                  <a:cubicBezTo>
                    <a:pt x="1460" y="679"/>
                    <a:pt x="1460" y="679"/>
                    <a:pt x="1460" y="679"/>
                  </a:cubicBezTo>
                  <a:cubicBezTo>
                    <a:pt x="1458" y="667"/>
                    <a:pt x="1458" y="667"/>
                    <a:pt x="1458" y="667"/>
                  </a:cubicBezTo>
                  <a:cubicBezTo>
                    <a:pt x="1446" y="669"/>
                    <a:pt x="1446" y="669"/>
                    <a:pt x="1446" y="669"/>
                  </a:cubicBezTo>
                  <a:cubicBezTo>
                    <a:pt x="1455" y="660"/>
                    <a:pt x="1455" y="660"/>
                    <a:pt x="1455" y="660"/>
                  </a:cubicBezTo>
                  <a:cubicBezTo>
                    <a:pt x="1451" y="658"/>
                    <a:pt x="1451" y="658"/>
                    <a:pt x="1451" y="658"/>
                  </a:cubicBezTo>
                  <a:cubicBezTo>
                    <a:pt x="1452" y="650"/>
                    <a:pt x="1452" y="650"/>
                    <a:pt x="1452" y="650"/>
                  </a:cubicBezTo>
                  <a:cubicBezTo>
                    <a:pt x="1465" y="650"/>
                    <a:pt x="1465" y="650"/>
                    <a:pt x="1465" y="650"/>
                  </a:cubicBezTo>
                  <a:cubicBezTo>
                    <a:pt x="1467" y="644"/>
                    <a:pt x="1467" y="644"/>
                    <a:pt x="1467" y="644"/>
                  </a:cubicBezTo>
                  <a:cubicBezTo>
                    <a:pt x="1476" y="646"/>
                    <a:pt x="1476" y="646"/>
                    <a:pt x="1476" y="646"/>
                  </a:cubicBezTo>
                  <a:cubicBezTo>
                    <a:pt x="1478" y="639"/>
                    <a:pt x="1478" y="639"/>
                    <a:pt x="1478" y="639"/>
                  </a:cubicBezTo>
                  <a:cubicBezTo>
                    <a:pt x="1486" y="627"/>
                    <a:pt x="1486" y="627"/>
                    <a:pt x="1486" y="627"/>
                  </a:cubicBezTo>
                  <a:cubicBezTo>
                    <a:pt x="1486" y="627"/>
                    <a:pt x="1489" y="636"/>
                    <a:pt x="1495" y="633"/>
                  </a:cubicBezTo>
                  <a:cubicBezTo>
                    <a:pt x="1500" y="631"/>
                    <a:pt x="1490" y="619"/>
                    <a:pt x="1490" y="619"/>
                  </a:cubicBezTo>
                  <a:cubicBezTo>
                    <a:pt x="1505" y="606"/>
                    <a:pt x="1505" y="606"/>
                    <a:pt x="1505" y="606"/>
                  </a:cubicBezTo>
                  <a:cubicBezTo>
                    <a:pt x="1501" y="599"/>
                    <a:pt x="1501" y="599"/>
                    <a:pt x="1501" y="599"/>
                  </a:cubicBezTo>
                  <a:cubicBezTo>
                    <a:pt x="1509" y="596"/>
                    <a:pt x="1509" y="596"/>
                    <a:pt x="1509" y="596"/>
                  </a:cubicBezTo>
                  <a:cubicBezTo>
                    <a:pt x="1515" y="584"/>
                    <a:pt x="1515" y="584"/>
                    <a:pt x="1515" y="584"/>
                  </a:cubicBezTo>
                  <a:cubicBezTo>
                    <a:pt x="1515" y="584"/>
                    <a:pt x="1521" y="584"/>
                    <a:pt x="1522" y="581"/>
                  </a:cubicBezTo>
                  <a:cubicBezTo>
                    <a:pt x="1524" y="578"/>
                    <a:pt x="1519" y="575"/>
                    <a:pt x="1519" y="575"/>
                  </a:cubicBezTo>
                  <a:cubicBezTo>
                    <a:pt x="1532" y="556"/>
                    <a:pt x="1532" y="556"/>
                    <a:pt x="1532" y="556"/>
                  </a:cubicBezTo>
                  <a:lnTo>
                    <a:pt x="1532" y="0"/>
                  </a:lnTo>
                  <a:close/>
                  <a:moveTo>
                    <a:pt x="375" y="778"/>
                  </a:moveTo>
                  <a:cubicBezTo>
                    <a:pt x="373" y="786"/>
                    <a:pt x="367" y="785"/>
                    <a:pt x="367" y="785"/>
                  </a:cubicBezTo>
                  <a:cubicBezTo>
                    <a:pt x="367" y="785"/>
                    <a:pt x="377" y="803"/>
                    <a:pt x="372" y="806"/>
                  </a:cubicBezTo>
                  <a:cubicBezTo>
                    <a:pt x="366" y="809"/>
                    <a:pt x="357" y="806"/>
                    <a:pt x="357" y="806"/>
                  </a:cubicBezTo>
                  <a:cubicBezTo>
                    <a:pt x="346" y="807"/>
                    <a:pt x="346" y="807"/>
                    <a:pt x="346" y="807"/>
                  </a:cubicBezTo>
                  <a:cubicBezTo>
                    <a:pt x="340" y="816"/>
                    <a:pt x="340" y="816"/>
                    <a:pt x="340" y="816"/>
                  </a:cubicBezTo>
                  <a:cubicBezTo>
                    <a:pt x="340" y="816"/>
                    <a:pt x="350" y="830"/>
                    <a:pt x="341" y="830"/>
                  </a:cubicBezTo>
                  <a:cubicBezTo>
                    <a:pt x="334" y="831"/>
                    <a:pt x="324" y="830"/>
                    <a:pt x="324" y="830"/>
                  </a:cubicBezTo>
                  <a:cubicBezTo>
                    <a:pt x="324" y="818"/>
                    <a:pt x="324" y="818"/>
                    <a:pt x="324" y="818"/>
                  </a:cubicBezTo>
                  <a:cubicBezTo>
                    <a:pt x="316" y="814"/>
                    <a:pt x="316" y="814"/>
                    <a:pt x="316" y="814"/>
                  </a:cubicBezTo>
                  <a:cubicBezTo>
                    <a:pt x="316" y="814"/>
                    <a:pt x="319" y="808"/>
                    <a:pt x="313" y="803"/>
                  </a:cubicBezTo>
                  <a:cubicBezTo>
                    <a:pt x="307" y="798"/>
                    <a:pt x="299" y="792"/>
                    <a:pt x="299" y="792"/>
                  </a:cubicBezTo>
                  <a:cubicBezTo>
                    <a:pt x="299" y="792"/>
                    <a:pt x="299" y="786"/>
                    <a:pt x="295" y="781"/>
                  </a:cubicBezTo>
                  <a:cubicBezTo>
                    <a:pt x="291" y="775"/>
                    <a:pt x="266" y="769"/>
                    <a:pt x="266" y="764"/>
                  </a:cubicBezTo>
                  <a:cubicBezTo>
                    <a:pt x="267" y="758"/>
                    <a:pt x="277" y="754"/>
                    <a:pt x="277" y="754"/>
                  </a:cubicBezTo>
                  <a:cubicBezTo>
                    <a:pt x="275" y="744"/>
                    <a:pt x="275" y="744"/>
                    <a:pt x="275" y="744"/>
                  </a:cubicBezTo>
                  <a:cubicBezTo>
                    <a:pt x="275" y="744"/>
                    <a:pt x="285" y="740"/>
                    <a:pt x="285" y="736"/>
                  </a:cubicBezTo>
                  <a:cubicBezTo>
                    <a:pt x="285" y="730"/>
                    <a:pt x="286" y="722"/>
                    <a:pt x="286" y="722"/>
                  </a:cubicBezTo>
                  <a:cubicBezTo>
                    <a:pt x="291" y="723"/>
                    <a:pt x="297" y="724"/>
                    <a:pt x="297" y="724"/>
                  </a:cubicBezTo>
                  <a:cubicBezTo>
                    <a:pt x="301" y="729"/>
                    <a:pt x="301" y="729"/>
                    <a:pt x="301" y="729"/>
                  </a:cubicBezTo>
                  <a:cubicBezTo>
                    <a:pt x="302" y="726"/>
                    <a:pt x="302" y="726"/>
                    <a:pt x="302" y="726"/>
                  </a:cubicBezTo>
                  <a:cubicBezTo>
                    <a:pt x="310" y="726"/>
                    <a:pt x="310" y="726"/>
                    <a:pt x="310" y="726"/>
                  </a:cubicBezTo>
                  <a:cubicBezTo>
                    <a:pt x="316" y="735"/>
                    <a:pt x="316" y="735"/>
                    <a:pt x="316" y="735"/>
                  </a:cubicBezTo>
                  <a:cubicBezTo>
                    <a:pt x="319" y="732"/>
                    <a:pt x="319" y="732"/>
                    <a:pt x="319" y="732"/>
                  </a:cubicBezTo>
                  <a:cubicBezTo>
                    <a:pt x="325" y="739"/>
                    <a:pt x="325" y="739"/>
                    <a:pt x="325" y="739"/>
                  </a:cubicBezTo>
                  <a:cubicBezTo>
                    <a:pt x="315" y="739"/>
                    <a:pt x="315" y="739"/>
                    <a:pt x="315" y="739"/>
                  </a:cubicBezTo>
                  <a:cubicBezTo>
                    <a:pt x="315" y="739"/>
                    <a:pt x="313" y="742"/>
                    <a:pt x="316" y="743"/>
                  </a:cubicBezTo>
                  <a:cubicBezTo>
                    <a:pt x="319" y="744"/>
                    <a:pt x="321" y="741"/>
                    <a:pt x="321" y="741"/>
                  </a:cubicBezTo>
                  <a:cubicBezTo>
                    <a:pt x="321" y="741"/>
                    <a:pt x="341" y="739"/>
                    <a:pt x="349" y="744"/>
                  </a:cubicBezTo>
                  <a:cubicBezTo>
                    <a:pt x="355" y="751"/>
                    <a:pt x="356" y="755"/>
                    <a:pt x="356" y="755"/>
                  </a:cubicBezTo>
                  <a:cubicBezTo>
                    <a:pt x="366" y="760"/>
                    <a:pt x="366" y="760"/>
                    <a:pt x="366" y="760"/>
                  </a:cubicBezTo>
                  <a:cubicBezTo>
                    <a:pt x="369" y="770"/>
                    <a:pt x="369" y="770"/>
                    <a:pt x="369" y="770"/>
                  </a:cubicBezTo>
                  <a:cubicBezTo>
                    <a:pt x="369" y="770"/>
                    <a:pt x="376" y="771"/>
                    <a:pt x="375" y="778"/>
                  </a:cubicBezTo>
                  <a:close/>
                  <a:moveTo>
                    <a:pt x="464" y="712"/>
                  </a:moveTo>
                  <a:cubicBezTo>
                    <a:pt x="462" y="717"/>
                    <a:pt x="462" y="724"/>
                    <a:pt x="462" y="724"/>
                  </a:cubicBezTo>
                  <a:cubicBezTo>
                    <a:pt x="449" y="726"/>
                    <a:pt x="449" y="726"/>
                    <a:pt x="449" y="726"/>
                  </a:cubicBezTo>
                  <a:cubicBezTo>
                    <a:pt x="449" y="726"/>
                    <a:pt x="454" y="717"/>
                    <a:pt x="446" y="708"/>
                  </a:cubicBezTo>
                  <a:cubicBezTo>
                    <a:pt x="437" y="698"/>
                    <a:pt x="425" y="697"/>
                    <a:pt x="425" y="697"/>
                  </a:cubicBezTo>
                  <a:cubicBezTo>
                    <a:pt x="408" y="694"/>
                    <a:pt x="408" y="694"/>
                    <a:pt x="408" y="694"/>
                  </a:cubicBezTo>
                  <a:cubicBezTo>
                    <a:pt x="388" y="677"/>
                    <a:pt x="388" y="677"/>
                    <a:pt x="388" y="677"/>
                  </a:cubicBezTo>
                  <a:cubicBezTo>
                    <a:pt x="398" y="683"/>
                    <a:pt x="398" y="683"/>
                    <a:pt x="398" y="683"/>
                  </a:cubicBezTo>
                  <a:cubicBezTo>
                    <a:pt x="401" y="683"/>
                    <a:pt x="401" y="683"/>
                    <a:pt x="401" y="683"/>
                  </a:cubicBezTo>
                  <a:cubicBezTo>
                    <a:pt x="401" y="674"/>
                    <a:pt x="401" y="674"/>
                    <a:pt x="401" y="674"/>
                  </a:cubicBezTo>
                  <a:cubicBezTo>
                    <a:pt x="392" y="669"/>
                    <a:pt x="392" y="669"/>
                    <a:pt x="392" y="669"/>
                  </a:cubicBezTo>
                  <a:cubicBezTo>
                    <a:pt x="389" y="667"/>
                    <a:pt x="389" y="667"/>
                    <a:pt x="389" y="667"/>
                  </a:cubicBezTo>
                  <a:cubicBezTo>
                    <a:pt x="381" y="658"/>
                    <a:pt x="381" y="658"/>
                    <a:pt x="381" y="658"/>
                  </a:cubicBezTo>
                  <a:cubicBezTo>
                    <a:pt x="373" y="650"/>
                    <a:pt x="373" y="650"/>
                    <a:pt x="373" y="650"/>
                  </a:cubicBezTo>
                  <a:cubicBezTo>
                    <a:pt x="375" y="650"/>
                    <a:pt x="375" y="650"/>
                    <a:pt x="375" y="650"/>
                  </a:cubicBezTo>
                  <a:cubicBezTo>
                    <a:pt x="384" y="656"/>
                    <a:pt x="384" y="656"/>
                    <a:pt x="384" y="656"/>
                  </a:cubicBezTo>
                  <a:cubicBezTo>
                    <a:pt x="386" y="661"/>
                    <a:pt x="386" y="661"/>
                    <a:pt x="386" y="661"/>
                  </a:cubicBezTo>
                  <a:cubicBezTo>
                    <a:pt x="401" y="669"/>
                    <a:pt x="401" y="669"/>
                    <a:pt x="401" y="669"/>
                  </a:cubicBezTo>
                  <a:cubicBezTo>
                    <a:pt x="401" y="666"/>
                    <a:pt x="401" y="666"/>
                    <a:pt x="401" y="666"/>
                  </a:cubicBezTo>
                  <a:cubicBezTo>
                    <a:pt x="395" y="658"/>
                    <a:pt x="395" y="658"/>
                    <a:pt x="395" y="658"/>
                  </a:cubicBezTo>
                  <a:cubicBezTo>
                    <a:pt x="399" y="658"/>
                    <a:pt x="399" y="658"/>
                    <a:pt x="399" y="658"/>
                  </a:cubicBezTo>
                  <a:cubicBezTo>
                    <a:pt x="385" y="646"/>
                    <a:pt x="385" y="646"/>
                    <a:pt x="385" y="646"/>
                  </a:cubicBezTo>
                  <a:cubicBezTo>
                    <a:pt x="398" y="653"/>
                    <a:pt x="398" y="653"/>
                    <a:pt x="398" y="653"/>
                  </a:cubicBezTo>
                  <a:cubicBezTo>
                    <a:pt x="385" y="638"/>
                    <a:pt x="385" y="638"/>
                    <a:pt x="385" y="638"/>
                  </a:cubicBezTo>
                  <a:cubicBezTo>
                    <a:pt x="385" y="638"/>
                    <a:pt x="401" y="649"/>
                    <a:pt x="402" y="653"/>
                  </a:cubicBezTo>
                  <a:cubicBezTo>
                    <a:pt x="404" y="656"/>
                    <a:pt x="411" y="662"/>
                    <a:pt x="413" y="663"/>
                  </a:cubicBezTo>
                  <a:cubicBezTo>
                    <a:pt x="414" y="663"/>
                    <a:pt x="414" y="660"/>
                    <a:pt x="414" y="660"/>
                  </a:cubicBezTo>
                  <a:cubicBezTo>
                    <a:pt x="414" y="660"/>
                    <a:pt x="407" y="656"/>
                    <a:pt x="408" y="654"/>
                  </a:cubicBezTo>
                  <a:cubicBezTo>
                    <a:pt x="409" y="651"/>
                    <a:pt x="422" y="660"/>
                    <a:pt x="422" y="650"/>
                  </a:cubicBezTo>
                  <a:cubicBezTo>
                    <a:pt x="423" y="641"/>
                    <a:pt x="411" y="632"/>
                    <a:pt x="411" y="632"/>
                  </a:cubicBezTo>
                  <a:cubicBezTo>
                    <a:pt x="405" y="632"/>
                    <a:pt x="405" y="632"/>
                    <a:pt x="405" y="632"/>
                  </a:cubicBezTo>
                  <a:cubicBezTo>
                    <a:pt x="397" y="629"/>
                    <a:pt x="397" y="629"/>
                    <a:pt x="397" y="629"/>
                  </a:cubicBezTo>
                  <a:cubicBezTo>
                    <a:pt x="393" y="629"/>
                    <a:pt x="393" y="629"/>
                    <a:pt x="393" y="629"/>
                  </a:cubicBezTo>
                  <a:cubicBezTo>
                    <a:pt x="404" y="643"/>
                    <a:pt x="404" y="643"/>
                    <a:pt x="404" y="643"/>
                  </a:cubicBezTo>
                  <a:cubicBezTo>
                    <a:pt x="404" y="643"/>
                    <a:pt x="374" y="620"/>
                    <a:pt x="376" y="618"/>
                  </a:cubicBezTo>
                  <a:cubicBezTo>
                    <a:pt x="379" y="615"/>
                    <a:pt x="385" y="620"/>
                    <a:pt x="385" y="620"/>
                  </a:cubicBezTo>
                  <a:cubicBezTo>
                    <a:pt x="385" y="620"/>
                    <a:pt x="390" y="618"/>
                    <a:pt x="393" y="619"/>
                  </a:cubicBezTo>
                  <a:cubicBezTo>
                    <a:pt x="397" y="619"/>
                    <a:pt x="407" y="625"/>
                    <a:pt x="407" y="625"/>
                  </a:cubicBezTo>
                  <a:cubicBezTo>
                    <a:pt x="407" y="625"/>
                    <a:pt x="421" y="622"/>
                    <a:pt x="426" y="632"/>
                  </a:cubicBezTo>
                  <a:cubicBezTo>
                    <a:pt x="433" y="642"/>
                    <a:pt x="424" y="654"/>
                    <a:pt x="429" y="657"/>
                  </a:cubicBezTo>
                  <a:cubicBezTo>
                    <a:pt x="433" y="660"/>
                    <a:pt x="440" y="670"/>
                    <a:pt x="440" y="670"/>
                  </a:cubicBezTo>
                  <a:cubicBezTo>
                    <a:pt x="447" y="670"/>
                    <a:pt x="447" y="670"/>
                    <a:pt x="447" y="670"/>
                  </a:cubicBezTo>
                  <a:cubicBezTo>
                    <a:pt x="448" y="677"/>
                    <a:pt x="448" y="677"/>
                    <a:pt x="448" y="677"/>
                  </a:cubicBezTo>
                  <a:cubicBezTo>
                    <a:pt x="448" y="677"/>
                    <a:pt x="466" y="682"/>
                    <a:pt x="468" y="692"/>
                  </a:cubicBezTo>
                  <a:cubicBezTo>
                    <a:pt x="470" y="702"/>
                    <a:pt x="467" y="707"/>
                    <a:pt x="464" y="712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4" name="Litauen" descr="© INSCALE GmbH, 05.05.2010&#10;http://www.presentationload.com/"/>
            <p:cNvSpPr>
              <a:spLocks/>
            </p:cNvSpPr>
            <p:nvPr/>
          </p:nvSpPr>
          <p:spPr bwMode="gray">
            <a:xfrm>
              <a:off x="7485044" y="2650835"/>
              <a:ext cx="535842" cy="405638"/>
            </a:xfrm>
            <a:custGeom>
              <a:avLst/>
              <a:gdLst/>
              <a:ahLst/>
              <a:cxnLst>
                <a:cxn ang="0">
                  <a:pos x="87" y="142"/>
                </a:cxn>
                <a:cxn ang="0">
                  <a:pos x="110" y="154"/>
                </a:cxn>
                <a:cxn ang="0">
                  <a:pos x="114" y="168"/>
                </a:cxn>
                <a:cxn ang="0">
                  <a:pos x="127" y="163"/>
                </a:cxn>
                <a:cxn ang="0">
                  <a:pos x="141" y="163"/>
                </a:cxn>
                <a:cxn ang="0">
                  <a:pos x="155" y="158"/>
                </a:cxn>
                <a:cxn ang="0">
                  <a:pos x="161" y="146"/>
                </a:cxn>
                <a:cxn ang="0">
                  <a:pos x="175" y="136"/>
                </a:cxn>
                <a:cxn ang="0">
                  <a:pos x="189" y="142"/>
                </a:cxn>
                <a:cxn ang="0">
                  <a:pos x="188" y="129"/>
                </a:cxn>
                <a:cxn ang="0">
                  <a:pos x="188" y="96"/>
                </a:cxn>
                <a:cxn ang="0">
                  <a:pos x="203" y="74"/>
                </a:cxn>
                <a:cxn ang="0">
                  <a:pos x="218" y="65"/>
                </a:cxn>
                <a:cxn ang="0">
                  <a:pos x="207" y="58"/>
                </a:cxn>
                <a:cxn ang="0">
                  <a:pos x="210" y="42"/>
                </a:cxn>
                <a:cxn ang="0">
                  <a:pos x="197" y="33"/>
                </a:cxn>
                <a:cxn ang="0">
                  <a:pos x="191" y="29"/>
                </a:cxn>
                <a:cxn ang="0">
                  <a:pos x="169" y="15"/>
                </a:cxn>
                <a:cxn ang="0">
                  <a:pos x="148" y="14"/>
                </a:cxn>
                <a:cxn ang="0">
                  <a:pos x="137" y="0"/>
                </a:cxn>
                <a:cxn ang="0">
                  <a:pos x="127" y="12"/>
                </a:cxn>
                <a:cxn ang="0">
                  <a:pos x="120" y="12"/>
                </a:cxn>
                <a:cxn ang="0">
                  <a:pos x="107" y="10"/>
                </a:cxn>
                <a:cxn ang="0">
                  <a:pos x="90" y="15"/>
                </a:cxn>
                <a:cxn ang="0">
                  <a:pos x="77" y="13"/>
                </a:cxn>
                <a:cxn ang="0">
                  <a:pos x="71" y="18"/>
                </a:cxn>
                <a:cxn ang="0">
                  <a:pos x="66" y="13"/>
                </a:cxn>
                <a:cxn ang="0">
                  <a:pos x="54" y="15"/>
                </a:cxn>
                <a:cxn ang="0">
                  <a:pos x="31" y="21"/>
                </a:cxn>
                <a:cxn ang="0">
                  <a:pos x="23" y="24"/>
                </a:cxn>
                <a:cxn ang="0">
                  <a:pos x="7" y="40"/>
                </a:cxn>
                <a:cxn ang="0">
                  <a:pos x="4" y="40"/>
                </a:cxn>
                <a:cxn ang="0">
                  <a:pos x="5" y="62"/>
                </a:cxn>
                <a:cxn ang="0">
                  <a:pos x="6" y="72"/>
                </a:cxn>
                <a:cxn ang="0">
                  <a:pos x="5" y="94"/>
                </a:cxn>
                <a:cxn ang="0">
                  <a:pos x="9" y="86"/>
                </a:cxn>
                <a:cxn ang="0">
                  <a:pos x="9" y="71"/>
                </a:cxn>
                <a:cxn ang="0">
                  <a:pos x="14" y="87"/>
                </a:cxn>
                <a:cxn ang="0">
                  <a:pos x="16" y="92"/>
                </a:cxn>
                <a:cxn ang="0">
                  <a:pos x="24" y="100"/>
                </a:cxn>
                <a:cxn ang="0">
                  <a:pos x="37" y="102"/>
                </a:cxn>
                <a:cxn ang="0">
                  <a:pos x="48" y="107"/>
                </a:cxn>
                <a:cxn ang="0">
                  <a:pos x="69" y="103"/>
                </a:cxn>
                <a:cxn ang="0">
                  <a:pos x="77" y="120"/>
                </a:cxn>
                <a:cxn ang="0">
                  <a:pos x="81" y="146"/>
                </a:cxn>
              </a:cxnLst>
              <a:rect l="0" t="0" r="r" b="b"/>
              <a:pathLst>
                <a:path w="222" h="168">
                  <a:moveTo>
                    <a:pt x="83" y="146"/>
                  </a:moveTo>
                  <a:cubicBezTo>
                    <a:pt x="83" y="146"/>
                    <a:pt x="84" y="141"/>
                    <a:pt x="87" y="142"/>
                  </a:cubicBezTo>
                  <a:cubicBezTo>
                    <a:pt x="90" y="143"/>
                    <a:pt x="89" y="147"/>
                    <a:pt x="93" y="148"/>
                  </a:cubicBezTo>
                  <a:cubicBezTo>
                    <a:pt x="97" y="148"/>
                    <a:pt x="105" y="146"/>
                    <a:pt x="110" y="154"/>
                  </a:cubicBezTo>
                  <a:cubicBezTo>
                    <a:pt x="114" y="162"/>
                    <a:pt x="111" y="165"/>
                    <a:pt x="111" y="165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26" y="167"/>
                    <a:pt x="126" y="167"/>
                    <a:pt x="126" y="167"/>
                  </a:cubicBezTo>
                  <a:cubicBezTo>
                    <a:pt x="127" y="163"/>
                    <a:pt x="127" y="163"/>
                    <a:pt x="127" y="163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41" y="163"/>
                    <a:pt x="141" y="163"/>
                    <a:pt x="141" y="163"/>
                  </a:cubicBezTo>
                  <a:cubicBezTo>
                    <a:pt x="148" y="166"/>
                    <a:pt x="148" y="166"/>
                    <a:pt x="148" y="166"/>
                  </a:cubicBezTo>
                  <a:cubicBezTo>
                    <a:pt x="155" y="158"/>
                    <a:pt x="155" y="158"/>
                    <a:pt x="155" y="158"/>
                  </a:cubicBezTo>
                  <a:cubicBezTo>
                    <a:pt x="155" y="158"/>
                    <a:pt x="159" y="160"/>
                    <a:pt x="163" y="158"/>
                  </a:cubicBezTo>
                  <a:cubicBezTo>
                    <a:pt x="167" y="157"/>
                    <a:pt x="160" y="148"/>
                    <a:pt x="161" y="146"/>
                  </a:cubicBezTo>
                  <a:cubicBezTo>
                    <a:pt x="163" y="143"/>
                    <a:pt x="171" y="146"/>
                    <a:pt x="171" y="146"/>
                  </a:cubicBezTo>
                  <a:cubicBezTo>
                    <a:pt x="175" y="136"/>
                    <a:pt x="175" y="136"/>
                    <a:pt x="175" y="136"/>
                  </a:cubicBezTo>
                  <a:cubicBezTo>
                    <a:pt x="175" y="136"/>
                    <a:pt x="181" y="134"/>
                    <a:pt x="186" y="134"/>
                  </a:cubicBezTo>
                  <a:cubicBezTo>
                    <a:pt x="190" y="133"/>
                    <a:pt x="186" y="139"/>
                    <a:pt x="189" y="142"/>
                  </a:cubicBezTo>
                  <a:cubicBezTo>
                    <a:pt x="192" y="145"/>
                    <a:pt x="199" y="140"/>
                    <a:pt x="197" y="133"/>
                  </a:cubicBezTo>
                  <a:cubicBezTo>
                    <a:pt x="197" y="128"/>
                    <a:pt x="188" y="129"/>
                    <a:pt x="188" y="129"/>
                  </a:cubicBezTo>
                  <a:cubicBezTo>
                    <a:pt x="191" y="113"/>
                    <a:pt x="191" y="113"/>
                    <a:pt x="191" y="113"/>
                  </a:cubicBezTo>
                  <a:cubicBezTo>
                    <a:pt x="191" y="113"/>
                    <a:pt x="188" y="101"/>
                    <a:pt x="188" y="96"/>
                  </a:cubicBezTo>
                  <a:cubicBezTo>
                    <a:pt x="188" y="92"/>
                    <a:pt x="195" y="87"/>
                    <a:pt x="200" y="86"/>
                  </a:cubicBezTo>
                  <a:cubicBezTo>
                    <a:pt x="204" y="84"/>
                    <a:pt x="203" y="74"/>
                    <a:pt x="203" y="74"/>
                  </a:cubicBezTo>
                  <a:cubicBezTo>
                    <a:pt x="218" y="70"/>
                    <a:pt x="218" y="70"/>
                    <a:pt x="218" y="70"/>
                  </a:cubicBezTo>
                  <a:cubicBezTo>
                    <a:pt x="218" y="65"/>
                    <a:pt x="218" y="65"/>
                    <a:pt x="218" y="65"/>
                  </a:cubicBezTo>
                  <a:cubicBezTo>
                    <a:pt x="218" y="65"/>
                    <a:pt x="222" y="60"/>
                    <a:pt x="221" y="56"/>
                  </a:cubicBezTo>
                  <a:cubicBezTo>
                    <a:pt x="220" y="53"/>
                    <a:pt x="207" y="58"/>
                    <a:pt x="207" y="58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10" y="42"/>
                    <a:pt x="210" y="42"/>
                    <a:pt x="210" y="42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197" y="33"/>
                    <a:pt x="197" y="33"/>
                    <a:pt x="197" y="33"/>
                  </a:cubicBezTo>
                  <a:cubicBezTo>
                    <a:pt x="196" y="29"/>
                    <a:pt x="196" y="29"/>
                    <a:pt x="196" y="29"/>
                  </a:cubicBezTo>
                  <a:cubicBezTo>
                    <a:pt x="191" y="29"/>
                    <a:pt x="191" y="29"/>
                    <a:pt x="191" y="29"/>
                  </a:cubicBezTo>
                  <a:cubicBezTo>
                    <a:pt x="191" y="29"/>
                    <a:pt x="188" y="22"/>
                    <a:pt x="186" y="19"/>
                  </a:cubicBezTo>
                  <a:cubicBezTo>
                    <a:pt x="183" y="16"/>
                    <a:pt x="169" y="15"/>
                    <a:pt x="169" y="15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0" y="5"/>
                    <a:pt x="130" y="5"/>
                    <a:pt x="130" y="5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0" y="22"/>
                    <a:pt x="16" y="26"/>
                  </a:cubicBezTo>
                  <a:cubicBezTo>
                    <a:pt x="12" y="31"/>
                    <a:pt x="7" y="40"/>
                    <a:pt x="7" y="40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4" y="57"/>
                    <a:pt x="5" y="62"/>
                  </a:cubicBezTo>
                  <a:cubicBezTo>
                    <a:pt x="5" y="64"/>
                    <a:pt x="6" y="66"/>
                    <a:pt x="7" y="68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0" y="76"/>
                    <a:pt x="12" y="79"/>
                    <a:pt x="12" y="79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9" y="96"/>
                    <a:pt x="19" y="96"/>
                    <a:pt x="19" y="96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30" y="99"/>
                    <a:pt x="32" y="100"/>
                    <a:pt x="37" y="102"/>
                  </a:cubicBezTo>
                  <a:cubicBezTo>
                    <a:pt x="41" y="105"/>
                    <a:pt x="47" y="103"/>
                    <a:pt x="47" y="103"/>
                  </a:cubicBezTo>
                  <a:cubicBezTo>
                    <a:pt x="48" y="107"/>
                    <a:pt x="48" y="107"/>
                    <a:pt x="48" y="107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69" y="103"/>
                    <a:pt x="78" y="110"/>
                    <a:pt x="81" y="112"/>
                  </a:cubicBezTo>
                  <a:cubicBezTo>
                    <a:pt x="85" y="115"/>
                    <a:pt x="77" y="120"/>
                    <a:pt x="77" y="120"/>
                  </a:cubicBezTo>
                  <a:cubicBezTo>
                    <a:pt x="77" y="120"/>
                    <a:pt x="75" y="125"/>
                    <a:pt x="75" y="131"/>
                  </a:cubicBezTo>
                  <a:cubicBezTo>
                    <a:pt x="74" y="139"/>
                    <a:pt x="81" y="146"/>
                    <a:pt x="81" y="146"/>
                  </a:cubicBezTo>
                  <a:lnTo>
                    <a:pt x="83" y="14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5" name="Spanien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4214901" y="4497070"/>
              <a:ext cx="1524065" cy="1256976"/>
            </a:xfrm>
            <a:custGeom>
              <a:avLst/>
              <a:gdLst/>
              <a:ahLst/>
              <a:cxnLst>
                <a:cxn ang="0">
                  <a:pos x="482" y="410"/>
                </a:cxn>
                <a:cxn ang="0">
                  <a:pos x="472" y="381"/>
                </a:cxn>
                <a:cxn ang="0">
                  <a:pos x="474" y="395"/>
                </a:cxn>
                <a:cxn ang="0">
                  <a:pos x="484" y="379"/>
                </a:cxn>
                <a:cxn ang="0">
                  <a:pos x="576" y="333"/>
                </a:cxn>
                <a:cxn ang="0">
                  <a:pos x="530" y="360"/>
                </a:cxn>
                <a:cxn ang="0">
                  <a:pos x="560" y="372"/>
                </a:cxn>
                <a:cxn ang="0">
                  <a:pos x="584" y="358"/>
                </a:cxn>
                <a:cxn ang="0">
                  <a:pos x="575" y="348"/>
                </a:cxn>
                <a:cxn ang="0">
                  <a:pos x="506" y="163"/>
                </a:cxn>
                <a:cxn ang="0">
                  <a:pos x="494" y="147"/>
                </a:cxn>
                <a:cxn ang="0">
                  <a:pos x="456" y="138"/>
                </a:cxn>
                <a:cxn ang="0">
                  <a:pos x="417" y="128"/>
                </a:cxn>
                <a:cxn ang="0">
                  <a:pos x="406" y="115"/>
                </a:cxn>
                <a:cxn ang="0">
                  <a:pos x="369" y="104"/>
                </a:cxn>
                <a:cxn ang="0">
                  <a:pos x="364" y="86"/>
                </a:cxn>
                <a:cxn ang="0">
                  <a:pos x="297" y="75"/>
                </a:cxn>
                <a:cxn ang="0">
                  <a:pos x="262" y="62"/>
                </a:cxn>
                <a:cxn ang="0">
                  <a:pos x="178" y="37"/>
                </a:cxn>
                <a:cxn ang="0">
                  <a:pos x="115" y="21"/>
                </a:cxn>
                <a:cxn ang="0">
                  <a:pos x="89" y="10"/>
                </a:cxn>
                <a:cxn ang="0">
                  <a:pos x="69" y="1"/>
                </a:cxn>
                <a:cxn ang="0">
                  <a:pos x="62" y="17"/>
                </a:cxn>
                <a:cxn ang="0">
                  <a:pos x="16" y="19"/>
                </a:cxn>
                <a:cxn ang="0">
                  <a:pos x="5" y="37"/>
                </a:cxn>
                <a:cxn ang="0">
                  <a:pos x="3" y="58"/>
                </a:cxn>
                <a:cxn ang="0">
                  <a:pos x="14" y="69"/>
                </a:cxn>
                <a:cxn ang="0">
                  <a:pos x="7" y="78"/>
                </a:cxn>
                <a:cxn ang="0">
                  <a:pos x="11" y="87"/>
                </a:cxn>
                <a:cxn ang="0">
                  <a:pos x="16" y="98"/>
                </a:cxn>
                <a:cxn ang="0">
                  <a:pos x="41" y="107"/>
                </a:cxn>
                <a:cxn ang="0">
                  <a:pos x="63" y="126"/>
                </a:cxn>
                <a:cxn ang="0">
                  <a:pos x="100" y="128"/>
                </a:cxn>
                <a:cxn ang="0">
                  <a:pos x="112" y="150"/>
                </a:cxn>
                <a:cxn ang="0">
                  <a:pos x="90" y="185"/>
                </a:cxn>
                <a:cxn ang="0">
                  <a:pos x="74" y="235"/>
                </a:cxn>
                <a:cxn ang="0">
                  <a:pos x="59" y="270"/>
                </a:cxn>
                <a:cxn ang="0">
                  <a:pos x="46" y="306"/>
                </a:cxn>
                <a:cxn ang="0">
                  <a:pos x="34" y="364"/>
                </a:cxn>
                <a:cxn ang="0">
                  <a:pos x="21" y="384"/>
                </a:cxn>
                <a:cxn ang="0">
                  <a:pos x="23" y="428"/>
                </a:cxn>
                <a:cxn ang="0">
                  <a:pos x="32" y="433"/>
                </a:cxn>
                <a:cxn ang="0">
                  <a:pos x="50" y="466"/>
                </a:cxn>
                <a:cxn ang="0">
                  <a:pos x="60" y="483"/>
                </a:cxn>
                <a:cxn ang="0">
                  <a:pos x="72" y="507"/>
                </a:cxn>
                <a:cxn ang="0">
                  <a:pos x="95" y="520"/>
                </a:cxn>
                <a:cxn ang="0">
                  <a:pos x="141" y="498"/>
                </a:cxn>
                <a:cxn ang="0">
                  <a:pos x="217" y="498"/>
                </a:cxn>
                <a:cxn ang="0">
                  <a:pos x="284" y="500"/>
                </a:cxn>
                <a:cxn ang="0">
                  <a:pos x="324" y="462"/>
                </a:cxn>
                <a:cxn ang="0">
                  <a:pos x="359" y="455"/>
                </a:cxn>
                <a:cxn ang="0">
                  <a:pos x="367" y="428"/>
                </a:cxn>
                <a:cxn ang="0">
                  <a:pos x="404" y="403"/>
                </a:cxn>
                <a:cxn ang="0">
                  <a:pos x="415" y="317"/>
                </a:cxn>
                <a:cxn ang="0">
                  <a:pos x="453" y="277"/>
                </a:cxn>
                <a:cxn ang="0">
                  <a:pos x="457" y="277"/>
                </a:cxn>
                <a:cxn ang="0">
                  <a:pos x="484" y="248"/>
                </a:cxn>
                <a:cxn ang="0">
                  <a:pos x="589" y="199"/>
                </a:cxn>
                <a:cxn ang="0">
                  <a:pos x="590" y="174"/>
                </a:cxn>
                <a:cxn ang="0">
                  <a:pos x="551" y="171"/>
                </a:cxn>
                <a:cxn ang="0">
                  <a:pos x="519" y="161"/>
                </a:cxn>
                <a:cxn ang="0">
                  <a:pos x="617" y="340"/>
                </a:cxn>
              </a:cxnLst>
              <a:rect l="0" t="0" r="r" b="b"/>
              <a:pathLst>
                <a:path w="631" h="522">
                  <a:moveTo>
                    <a:pt x="476" y="401"/>
                  </a:moveTo>
                  <a:cubicBezTo>
                    <a:pt x="474" y="405"/>
                    <a:pt x="474" y="405"/>
                    <a:pt x="474" y="405"/>
                  </a:cubicBezTo>
                  <a:cubicBezTo>
                    <a:pt x="475" y="410"/>
                    <a:pt x="475" y="410"/>
                    <a:pt x="475" y="410"/>
                  </a:cubicBezTo>
                  <a:cubicBezTo>
                    <a:pt x="478" y="407"/>
                    <a:pt x="478" y="407"/>
                    <a:pt x="478" y="407"/>
                  </a:cubicBezTo>
                  <a:cubicBezTo>
                    <a:pt x="482" y="410"/>
                    <a:pt x="482" y="410"/>
                    <a:pt x="482" y="410"/>
                  </a:cubicBezTo>
                  <a:cubicBezTo>
                    <a:pt x="484" y="408"/>
                    <a:pt x="484" y="408"/>
                    <a:pt x="484" y="408"/>
                  </a:cubicBezTo>
                  <a:cubicBezTo>
                    <a:pt x="480" y="406"/>
                    <a:pt x="480" y="406"/>
                    <a:pt x="480" y="406"/>
                  </a:cubicBezTo>
                  <a:lnTo>
                    <a:pt x="476" y="401"/>
                  </a:lnTo>
                  <a:close/>
                  <a:moveTo>
                    <a:pt x="484" y="379"/>
                  </a:moveTo>
                  <a:cubicBezTo>
                    <a:pt x="480" y="379"/>
                    <a:pt x="472" y="381"/>
                    <a:pt x="472" y="381"/>
                  </a:cubicBezTo>
                  <a:cubicBezTo>
                    <a:pt x="473" y="387"/>
                    <a:pt x="473" y="387"/>
                    <a:pt x="473" y="387"/>
                  </a:cubicBezTo>
                  <a:cubicBezTo>
                    <a:pt x="468" y="388"/>
                    <a:pt x="468" y="388"/>
                    <a:pt x="468" y="388"/>
                  </a:cubicBezTo>
                  <a:cubicBezTo>
                    <a:pt x="467" y="393"/>
                    <a:pt x="467" y="393"/>
                    <a:pt x="467" y="393"/>
                  </a:cubicBezTo>
                  <a:cubicBezTo>
                    <a:pt x="472" y="396"/>
                    <a:pt x="472" y="396"/>
                    <a:pt x="472" y="396"/>
                  </a:cubicBezTo>
                  <a:cubicBezTo>
                    <a:pt x="474" y="395"/>
                    <a:pt x="474" y="395"/>
                    <a:pt x="474" y="395"/>
                  </a:cubicBezTo>
                  <a:cubicBezTo>
                    <a:pt x="475" y="397"/>
                    <a:pt x="475" y="397"/>
                    <a:pt x="475" y="397"/>
                  </a:cubicBezTo>
                  <a:cubicBezTo>
                    <a:pt x="477" y="392"/>
                    <a:pt x="477" y="392"/>
                    <a:pt x="477" y="392"/>
                  </a:cubicBezTo>
                  <a:cubicBezTo>
                    <a:pt x="480" y="392"/>
                    <a:pt x="480" y="392"/>
                    <a:pt x="480" y="392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8" y="387"/>
                    <a:pt x="490" y="379"/>
                    <a:pt x="484" y="379"/>
                  </a:cubicBezTo>
                  <a:close/>
                  <a:moveTo>
                    <a:pt x="575" y="348"/>
                  </a:moveTo>
                  <a:cubicBezTo>
                    <a:pt x="572" y="347"/>
                    <a:pt x="571" y="342"/>
                    <a:pt x="571" y="342"/>
                  </a:cubicBezTo>
                  <a:cubicBezTo>
                    <a:pt x="575" y="338"/>
                    <a:pt x="575" y="338"/>
                    <a:pt x="575" y="338"/>
                  </a:cubicBezTo>
                  <a:cubicBezTo>
                    <a:pt x="572" y="338"/>
                    <a:pt x="572" y="338"/>
                    <a:pt x="572" y="338"/>
                  </a:cubicBezTo>
                  <a:cubicBezTo>
                    <a:pt x="576" y="333"/>
                    <a:pt x="576" y="333"/>
                    <a:pt x="576" y="333"/>
                  </a:cubicBezTo>
                  <a:cubicBezTo>
                    <a:pt x="576" y="333"/>
                    <a:pt x="565" y="333"/>
                    <a:pt x="555" y="337"/>
                  </a:cubicBezTo>
                  <a:cubicBezTo>
                    <a:pt x="545" y="341"/>
                    <a:pt x="541" y="348"/>
                    <a:pt x="541" y="348"/>
                  </a:cubicBezTo>
                  <a:cubicBezTo>
                    <a:pt x="538" y="347"/>
                    <a:pt x="538" y="347"/>
                    <a:pt x="538" y="347"/>
                  </a:cubicBezTo>
                  <a:cubicBezTo>
                    <a:pt x="530" y="352"/>
                    <a:pt x="530" y="352"/>
                    <a:pt x="530" y="352"/>
                  </a:cubicBezTo>
                  <a:cubicBezTo>
                    <a:pt x="530" y="360"/>
                    <a:pt x="530" y="360"/>
                    <a:pt x="530" y="360"/>
                  </a:cubicBezTo>
                  <a:cubicBezTo>
                    <a:pt x="534" y="358"/>
                    <a:pt x="534" y="358"/>
                    <a:pt x="534" y="358"/>
                  </a:cubicBezTo>
                  <a:cubicBezTo>
                    <a:pt x="534" y="358"/>
                    <a:pt x="537" y="363"/>
                    <a:pt x="538" y="363"/>
                  </a:cubicBezTo>
                  <a:cubicBezTo>
                    <a:pt x="540" y="363"/>
                    <a:pt x="541" y="358"/>
                    <a:pt x="545" y="358"/>
                  </a:cubicBezTo>
                  <a:cubicBezTo>
                    <a:pt x="550" y="359"/>
                    <a:pt x="547" y="363"/>
                    <a:pt x="550" y="369"/>
                  </a:cubicBezTo>
                  <a:cubicBezTo>
                    <a:pt x="555" y="374"/>
                    <a:pt x="560" y="372"/>
                    <a:pt x="560" y="372"/>
                  </a:cubicBezTo>
                  <a:cubicBezTo>
                    <a:pt x="563" y="378"/>
                    <a:pt x="563" y="378"/>
                    <a:pt x="563" y="378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71" y="375"/>
                    <a:pt x="574" y="373"/>
                  </a:cubicBezTo>
                  <a:cubicBezTo>
                    <a:pt x="577" y="371"/>
                    <a:pt x="577" y="365"/>
                    <a:pt x="577" y="365"/>
                  </a:cubicBezTo>
                  <a:cubicBezTo>
                    <a:pt x="584" y="358"/>
                    <a:pt x="584" y="358"/>
                    <a:pt x="584" y="358"/>
                  </a:cubicBezTo>
                  <a:cubicBezTo>
                    <a:pt x="583" y="357"/>
                    <a:pt x="583" y="357"/>
                    <a:pt x="583" y="357"/>
                  </a:cubicBezTo>
                  <a:cubicBezTo>
                    <a:pt x="586" y="357"/>
                    <a:pt x="586" y="357"/>
                    <a:pt x="586" y="357"/>
                  </a:cubicBezTo>
                  <a:cubicBezTo>
                    <a:pt x="589" y="349"/>
                    <a:pt x="589" y="349"/>
                    <a:pt x="589" y="349"/>
                  </a:cubicBezTo>
                  <a:cubicBezTo>
                    <a:pt x="582" y="344"/>
                    <a:pt x="582" y="344"/>
                    <a:pt x="582" y="344"/>
                  </a:cubicBezTo>
                  <a:cubicBezTo>
                    <a:pt x="582" y="344"/>
                    <a:pt x="579" y="348"/>
                    <a:pt x="575" y="348"/>
                  </a:cubicBezTo>
                  <a:close/>
                  <a:moveTo>
                    <a:pt x="520" y="161"/>
                  </a:moveTo>
                  <a:cubicBezTo>
                    <a:pt x="520" y="161"/>
                    <a:pt x="516" y="165"/>
                    <a:pt x="515" y="165"/>
                  </a:cubicBezTo>
                  <a:cubicBezTo>
                    <a:pt x="514" y="165"/>
                    <a:pt x="513" y="164"/>
                    <a:pt x="513" y="164"/>
                  </a:cubicBezTo>
                  <a:cubicBezTo>
                    <a:pt x="509" y="167"/>
                    <a:pt x="509" y="167"/>
                    <a:pt x="509" y="167"/>
                  </a:cubicBezTo>
                  <a:cubicBezTo>
                    <a:pt x="506" y="163"/>
                    <a:pt x="506" y="163"/>
                    <a:pt x="506" y="163"/>
                  </a:cubicBezTo>
                  <a:cubicBezTo>
                    <a:pt x="503" y="160"/>
                    <a:pt x="503" y="160"/>
                    <a:pt x="503" y="160"/>
                  </a:cubicBezTo>
                  <a:cubicBezTo>
                    <a:pt x="506" y="156"/>
                    <a:pt x="506" y="156"/>
                    <a:pt x="506" y="156"/>
                  </a:cubicBezTo>
                  <a:cubicBezTo>
                    <a:pt x="508" y="152"/>
                    <a:pt x="508" y="152"/>
                    <a:pt x="508" y="152"/>
                  </a:cubicBezTo>
                  <a:cubicBezTo>
                    <a:pt x="508" y="152"/>
                    <a:pt x="507" y="148"/>
                    <a:pt x="504" y="145"/>
                  </a:cubicBezTo>
                  <a:cubicBezTo>
                    <a:pt x="501" y="144"/>
                    <a:pt x="494" y="147"/>
                    <a:pt x="494" y="147"/>
                  </a:cubicBezTo>
                  <a:cubicBezTo>
                    <a:pt x="494" y="147"/>
                    <a:pt x="489" y="140"/>
                    <a:pt x="488" y="139"/>
                  </a:cubicBezTo>
                  <a:cubicBezTo>
                    <a:pt x="486" y="137"/>
                    <a:pt x="481" y="138"/>
                    <a:pt x="481" y="138"/>
                  </a:cubicBezTo>
                  <a:cubicBezTo>
                    <a:pt x="481" y="138"/>
                    <a:pt x="477" y="134"/>
                    <a:pt x="472" y="134"/>
                  </a:cubicBezTo>
                  <a:cubicBezTo>
                    <a:pt x="466" y="134"/>
                    <a:pt x="472" y="141"/>
                    <a:pt x="467" y="143"/>
                  </a:cubicBezTo>
                  <a:cubicBezTo>
                    <a:pt x="462" y="147"/>
                    <a:pt x="456" y="138"/>
                    <a:pt x="456" y="138"/>
                  </a:cubicBezTo>
                  <a:cubicBezTo>
                    <a:pt x="456" y="138"/>
                    <a:pt x="455" y="142"/>
                    <a:pt x="452" y="142"/>
                  </a:cubicBezTo>
                  <a:cubicBezTo>
                    <a:pt x="451" y="142"/>
                    <a:pt x="451" y="139"/>
                    <a:pt x="448" y="137"/>
                  </a:cubicBezTo>
                  <a:cubicBezTo>
                    <a:pt x="446" y="135"/>
                    <a:pt x="435" y="139"/>
                    <a:pt x="435" y="139"/>
                  </a:cubicBezTo>
                  <a:cubicBezTo>
                    <a:pt x="425" y="127"/>
                    <a:pt x="425" y="127"/>
                    <a:pt x="425" y="127"/>
                  </a:cubicBezTo>
                  <a:cubicBezTo>
                    <a:pt x="417" y="128"/>
                    <a:pt x="417" y="128"/>
                    <a:pt x="417" y="128"/>
                  </a:cubicBezTo>
                  <a:cubicBezTo>
                    <a:pt x="416" y="127"/>
                    <a:pt x="416" y="127"/>
                    <a:pt x="416" y="127"/>
                  </a:cubicBezTo>
                  <a:cubicBezTo>
                    <a:pt x="412" y="131"/>
                    <a:pt x="412" y="131"/>
                    <a:pt x="412" y="131"/>
                  </a:cubicBezTo>
                  <a:cubicBezTo>
                    <a:pt x="406" y="122"/>
                    <a:pt x="406" y="122"/>
                    <a:pt x="406" y="122"/>
                  </a:cubicBezTo>
                  <a:cubicBezTo>
                    <a:pt x="408" y="116"/>
                    <a:pt x="408" y="116"/>
                    <a:pt x="408" y="116"/>
                  </a:cubicBezTo>
                  <a:cubicBezTo>
                    <a:pt x="406" y="115"/>
                    <a:pt x="406" y="115"/>
                    <a:pt x="406" y="115"/>
                  </a:cubicBezTo>
                  <a:cubicBezTo>
                    <a:pt x="397" y="117"/>
                    <a:pt x="397" y="117"/>
                    <a:pt x="397" y="117"/>
                  </a:cubicBezTo>
                  <a:cubicBezTo>
                    <a:pt x="380" y="106"/>
                    <a:pt x="380" y="106"/>
                    <a:pt x="380" y="106"/>
                  </a:cubicBezTo>
                  <a:cubicBezTo>
                    <a:pt x="380" y="102"/>
                    <a:pt x="380" y="102"/>
                    <a:pt x="380" y="102"/>
                  </a:cubicBezTo>
                  <a:cubicBezTo>
                    <a:pt x="375" y="108"/>
                    <a:pt x="375" y="108"/>
                    <a:pt x="375" y="108"/>
                  </a:cubicBezTo>
                  <a:cubicBezTo>
                    <a:pt x="375" y="108"/>
                    <a:pt x="371" y="107"/>
                    <a:pt x="369" y="104"/>
                  </a:cubicBezTo>
                  <a:cubicBezTo>
                    <a:pt x="367" y="102"/>
                    <a:pt x="370" y="101"/>
                    <a:pt x="374" y="100"/>
                  </a:cubicBezTo>
                  <a:cubicBezTo>
                    <a:pt x="377" y="100"/>
                    <a:pt x="376" y="91"/>
                    <a:pt x="376" y="91"/>
                  </a:cubicBezTo>
                  <a:cubicBezTo>
                    <a:pt x="370" y="89"/>
                    <a:pt x="370" y="89"/>
                    <a:pt x="370" y="89"/>
                  </a:cubicBezTo>
                  <a:cubicBezTo>
                    <a:pt x="370" y="89"/>
                    <a:pt x="367" y="91"/>
                    <a:pt x="365" y="90"/>
                  </a:cubicBezTo>
                  <a:cubicBezTo>
                    <a:pt x="363" y="89"/>
                    <a:pt x="364" y="86"/>
                    <a:pt x="364" y="86"/>
                  </a:cubicBezTo>
                  <a:cubicBezTo>
                    <a:pt x="360" y="86"/>
                    <a:pt x="360" y="86"/>
                    <a:pt x="360" y="86"/>
                  </a:cubicBezTo>
                  <a:cubicBezTo>
                    <a:pt x="360" y="86"/>
                    <a:pt x="357" y="81"/>
                    <a:pt x="358" y="81"/>
                  </a:cubicBezTo>
                  <a:cubicBezTo>
                    <a:pt x="335" y="84"/>
                    <a:pt x="335" y="84"/>
                    <a:pt x="335" y="84"/>
                  </a:cubicBezTo>
                  <a:cubicBezTo>
                    <a:pt x="335" y="84"/>
                    <a:pt x="314" y="70"/>
                    <a:pt x="306" y="70"/>
                  </a:cubicBezTo>
                  <a:cubicBezTo>
                    <a:pt x="300" y="71"/>
                    <a:pt x="297" y="75"/>
                    <a:pt x="297" y="75"/>
                  </a:cubicBezTo>
                  <a:cubicBezTo>
                    <a:pt x="286" y="66"/>
                    <a:pt x="286" y="66"/>
                    <a:pt x="286" y="66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81" y="62"/>
                    <a:pt x="281" y="62"/>
                    <a:pt x="281" y="62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62" y="62"/>
                    <a:pt x="262" y="62"/>
                    <a:pt x="262" y="62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31" y="59"/>
                    <a:pt x="231" y="59"/>
                    <a:pt x="231" y="59"/>
                  </a:cubicBezTo>
                  <a:cubicBezTo>
                    <a:pt x="197" y="42"/>
                    <a:pt x="197" y="42"/>
                    <a:pt x="197" y="42"/>
                  </a:cubicBezTo>
                  <a:cubicBezTo>
                    <a:pt x="178" y="37"/>
                    <a:pt x="178" y="37"/>
                    <a:pt x="178" y="37"/>
                  </a:cubicBezTo>
                  <a:cubicBezTo>
                    <a:pt x="178" y="37"/>
                    <a:pt x="177" y="29"/>
                    <a:pt x="171" y="28"/>
                  </a:cubicBezTo>
                  <a:cubicBezTo>
                    <a:pt x="166" y="27"/>
                    <a:pt x="161" y="31"/>
                    <a:pt x="161" y="31"/>
                  </a:cubicBezTo>
                  <a:cubicBezTo>
                    <a:pt x="152" y="26"/>
                    <a:pt x="152" y="26"/>
                    <a:pt x="152" y="26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1" y="26"/>
                    <a:pt x="111" y="26"/>
                    <a:pt x="111" y="26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8"/>
                    <a:pt x="99" y="8"/>
                    <a:pt x="96" y="7"/>
                  </a:cubicBezTo>
                  <a:cubicBezTo>
                    <a:pt x="92" y="6"/>
                    <a:pt x="89" y="10"/>
                    <a:pt x="89" y="10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63" y="5"/>
                    <a:pt x="57" y="8"/>
                  </a:cubicBezTo>
                  <a:cubicBezTo>
                    <a:pt x="53" y="11"/>
                    <a:pt x="55" y="14"/>
                    <a:pt x="55" y="1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41" y="107"/>
                    <a:pt x="26" y="113"/>
                    <a:pt x="34" y="120"/>
                  </a:cubicBezTo>
                  <a:cubicBezTo>
                    <a:pt x="42" y="127"/>
                    <a:pt x="46" y="118"/>
                    <a:pt x="46" y="118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63" y="126"/>
                    <a:pt x="63" y="126"/>
                    <a:pt x="63" y="126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72" y="131"/>
                    <a:pt x="78" y="128"/>
                  </a:cubicBezTo>
                  <a:cubicBezTo>
                    <a:pt x="84" y="127"/>
                    <a:pt x="82" y="121"/>
                    <a:pt x="85" y="121"/>
                  </a:cubicBezTo>
                  <a:cubicBezTo>
                    <a:pt x="89" y="121"/>
                    <a:pt x="90" y="125"/>
                    <a:pt x="90" y="125"/>
                  </a:cubicBezTo>
                  <a:cubicBezTo>
                    <a:pt x="100" y="128"/>
                    <a:pt x="100" y="128"/>
                    <a:pt x="100" y="128"/>
                  </a:cubicBezTo>
                  <a:cubicBezTo>
                    <a:pt x="104" y="125"/>
                    <a:pt x="104" y="125"/>
                    <a:pt x="104" y="125"/>
                  </a:cubicBezTo>
                  <a:cubicBezTo>
                    <a:pt x="104" y="127"/>
                    <a:pt x="104" y="127"/>
                    <a:pt x="104" y="127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1" y="141"/>
                    <a:pt x="108" y="150"/>
                    <a:pt x="112" y="150"/>
                  </a:cubicBezTo>
                  <a:cubicBezTo>
                    <a:pt x="116" y="150"/>
                    <a:pt x="124" y="150"/>
                    <a:pt x="124" y="154"/>
                  </a:cubicBezTo>
                  <a:cubicBezTo>
                    <a:pt x="123" y="159"/>
                    <a:pt x="116" y="168"/>
                    <a:pt x="116" y="168"/>
                  </a:cubicBezTo>
                  <a:cubicBezTo>
                    <a:pt x="116" y="168"/>
                    <a:pt x="106" y="175"/>
                    <a:pt x="104" y="175"/>
                  </a:cubicBezTo>
                  <a:cubicBezTo>
                    <a:pt x="98" y="175"/>
                    <a:pt x="98" y="175"/>
                    <a:pt x="98" y="175"/>
                  </a:cubicBezTo>
                  <a:cubicBezTo>
                    <a:pt x="90" y="185"/>
                    <a:pt x="90" y="185"/>
                    <a:pt x="90" y="185"/>
                  </a:cubicBezTo>
                  <a:cubicBezTo>
                    <a:pt x="83" y="185"/>
                    <a:pt x="83" y="185"/>
                    <a:pt x="83" y="185"/>
                  </a:cubicBezTo>
                  <a:cubicBezTo>
                    <a:pt x="86" y="197"/>
                    <a:pt x="86" y="197"/>
                    <a:pt x="86" y="197"/>
                  </a:cubicBezTo>
                  <a:cubicBezTo>
                    <a:pt x="78" y="222"/>
                    <a:pt x="78" y="222"/>
                    <a:pt x="78" y="222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74" y="235"/>
                    <a:pt x="74" y="235"/>
                    <a:pt x="74" y="235"/>
                  </a:cubicBezTo>
                  <a:cubicBezTo>
                    <a:pt x="74" y="235"/>
                    <a:pt x="67" y="234"/>
                    <a:pt x="67" y="239"/>
                  </a:cubicBezTo>
                  <a:cubicBezTo>
                    <a:pt x="67" y="244"/>
                    <a:pt x="71" y="251"/>
                    <a:pt x="71" y="251"/>
                  </a:cubicBezTo>
                  <a:cubicBezTo>
                    <a:pt x="66" y="262"/>
                    <a:pt x="66" y="262"/>
                    <a:pt x="66" y="262"/>
                  </a:cubicBezTo>
                  <a:cubicBezTo>
                    <a:pt x="63" y="262"/>
                    <a:pt x="63" y="262"/>
                    <a:pt x="63" y="262"/>
                  </a:cubicBezTo>
                  <a:cubicBezTo>
                    <a:pt x="59" y="270"/>
                    <a:pt x="59" y="270"/>
                    <a:pt x="59" y="270"/>
                  </a:cubicBezTo>
                  <a:cubicBezTo>
                    <a:pt x="32" y="265"/>
                    <a:pt x="32" y="265"/>
                    <a:pt x="32" y="265"/>
                  </a:cubicBezTo>
                  <a:cubicBezTo>
                    <a:pt x="38" y="280"/>
                    <a:pt x="38" y="280"/>
                    <a:pt x="38" y="280"/>
                  </a:cubicBezTo>
                  <a:cubicBezTo>
                    <a:pt x="38" y="280"/>
                    <a:pt x="42" y="278"/>
                    <a:pt x="42" y="280"/>
                  </a:cubicBezTo>
                  <a:cubicBezTo>
                    <a:pt x="42" y="283"/>
                    <a:pt x="39" y="287"/>
                    <a:pt x="39" y="287"/>
                  </a:cubicBezTo>
                  <a:cubicBezTo>
                    <a:pt x="46" y="306"/>
                    <a:pt x="46" y="306"/>
                    <a:pt x="46" y="306"/>
                  </a:cubicBezTo>
                  <a:cubicBezTo>
                    <a:pt x="46" y="306"/>
                    <a:pt x="56" y="304"/>
                    <a:pt x="54" y="310"/>
                  </a:cubicBezTo>
                  <a:cubicBezTo>
                    <a:pt x="52" y="316"/>
                    <a:pt x="44" y="325"/>
                    <a:pt x="44" y="325"/>
                  </a:cubicBezTo>
                  <a:cubicBezTo>
                    <a:pt x="34" y="328"/>
                    <a:pt x="34" y="328"/>
                    <a:pt x="34" y="328"/>
                  </a:cubicBezTo>
                  <a:cubicBezTo>
                    <a:pt x="25" y="345"/>
                    <a:pt x="25" y="345"/>
                    <a:pt x="25" y="345"/>
                  </a:cubicBezTo>
                  <a:cubicBezTo>
                    <a:pt x="34" y="364"/>
                    <a:pt x="34" y="364"/>
                    <a:pt x="34" y="364"/>
                  </a:cubicBezTo>
                  <a:cubicBezTo>
                    <a:pt x="43" y="364"/>
                    <a:pt x="43" y="364"/>
                    <a:pt x="43" y="364"/>
                  </a:cubicBezTo>
                  <a:cubicBezTo>
                    <a:pt x="41" y="368"/>
                    <a:pt x="41" y="368"/>
                    <a:pt x="41" y="368"/>
                  </a:cubicBezTo>
                  <a:cubicBezTo>
                    <a:pt x="38" y="375"/>
                    <a:pt x="38" y="375"/>
                    <a:pt x="38" y="375"/>
                  </a:cubicBezTo>
                  <a:cubicBezTo>
                    <a:pt x="23" y="376"/>
                    <a:pt x="23" y="376"/>
                    <a:pt x="23" y="376"/>
                  </a:cubicBezTo>
                  <a:cubicBezTo>
                    <a:pt x="21" y="384"/>
                    <a:pt x="21" y="384"/>
                    <a:pt x="21" y="384"/>
                  </a:cubicBezTo>
                  <a:cubicBezTo>
                    <a:pt x="21" y="384"/>
                    <a:pt x="14" y="386"/>
                    <a:pt x="10" y="392"/>
                  </a:cubicBezTo>
                  <a:cubicBezTo>
                    <a:pt x="6" y="397"/>
                    <a:pt x="4" y="401"/>
                    <a:pt x="4" y="401"/>
                  </a:cubicBezTo>
                  <a:cubicBezTo>
                    <a:pt x="6" y="408"/>
                    <a:pt x="6" y="408"/>
                    <a:pt x="6" y="408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23" y="428"/>
                    <a:pt x="23" y="428"/>
                    <a:pt x="23" y="428"/>
                  </a:cubicBezTo>
                  <a:cubicBezTo>
                    <a:pt x="26" y="432"/>
                    <a:pt x="26" y="432"/>
                    <a:pt x="26" y="432"/>
                  </a:cubicBezTo>
                  <a:cubicBezTo>
                    <a:pt x="29" y="428"/>
                    <a:pt x="29" y="428"/>
                    <a:pt x="29" y="428"/>
                  </a:cubicBezTo>
                  <a:cubicBezTo>
                    <a:pt x="36" y="425"/>
                    <a:pt x="36" y="425"/>
                    <a:pt x="36" y="425"/>
                  </a:cubicBezTo>
                  <a:cubicBezTo>
                    <a:pt x="33" y="429"/>
                    <a:pt x="33" y="429"/>
                    <a:pt x="33" y="429"/>
                  </a:cubicBezTo>
                  <a:cubicBezTo>
                    <a:pt x="32" y="433"/>
                    <a:pt x="32" y="433"/>
                    <a:pt x="32" y="433"/>
                  </a:cubicBezTo>
                  <a:cubicBezTo>
                    <a:pt x="32" y="433"/>
                    <a:pt x="38" y="439"/>
                    <a:pt x="43" y="443"/>
                  </a:cubicBezTo>
                  <a:cubicBezTo>
                    <a:pt x="50" y="449"/>
                    <a:pt x="54" y="462"/>
                    <a:pt x="54" y="462"/>
                  </a:cubicBezTo>
                  <a:cubicBezTo>
                    <a:pt x="55" y="458"/>
                    <a:pt x="55" y="458"/>
                    <a:pt x="55" y="458"/>
                  </a:cubicBezTo>
                  <a:cubicBezTo>
                    <a:pt x="55" y="458"/>
                    <a:pt x="57" y="463"/>
                    <a:pt x="55" y="465"/>
                  </a:cubicBezTo>
                  <a:cubicBezTo>
                    <a:pt x="53" y="466"/>
                    <a:pt x="50" y="466"/>
                    <a:pt x="50" y="466"/>
                  </a:cubicBezTo>
                  <a:cubicBezTo>
                    <a:pt x="51" y="473"/>
                    <a:pt x="51" y="473"/>
                    <a:pt x="51" y="473"/>
                  </a:cubicBezTo>
                  <a:cubicBezTo>
                    <a:pt x="55" y="473"/>
                    <a:pt x="55" y="473"/>
                    <a:pt x="55" y="473"/>
                  </a:cubicBezTo>
                  <a:cubicBezTo>
                    <a:pt x="55" y="478"/>
                    <a:pt x="55" y="478"/>
                    <a:pt x="55" y="478"/>
                  </a:cubicBezTo>
                  <a:cubicBezTo>
                    <a:pt x="58" y="478"/>
                    <a:pt x="58" y="478"/>
                    <a:pt x="58" y="478"/>
                  </a:cubicBezTo>
                  <a:cubicBezTo>
                    <a:pt x="60" y="483"/>
                    <a:pt x="60" y="483"/>
                    <a:pt x="60" y="483"/>
                  </a:cubicBezTo>
                  <a:cubicBezTo>
                    <a:pt x="58" y="485"/>
                    <a:pt x="58" y="485"/>
                    <a:pt x="58" y="485"/>
                  </a:cubicBezTo>
                  <a:cubicBezTo>
                    <a:pt x="56" y="481"/>
                    <a:pt x="56" y="481"/>
                    <a:pt x="56" y="481"/>
                  </a:cubicBezTo>
                  <a:cubicBezTo>
                    <a:pt x="54" y="481"/>
                    <a:pt x="54" y="481"/>
                    <a:pt x="54" y="481"/>
                  </a:cubicBezTo>
                  <a:cubicBezTo>
                    <a:pt x="63" y="505"/>
                    <a:pt x="63" y="505"/>
                    <a:pt x="63" y="505"/>
                  </a:cubicBezTo>
                  <a:cubicBezTo>
                    <a:pt x="72" y="507"/>
                    <a:pt x="72" y="507"/>
                    <a:pt x="72" y="507"/>
                  </a:cubicBezTo>
                  <a:cubicBezTo>
                    <a:pt x="75" y="515"/>
                    <a:pt x="75" y="515"/>
                    <a:pt x="75" y="515"/>
                  </a:cubicBezTo>
                  <a:cubicBezTo>
                    <a:pt x="83" y="519"/>
                    <a:pt x="83" y="519"/>
                    <a:pt x="83" y="519"/>
                  </a:cubicBezTo>
                  <a:cubicBezTo>
                    <a:pt x="84" y="522"/>
                    <a:pt x="84" y="522"/>
                    <a:pt x="84" y="522"/>
                  </a:cubicBezTo>
                  <a:cubicBezTo>
                    <a:pt x="89" y="519"/>
                    <a:pt x="89" y="519"/>
                    <a:pt x="89" y="519"/>
                  </a:cubicBezTo>
                  <a:cubicBezTo>
                    <a:pt x="95" y="520"/>
                    <a:pt x="95" y="520"/>
                    <a:pt x="95" y="520"/>
                  </a:cubicBezTo>
                  <a:cubicBezTo>
                    <a:pt x="95" y="520"/>
                    <a:pt x="95" y="516"/>
                    <a:pt x="96" y="515"/>
                  </a:cubicBezTo>
                  <a:cubicBezTo>
                    <a:pt x="98" y="513"/>
                    <a:pt x="101" y="517"/>
                    <a:pt x="101" y="517"/>
                  </a:cubicBezTo>
                  <a:cubicBezTo>
                    <a:pt x="113" y="502"/>
                    <a:pt x="113" y="502"/>
                    <a:pt x="113" y="502"/>
                  </a:cubicBezTo>
                  <a:cubicBezTo>
                    <a:pt x="129" y="499"/>
                    <a:pt x="129" y="499"/>
                    <a:pt x="129" y="499"/>
                  </a:cubicBezTo>
                  <a:cubicBezTo>
                    <a:pt x="129" y="499"/>
                    <a:pt x="133" y="502"/>
                    <a:pt x="141" y="498"/>
                  </a:cubicBezTo>
                  <a:cubicBezTo>
                    <a:pt x="150" y="494"/>
                    <a:pt x="154" y="490"/>
                    <a:pt x="154" y="490"/>
                  </a:cubicBezTo>
                  <a:cubicBezTo>
                    <a:pt x="165" y="491"/>
                    <a:pt x="165" y="491"/>
                    <a:pt x="165" y="491"/>
                  </a:cubicBezTo>
                  <a:cubicBezTo>
                    <a:pt x="191" y="493"/>
                    <a:pt x="191" y="493"/>
                    <a:pt x="191" y="493"/>
                  </a:cubicBezTo>
                  <a:cubicBezTo>
                    <a:pt x="206" y="499"/>
                    <a:pt x="206" y="499"/>
                    <a:pt x="206" y="499"/>
                  </a:cubicBezTo>
                  <a:cubicBezTo>
                    <a:pt x="217" y="498"/>
                    <a:pt x="217" y="498"/>
                    <a:pt x="217" y="498"/>
                  </a:cubicBezTo>
                  <a:cubicBezTo>
                    <a:pt x="243" y="505"/>
                    <a:pt x="243" y="505"/>
                    <a:pt x="243" y="505"/>
                  </a:cubicBezTo>
                  <a:cubicBezTo>
                    <a:pt x="249" y="505"/>
                    <a:pt x="249" y="505"/>
                    <a:pt x="249" y="505"/>
                  </a:cubicBezTo>
                  <a:cubicBezTo>
                    <a:pt x="249" y="505"/>
                    <a:pt x="252" y="497"/>
                    <a:pt x="262" y="498"/>
                  </a:cubicBezTo>
                  <a:cubicBezTo>
                    <a:pt x="272" y="499"/>
                    <a:pt x="273" y="509"/>
                    <a:pt x="273" y="509"/>
                  </a:cubicBezTo>
                  <a:cubicBezTo>
                    <a:pt x="284" y="500"/>
                    <a:pt x="284" y="500"/>
                    <a:pt x="284" y="500"/>
                  </a:cubicBezTo>
                  <a:cubicBezTo>
                    <a:pt x="291" y="497"/>
                    <a:pt x="291" y="497"/>
                    <a:pt x="291" y="497"/>
                  </a:cubicBezTo>
                  <a:cubicBezTo>
                    <a:pt x="297" y="480"/>
                    <a:pt x="297" y="480"/>
                    <a:pt x="297" y="480"/>
                  </a:cubicBezTo>
                  <a:cubicBezTo>
                    <a:pt x="312" y="469"/>
                    <a:pt x="312" y="469"/>
                    <a:pt x="312" y="469"/>
                  </a:cubicBezTo>
                  <a:cubicBezTo>
                    <a:pt x="316" y="469"/>
                    <a:pt x="316" y="469"/>
                    <a:pt x="316" y="469"/>
                  </a:cubicBezTo>
                  <a:cubicBezTo>
                    <a:pt x="316" y="469"/>
                    <a:pt x="319" y="462"/>
                    <a:pt x="324" y="462"/>
                  </a:cubicBezTo>
                  <a:cubicBezTo>
                    <a:pt x="329" y="460"/>
                    <a:pt x="334" y="466"/>
                    <a:pt x="334" y="466"/>
                  </a:cubicBezTo>
                  <a:cubicBezTo>
                    <a:pt x="334" y="466"/>
                    <a:pt x="340" y="463"/>
                    <a:pt x="341" y="463"/>
                  </a:cubicBezTo>
                  <a:cubicBezTo>
                    <a:pt x="343" y="463"/>
                    <a:pt x="345" y="465"/>
                    <a:pt x="345" y="465"/>
                  </a:cubicBezTo>
                  <a:cubicBezTo>
                    <a:pt x="360" y="463"/>
                    <a:pt x="360" y="463"/>
                    <a:pt x="360" y="463"/>
                  </a:cubicBezTo>
                  <a:cubicBezTo>
                    <a:pt x="359" y="455"/>
                    <a:pt x="359" y="455"/>
                    <a:pt x="359" y="455"/>
                  </a:cubicBezTo>
                  <a:cubicBezTo>
                    <a:pt x="355" y="459"/>
                    <a:pt x="355" y="459"/>
                    <a:pt x="355" y="459"/>
                  </a:cubicBezTo>
                  <a:cubicBezTo>
                    <a:pt x="351" y="454"/>
                    <a:pt x="351" y="454"/>
                    <a:pt x="351" y="454"/>
                  </a:cubicBezTo>
                  <a:cubicBezTo>
                    <a:pt x="358" y="440"/>
                    <a:pt x="358" y="440"/>
                    <a:pt x="358" y="440"/>
                  </a:cubicBezTo>
                  <a:cubicBezTo>
                    <a:pt x="363" y="439"/>
                    <a:pt x="363" y="439"/>
                    <a:pt x="363" y="439"/>
                  </a:cubicBezTo>
                  <a:cubicBezTo>
                    <a:pt x="363" y="439"/>
                    <a:pt x="365" y="432"/>
                    <a:pt x="367" y="428"/>
                  </a:cubicBezTo>
                  <a:cubicBezTo>
                    <a:pt x="369" y="425"/>
                    <a:pt x="373" y="426"/>
                    <a:pt x="373" y="426"/>
                  </a:cubicBezTo>
                  <a:cubicBezTo>
                    <a:pt x="375" y="418"/>
                    <a:pt x="375" y="418"/>
                    <a:pt x="375" y="418"/>
                  </a:cubicBezTo>
                  <a:cubicBezTo>
                    <a:pt x="379" y="419"/>
                    <a:pt x="379" y="419"/>
                    <a:pt x="379" y="419"/>
                  </a:cubicBezTo>
                  <a:cubicBezTo>
                    <a:pt x="389" y="408"/>
                    <a:pt x="389" y="408"/>
                    <a:pt x="389" y="408"/>
                  </a:cubicBezTo>
                  <a:cubicBezTo>
                    <a:pt x="404" y="403"/>
                    <a:pt x="404" y="403"/>
                    <a:pt x="404" y="403"/>
                  </a:cubicBezTo>
                  <a:cubicBezTo>
                    <a:pt x="413" y="395"/>
                    <a:pt x="413" y="395"/>
                    <a:pt x="413" y="395"/>
                  </a:cubicBezTo>
                  <a:cubicBezTo>
                    <a:pt x="413" y="389"/>
                    <a:pt x="413" y="389"/>
                    <a:pt x="413" y="389"/>
                  </a:cubicBezTo>
                  <a:cubicBezTo>
                    <a:pt x="413" y="389"/>
                    <a:pt x="407" y="389"/>
                    <a:pt x="402" y="385"/>
                  </a:cubicBezTo>
                  <a:cubicBezTo>
                    <a:pt x="398" y="381"/>
                    <a:pt x="392" y="347"/>
                    <a:pt x="392" y="347"/>
                  </a:cubicBezTo>
                  <a:cubicBezTo>
                    <a:pt x="415" y="317"/>
                    <a:pt x="415" y="317"/>
                    <a:pt x="415" y="317"/>
                  </a:cubicBezTo>
                  <a:cubicBezTo>
                    <a:pt x="416" y="309"/>
                    <a:pt x="416" y="309"/>
                    <a:pt x="416" y="309"/>
                  </a:cubicBezTo>
                  <a:cubicBezTo>
                    <a:pt x="420" y="310"/>
                    <a:pt x="420" y="310"/>
                    <a:pt x="420" y="310"/>
                  </a:cubicBezTo>
                  <a:cubicBezTo>
                    <a:pt x="436" y="293"/>
                    <a:pt x="436" y="293"/>
                    <a:pt x="436" y="293"/>
                  </a:cubicBezTo>
                  <a:cubicBezTo>
                    <a:pt x="436" y="293"/>
                    <a:pt x="444" y="281"/>
                    <a:pt x="447" y="279"/>
                  </a:cubicBezTo>
                  <a:cubicBezTo>
                    <a:pt x="450" y="276"/>
                    <a:pt x="453" y="277"/>
                    <a:pt x="453" y="277"/>
                  </a:cubicBezTo>
                  <a:cubicBezTo>
                    <a:pt x="452" y="279"/>
                    <a:pt x="452" y="279"/>
                    <a:pt x="452" y="279"/>
                  </a:cubicBezTo>
                  <a:cubicBezTo>
                    <a:pt x="449" y="279"/>
                    <a:pt x="449" y="279"/>
                    <a:pt x="449" y="279"/>
                  </a:cubicBezTo>
                  <a:cubicBezTo>
                    <a:pt x="449" y="281"/>
                    <a:pt x="449" y="281"/>
                    <a:pt x="449" y="281"/>
                  </a:cubicBezTo>
                  <a:cubicBezTo>
                    <a:pt x="452" y="282"/>
                    <a:pt x="452" y="282"/>
                    <a:pt x="452" y="282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62" y="276"/>
                    <a:pt x="464" y="274"/>
                  </a:cubicBezTo>
                  <a:cubicBezTo>
                    <a:pt x="465" y="273"/>
                    <a:pt x="457" y="266"/>
                    <a:pt x="457" y="266"/>
                  </a:cubicBezTo>
                  <a:cubicBezTo>
                    <a:pt x="472" y="251"/>
                    <a:pt x="472" y="251"/>
                    <a:pt x="472" y="251"/>
                  </a:cubicBezTo>
                  <a:cubicBezTo>
                    <a:pt x="481" y="251"/>
                    <a:pt x="481" y="251"/>
                    <a:pt x="481" y="251"/>
                  </a:cubicBezTo>
                  <a:cubicBezTo>
                    <a:pt x="484" y="248"/>
                    <a:pt x="484" y="248"/>
                    <a:pt x="484" y="248"/>
                  </a:cubicBezTo>
                  <a:cubicBezTo>
                    <a:pt x="484" y="248"/>
                    <a:pt x="499" y="245"/>
                    <a:pt x="506" y="245"/>
                  </a:cubicBezTo>
                  <a:cubicBezTo>
                    <a:pt x="511" y="245"/>
                    <a:pt x="524" y="245"/>
                    <a:pt x="530" y="242"/>
                  </a:cubicBezTo>
                  <a:cubicBezTo>
                    <a:pt x="537" y="238"/>
                    <a:pt x="533" y="236"/>
                    <a:pt x="541" y="232"/>
                  </a:cubicBezTo>
                  <a:cubicBezTo>
                    <a:pt x="549" y="227"/>
                    <a:pt x="575" y="221"/>
                    <a:pt x="581" y="216"/>
                  </a:cubicBezTo>
                  <a:cubicBezTo>
                    <a:pt x="588" y="211"/>
                    <a:pt x="590" y="202"/>
                    <a:pt x="589" y="199"/>
                  </a:cubicBezTo>
                  <a:cubicBezTo>
                    <a:pt x="589" y="196"/>
                    <a:pt x="586" y="192"/>
                    <a:pt x="587" y="189"/>
                  </a:cubicBezTo>
                  <a:cubicBezTo>
                    <a:pt x="588" y="186"/>
                    <a:pt x="592" y="189"/>
                    <a:pt x="594" y="187"/>
                  </a:cubicBezTo>
                  <a:cubicBezTo>
                    <a:pt x="597" y="186"/>
                    <a:pt x="597" y="182"/>
                    <a:pt x="597" y="182"/>
                  </a:cubicBezTo>
                  <a:cubicBezTo>
                    <a:pt x="591" y="179"/>
                    <a:pt x="591" y="179"/>
                    <a:pt x="591" y="179"/>
                  </a:cubicBezTo>
                  <a:cubicBezTo>
                    <a:pt x="590" y="174"/>
                    <a:pt x="590" y="174"/>
                    <a:pt x="590" y="174"/>
                  </a:cubicBezTo>
                  <a:cubicBezTo>
                    <a:pt x="583" y="174"/>
                    <a:pt x="583" y="174"/>
                    <a:pt x="583" y="174"/>
                  </a:cubicBezTo>
                  <a:cubicBezTo>
                    <a:pt x="583" y="174"/>
                    <a:pt x="582" y="171"/>
                    <a:pt x="576" y="169"/>
                  </a:cubicBezTo>
                  <a:cubicBezTo>
                    <a:pt x="568" y="168"/>
                    <a:pt x="565" y="178"/>
                    <a:pt x="563" y="178"/>
                  </a:cubicBezTo>
                  <a:cubicBezTo>
                    <a:pt x="558" y="178"/>
                    <a:pt x="558" y="178"/>
                    <a:pt x="558" y="178"/>
                  </a:cubicBezTo>
                  <a:cubicBezTo>
                    <a:pt x="558" y="178"/>
                    <a:pt x="555" y="175"/>
                    <a:pt x="551" y="171"/>
                  </a:cubicBezTo>
                  <a:cubicBezTo>
                    <a:pt x="547" y="167"/>
                    <a:pt x="540" y="174"/>
                    <a:pt x="535" y="174"/>
                  </a:cubicBezTo>
                  <a:cubicBezTo>
                    <a:pt x="531" y="174"/>
                    <a:pt x="530" y="170"/>
                    <a:pt x="530" y="170"/>
                  </a:cubicBezTo>
                  <a:cubicBezTo>
                    <a:pt x="530" y="170"/>
                    <a:pt x="532" y="164"/>
                    <a:pt x="532" y="163"/>
                  </a:cubicBezTo>
                  <a:cubicBezTo>
                    <a:pt x="532" y="161"/>
                    <a:pt x="526" y="166"/>
                    <a:pt x="526" y="166"/>
                  </a:cubicBezTo>
                  <a:cubicBezTo>
                    <a:pt x="519" y="161"/>
                    <a:pt x="519" y="161"/>
                    <a:pt x="519" y="161"/>
                  </a:cubicBezTo>
                  <a:lnTo>
                    <a:pt x="520" y="161"/>
                  </a:lnTo>
                  <a:close/>
                  <a:moveTo>
                    <a:pt x="622" y="329"/>
                  </a:moveTo>
                  <a:cubicBezTo>
                    <a:pt x="616" y="328"/>
                    <a:pt x="607" y="333"/>
                    <a:pt x="607" y="333"/>
                  </a:cubicBezTo>
                  <a:cubicBezTo>
                    <a:pt x="608" y="339"/>
                    <a:pt x="608" y="339"/>
                    <a:pt x="608" y="339"/>
                  </a:cubicBezTo>
                  <a:cubicBezTo>
                    <a:pt x="608" y="339"/>
                    <a:pt x="613" y="339"/>
                    <a:pt x="617" y="340"/>
                  </a:cubicBezTo>
                  <a:cubicBezTo>
                    <a:pt x="621" y="340"/>
                    <a:pt x="624" y="345"/>
                    <a:pt x="624" y="345"/>
                  </a:cubicBezTo>
                  <a:cubicBezTo>
                    <a:pt x="630" y="347"/>
                    <a:pt x="630" y="347"/>
                    <a:pt x="630" y="347"/>
                  </a:cubicBezTo>
                  <a:cubicBezTo>
                    <a:pt x="631" y="341"/>
                    <a:pt x="631" y="341"/>
                    <a:pt x="631" y="341"/>
                  </a:cubicBezTo>
                  <a:cubicBezTo>
                    <a:pt x="631" y="341"/>
                    <a:pt x="627" y="331"/>
                    <a:pt x="622" y="32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6" name="Italien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6071153" y="4218299"/>
              <a:ext cx="1423907" cy="1635906"/>
            </a:xfrm>
            <a:custGeom>
              <a:avLst/>
              <a:gdLst/>
              <a:ahLst/>
              <a:cxnLst>
                <a:cxn ang="0">
                  <a:pos x="173" y="282"/>
                </a:cxn>
                <a:cxn ang="0">
                  <a:pos x="150" y="269"/>
                </a:cxn>
                <a:cxn ang="0">
                  <a:pos x="126" y="392"/>
                </a:cxn>
                <a:cxn ang="0">
                  <a:pos x="63" y="407"/>
                </a:cxn>
                <a:cxn ang="0">
                  <a:pos x="70" y="460"/>
                </a:cxn>
                <a:cxn ang="0">
                  <a:pos x="73" y="519"/>
                </a:cxn>
                <a:cxn ang="0">
                  <a:pos x="104" y="525"/>
                </a:cxn>
                <a:cxn ang="0">
                  <a:pos x="140" y="458"/>
                </a:cxn>
                <a:cxn ang="0">
                  <a:pos x="70" y="394"/>
                </a:cxn>
                <a:cxn ang="0">
                  <a:pos x="271" y="599"/>
                </a:cxn>
                <a:cxn ang="0">
                  <a:pos x="263" y="595"/>
                </a:cxn>
                <a:cxn ang="0">
                  <a:pos x="549" y="402"/>
                </a:cxn>
                <a:cxn ang="0">
                  <a:pos x="489" y="378"/>
                </a:cxn>
                <a:cxn ang="0">
                  <a:pos x="432" y="333"/>
                </a:cxn>
                <a:cxn ang="0">
                  <a:pos x="363" y="300"/>
                </a:cxn>
                <a:cxn ang="0">
                  <a:pos x="327" y="230"/>
                </a:cxn>
                <a:cxn ang="0">
                  <a:pos x="278" y="141"/>
                </a:cxn>
                <a:cxn ang="0">
                  <a:pos x="286" y="106"/>
                </a:cxn>
                <a:cxn ang="0">
                  <a:pos x="329" y="91"/>
                </a:cxn>
                <a:cxn ang="0">
                  <a:pos x="319" y="59"/>
                </a:cxn>
                <a:cxn ang="0">
                  <a:pos x="290" y="34"/>
                </a:cxn>
                <a:cxn ang="0">
                  <a:pos x="262" y="2"/>
                </a:cxn>
                <a:cxn ang="0">
                  <a:pos x="206" y="26"/>
                </a:cxn>
                <a:cxn ang="0">
                  <a:pos x="172" y="38"/>
                </a:cxn>
                <a:cxn ang="0">
                  <a:pos x="163" y="60"/>
                </a:cxn>
                <a:cxn ang="0">
                  <a:pos x="128" y="41"/>
                </a:cxn>
                <a:cxn ang="0">
                  <a:pos x="115" y="79"/>
                </a:cxn>
                <a:cxn ang="0">
                  <a:pos x="93" y="60"/>
                </a:cxn>
                <a:cxn ang="0">
                  <a:pos x="72" y="54"/>
                </a:cxn>
                <a:cxn ang="0">
                  <a:pos x="33" y="75"/>
                </a:cxn>
                <a:cxn ang="0">
                  <a:pos x="10" y="126"/>
                </a:cxn>
                <a:cxn ang="0">
                  <a:pos x="14" y="178"/>
                </a:cxn>
                <a:cxn ang="0">
                  <a:pos x="76" y="195"/>
                </a:cxn>
                <a:cxn ang="0">
                  <a:pos x="168" y="211"/>
                </a:cxn>
                <a:cxn ang="0">
                  <a:pos x="201" y="286"/>
                </a:cxn>
                <a:cxn ang="0">
                  <a:pos x="246" y="333"/>
                </a:cxn>
                <a:cxn ang="0">
                  <a:pos x="303" y="375"/>
                </a:cxn>
                <a:cxn ang="0">
                  <a:pos x="359" y="410"/>
                </a:cxn>
                <a:cxn ang="0">
                  <a:pos x="375" y="423"/>
                </a:cxn>
                <a:cxn ang="0">
                  <a:pos x="404" y="437"/>
                </a:cxn>
                <a:cxn ang="0">
                  <a:pos x="449" y="464"/>
                </a:cxn>
                <a:cxn ang="0">
                  <a:pos x="457" y="544"/>
                </a:cxn>
                <a:cxn ang="0">
                  <a:pos x="475" y="588"/>
                </a:cxn>
                <a:cxn ang="0">
                  <a:pos x="522" y="501"/>
                </a:cxn>
                <a:cxn ang="0">
                  <a:pos x="492" y="456"/>
                </a:cxn>
                <a:cxn ang="0">
                  <a:pos x="523" y="425"/>
                </a:cxn>
                <a:cxn ang="0">
                  <a:pos x="589" y="436"/>
                </a:cxn>
                <a:cxn ang="0">
                  <a:pos x="280" y="207"/>
                </a:cxn>
                <a:cxn ang="0">
                  <a:pos x="421" y="580"/>
                </a:cxn>
                <a:cxn ang="0">
                  <a:pos x="384" y="589"/>
                </a:cxn>
                <a:cxn ang="0">
                  <a:pos x="327" y="579"/>
                </a:cxn>
                <a:cxn ang="0">
                  <a:pos x="294" y="583"/>
                </a:cxn>
                <a:cxn ang="0">
                  <a:pos x="295" y="622"/>
                </a:cxn>
                <a:cxn ang="0">
                  <a:pos x="384" y="656"/>
                </a:cxn>
                <a:cxn ang="0">
                  <a:pos x="427" y="662"/>
                </a:cxn>
                <a:cxn ang="0">
                  <a:pos x="427" y="634"/>
                </a:cxn>
                <a:cxn ang="0">
                  <a:pos x="446" y="568"/>
                </a:cxn>
              </a:cxnLst>
              <a:rect l="0" t="0" r="r" b="b"/>
              <a:pathLst>
                <a:path w="589" h="678">
                  <a:moveTo>
                    <a:pt x="173" y="282"/>
                  </a:moveTo>
                  <a:cubicBezTo>
                    <a:pt x="161" y="283"/>
                    <a:pt x="161" y="283"/>
                    <a:pt x="161" y="283"/>
                  </a:cubicBezTo>
                  <a:cubicBezTo>
                    <a:pt x="162" y="289"/>
                    <a:pt x="162" y="289"/>
                    <a:pt x="162" y="289"/>
                  </a:cubicBezTo>
                  <a:cubicBezTo>
                    <a:pt x="172" y="285"/>
                    <a:pt x="172" y="285"/>
                    <a:pt x="172" y="285"/>
                  </a:cubicBezTo>
                  <a:cubicBezTo>
                    <a:pt x="178" y="288"/>
                    <a:pt x="178" y="288"/>
                    <a:pt x="178" y="288"/>
                  </a:cubicBezTo>
                  <a:cubicBezTo>
                    <a:pt x="179" y="281"/>
                    <a:pt x="179" y="281"/>
                    <a:pt x="179" y="281"/>
                  </a:cubicBezTo>
                  <a:cubicBezTo>
                    <a:pt x="177" y="279"/>
                    <a:pt x="177" y="279"/>
                    <a:pt x="177" y="279"/>
                  </a:cubicBezTo>
                  <a:lnTo>
                    <a:pt x="173" y="282"/>
                  </a:lnTo>
                  <a:close/>
                  <a:moveTo>
                    <a:pt x="201" y="310"/>
                  </a:moveTo>
                  <a:cubicBezTo>
                    <a:pt x="196" y="311"/>
                    <a:pt x="200" y="315"/>
                    <a:pt x="200" y="315"/>
                  </a:cubicBezTo>
                  <a:cubicBezTo>
                    <a:pt x="203" y="315"/>
                    <a:pt x="205" y="310"/>
                    <a:pt x="201" y="310"/>
                  </a:cubicBezTo>
                  <a:close/>
                  <a:moveTo>
                    <a:pt x="158" y="294"/>
                  </a:moveTo>
                  <a:cubicBezTo>
                    <a:pt x="154" y="297"/>
                    <a:pt x="159" y="300"/>
                    <a:pt x="159" y="300"/>
                  </a:cubicBezTo>
                  <a:cubicBezTo>
                    <a:pt x="164" y="299"/>
                    <a:pt x="163" y="291"/>
                    <a:pt x="158" y="294"/>
                  </a:cubicBezTo>
                  <a:close/>
                  <a:moveTo>
                    <a:pt x="151" y="265"/>
                  </a:moveTo>
                  <a:cubicBezTo>
                    <a:pt x="147" y="265"/>
                    <a:pt x="150" y="269"/>
                    <a:pt x="150" y="269"/>
                  </a:cubicBezTo>
                  <a:cubicBezTo>
                    <a:pt x="154" y="268"/>
                    <a:pt x="154" y="264"/>
                    <a:pt x="151" y="265"/>
                  </a:cubicBezTo>
                  <a:close/>
                  <a:moveTo>
                    <a:pt x="142" y="408"/>
                  </a:moveTo>
                  <a:cubicBezTo>
                    <a:pt x="136" y="402"/>
                    <a:pt x="136" y="402"/>
                    <a:pt x="136" y="402"/>
                  </a:cubicBezTo>
                  <a:cubicBezTo>
                    <a:pt x="138" y="396"/>
                    <a:pt x="138" y="396"/>
                    <a:pt x="138" y="396"/>
                  </a:cubicBezTo>
                  <a:cubicBezTo>
                    <a:pt x="134" y="395"/>
                    <a:pt x="134" y="395"/>
                    <a:pt x="134" y="395"/>
                  </a:cubicBezTo>
                  <a:cubicBezTo>
                    <a:pt x="134" y="392"/>
                    <a:pt x="134" y="392"/>
                    <a:pt x="134" y="392"/>
                  </a:cubicBezTo>
                  <a:cubicBezTo>
                    <a:pt x="132" y="389"/>
                    <a:pt x="132" y="389"/>
                    <a:pt x="132" y="389"/>
                  </a:cubicBezTo>
                  <a:cubicBezTo>
                    <a:pt x="126" y="392"/>
                    <a:pt x="126" y="392"/>
                    <a:pt x="126" y="392"/>
                  </a:cubicBezTo>
                  <a:cubicBezTo>
                    <a:pt x="126" y="392"/>
                    <a:pt x="125" y="389"/>
                    <a:pt x="121" y="386"/>
                  </a:cubicBezTo>
                  <a:cubicBezTo>
                    <a:pt x="118" y="383"/>
                    <a:pt x="113" y="382"/>
                    <a:pt x="113" y="382"/>
                  </a:cubicBezTo>
                  <a:cubicBezTo>
                    <a:pt x="113" y="390"/>
                    <a:pt x="113" y="390"/>
                    <a:pt x="113" y="390"/>
                  </a:cubicBezTo>
                  <a:cubicBezTo>
                    <a:pt x="106" y="389"/>
                    <a:pt x="106" y="389"/>
                    <a:pt x="106" y="389"/>
                  </a:cubicBezTo>
                  <a:cubicBezTo>
                    <a:pt x="106" y="389"/>
                    <a:pt x="91" y="407"/>
                    <a:pt x="80" y="408"/>
                  </a:cubicBezTo>
                  <a:cubicBezTo>
                    <a:pt x="67" y="410"/>
                    <a:pt x="65" y="400"/>
                    <a:pt x="65" y="400"/>
                  </a:cubicBezTo>
                  <a:cubicBezTo>
                    <a:pt x="59" y="401"/>
                    <a:pt x="59" y="401"/>
                    <a:pt x="59" y="401"/>
                  </a:cubicBezTo>
                  <a:cubicBezTo>
                    <a:pt x="63" y="407"/>
                    <a:pt x="63" y="407"/>
                    <a:pt x="63" y="407"/>
                  </a:cubicBezTo>
                  <a:cubicBezTo>
                    <a:pt x="60" y="415"/>
                    <a:pt x="60" y="415"/>
                    <a:pt x="60" y="415"/>
                  </a:cubicBezTo>
                  <a:cubicBezTo>
                    <a:pt x="60" y="415"/>
                    <a:pt x="58" y="421"/>
                    <a:pt x="59" y="425"/>
                  </a:cubicBezTo>
                  <a:cubicBezTo>
                    <a:pt x="61" y="429"/>
                    <a:pt x="67" y="426"/>
                    <a:pt x="67" y="426"/>
                  </a:cubicBezTo>
                  <a:cubicBezTo>
                    <a:pt x="73" y="431"/>
                    <a:pt x="73" y="431"/>
                    <a:pt x="73" y="431"/>
                  </a:cubicBezTo>
                  <a:cubicBezTo>
                    <a:pt x="72" y="440"/>
                    <a:pt x="72" y="440"/>
                    <a:pt x="72" y="440"/>
                  </a:cubicBezTo>
                  <a:cubicBezTo>
                    <a:pt x="76" y="443"/>
                    <a:pt x="76" y="443"/>
                    <a:pt x="76" y="443"/>
                  </a:cubicBezTo>
                  <a:cubicBezTo>
                    <a:pt x="75" y="458"/>
                    <a:pt x="75" y="458"/>
                    <a:pt x="75" y="458"/>
                  </a:cubicBezTo>
                  <a:cubicBezTo>
                    <a:pt x="70" y="460"/>
                    <a:pt x="70" y="460"/>
                    <a:pt x="70" y="460"/>
                  </a:cubicBezTo>
                  <a:cubicBezTo>
                    <a:pt x="73" y="472"/>
                    <a:pt x="73" y="472"/>
                    <a:pt x="73" y="472"/>
                  </a:cubicBezTo>
                  <a:cubicBezTo>
                    <a:pt x="73" y="472"/>
                    <a:pt x="77" y="471"/>
                    <a:pt x="80" y="473"/>
                  </a:cubicBezTo>
                  <a:cubicBezTo>
                    <a:pt x="82" y="475"/>
                    <a:pt x="77" y="483"/>
                    <a:pt x="77" y="483"/>
                  </a:cubicBezTo>
                  <a:cubicBezTo>
                    <a:pt x="74" y="478"/>
                    <a:pt x="74" y="478"/>
                    <a:pt x="74" y="478"/>
                  </a:cubicBezTo>
                  <a:cubicBezTo>
                    <a:pt x="69" y="504"/>
                    <a:pt x="69" y="504"/>
                    <a:pt x="69" y="504"/>
                  </a:cubicBezTo>
                  <a:cubicBezTo>
                    <a:pt x="73" y="509"/>
                    <a:pt x="73" y="509"/>
                    <a:pt x="73" y="509"/>
                  </a:cubicBezTo>
                  <a:cubicBezTo>
                    <a:pt x="69" y="515"/>
                    <a:pt x="69" y="515"/>
                    <a:pt x="69" y="515"/>
                  </a:cubicBezTo>
                  <a:cubicBezTo>
                    <a:pt x="69" y="515"/>
                    <a:pt x="73" y="518"/>
                    <a:pt x="73" y="519"/>
                  </a:cubicBezTo>
                  <a:cubicBezTo>
                    <a:pt x="73" y="521"/>
                    <a:pt x="68" y="520"/>
                    <a:pt x="68" y="520"/>
                  </a:cubicBezTo>
                  <a:cubicBezTo>
                    <a:pt x="66" y="523"/>
                    <a:pt x="66" y="523"/>
                    <a:pt x="66" y="523"/>
                  </a:cubicBezTo>
                  <a:cubicBezTo>
                    <a:pt x="71" y="531"/>
                    <a:pt x="71" y="531"/>
                    <a:pt x="71" y="531"/>
                  </a:cubicBezTo>
                  <a:cubicBezTo>
                    <a:pt x="71" y="531"/>
                    <a:pt x="74" y="525"/>
                    <a:pt x="76" y="525"/>
                  </a:cubicBezTo>
                  <a:cubicBezTo>
                    <a:pt x="79" y="525"/>
                    <a:pt x="81" y="536"/>
                    <a:pt x="81" y="536"/>
                  </a:cubicBezTo>
                  <a:cubicBezTo>
                    <a:pt x="81" y="536"/>
                    <a:pt x="85" y="534"/>
                    <a:pt x="87" y="534"/>
                  </a:cubicBezTo>
                  <a:cubicBezTo>
                    <a:pt x="89" y="534"/>
                    <a:pt x="93" y="535"/>
                    <a:pt x="93" y="535"/>
                  </a:cubicBezTo>
                  <a:cubicBezTo>
                    <a:pt x="104" y="525"/>
                    <a:pt x="104" y="525"/>
                    <a:pt x="104" y="525"/>
                  </a:cubicBezTo>
                  <a:cubicBezTo>
                    <a:pt x="103" y="521"/>
                    <a:pt x="103" y="521"/>
                    <a:pt x="103" y="521"/>
                  </a:cubicBezTo>
                  <a:cubicBezTo>
                    <a:pt x="103" y="521"/>
                    <a:pt x="105" y="517"/>
                    <a:pt x="113" y="516"/>
                  </a:cubicBezTo>
                  <a:cubicBezTo>
                    <a:pt x="119" y="516"/>
                    <a:pt x="123" y="520"/>
                    <a:pt x="123" y="520"/>
                  </a:cubicBezTo>
                  <a:cubicBezTo>
                    <a:pt x="131" y="523"/>
                    <a:pt x="131" y="523"/>
                    <a:pt x="131" y="523"/>
                  </a:cubicBezTo>
                  <a:cubicBezTo>
                    <a:pt x="134" y="511"/>
                    <a:pt x="134" y="511"/>
                    <a:pt x="134" y="511"/>
                  </a:cubicBezTo>
                  <a:cubicBezTo>
                    <a:pt x="137" y="508"/>
                    <a:pt x="137" y="508"/>
                    <a:pt x="137" y="508"/>
                  </a:cubicBezTo>
                  <a:cubicBezTo>
                    <a:pt x="134" y="501"/>
                    <a:pt x="134" y="501"/>
                    <a:pt x="134" y="501"/>
                  </a:cubicBezTo>
                  <a:cubicBezTo>
                    <a:pt x="140" y="458"/>
                    <a:pt x="140" y="458"/>
                    <a:pt x="140" y="458"/>
                  </a:cubicBezTo>
                  <a:cubicBezTo>
                    <a:pt x="140" y="458"/>
                    <a:pt x="136" y="452"/>
                    <a:pt x="137" y="446"/>
                  </a:cubicBezTo>
                  <a:cubicBezTo>
                    <a:pt x="137" y="440"/>
                    <a:pt x="148" y="430"/>
                    <a:pt x="148" y="430"/>
                  </a:cubicBezTo>
                  <a:cubicBezTo>
                    <a:pt x="138" y="412"/>
                    <a:pt x="138" y="412"/>
                    <a:pt x="138" y="412"/>
                  </a:cubicBezTo>
                  <a:lnTo>
                    <a:pt x="142" y="408"/>
                  </a:lnTo>
                  <a:close/>
                  <a:moveTo>
                    <a:pt x="63" y="515"/>
                  </a:moveTo>
                  <a:cubicBezTo>
                    <a:pt x="55" y="516"/>
                    <a:pt x="63" y="520"/>
                    <a:pt x="63" y="520"/>
                  </a:cubicBezTo>
                  <a:cubicBezTo>
                    <a:pt x="70" y="520"/>
                    <a:pt x="71" y="514"/>
                    <a:pt x="63" y="515"/>
                  </a:cubicBezTo>
                  <a:close/>
                  <a:moveTo>
                    <a:pt x="70" y="394"/>
                  </a:moveTo>
                  <a:cubicBezTo>
                    <a:pt x="75" y="390"/>
                    <a:pt x="71" y="383"/>
                    <a:pt x="68" y="390"/>
                  </a:cubicBezTo>
                  <a:cubicBezTo>
                    <a:pt x="65" y="396"/>
                    <a:pt x="70" y="394"/>
                    <a:pt x="70" y="394"/>
                  </a:cubicBezTo>
                  <a:close/>
                  <a:moveTo>
                    <a:pt x="261" y="671"/>
                  </a:moveTo>
                  <a:cubicBezTo>
                    <a:pt x="255" y="666"/>
                    <a:pt x="256" y="671"/>
                    <a:pt x="256" y="671"/>
                  </a:cubicBezTo>
                  <a:cubicBezTo>
                    <a:pt x="256" y="675"/>
                    <a:pt x="256" y="675"/>
                    <a:pt x="256" y="675"/>
                  </a:cubicBezTo>
                  <a:cubicBezTo>
                    <a:pt x="264" y="678"/>
                    <a:pt x="266" y="675"/>
                    <a:pt x="261" y="671"/>
                  </a:cubicBezTo>
                  <a:close/>
                  <a:moveTo>
                    <a:pt x="277" y="598"/>
                  </a:moveTo>
                  <a:cubicBezTo>
                    <a:pt x="271" y="597"/>
                    <a:pt x="271" y="599"/>
                    <a:pt x="271" y="599"/>
                  </a:cubicBezTo>
                  <a:cubicBezTo>
                    <a:pt x="274" y="600"/>
                    <a:pt x="274" y="600"/>
                    <a:pt x="274" y="600"/>
                  </a:cubicBezTo>
                  <a:cubicBezTo>
                    <a:pt x="277" y="601"/>
                    <a:pt x="281" y="598"/>
                    <a:pt x="277" y="598"/>
                  </a:cubicBezTo>
                  <a:close/>
                  <a:moveTo>
                    <a:pt x="413" y="564"/>
                  </a:moveTo>
                  <a:cubicBezTo>
                    <a:pt x="415" y="564"/>
                    <a:pt x="418" y="562"/>
                    <a:pt x="413" y="562"/>
                  </a:cubicBezTo>
                  <a:cubicBezTo>
                    <a:pt x="409" y="562"/>
                    <a:pt x="413" y="564"/>
                    <a:pt x="413" y="564"/>
                  </a:cubicBezTo>
                  <a:close/>
                  <a:moveTo>
                    <a:pt x="263" y="595"/>
                  </a:moveTo>
                  <a:cubicBezTo>
                    <a:pt x="261" y="595"/>
                    <a:pt x="261" y="598"/>
                    <a:pt x="261" y="598"/>
                  </a:cubicBezTo>
                  <a:cubicBezTo>
                    <a:pt x="264" y="599"/>
                    <a:pt x="265" y="596"/>
                    <a:pt x="263" y="595"/>
                  </a:cubicBezTo>
                  <a:close/>
                  <a:moveTo>
                    <a:pt x="589" y="436"/>
                  </a:moveTo>
                  <a:cubicBezTo>
                    <a:pt x="585" y="435"/>
                    <a:pt x="585" y="435"/>
                    <a:pt x="585" y="435"/>
                  </a:cubicBezTo>
                  <a:cubicBezTo>
                    <a:pt x="581" y="427"/>
                    <a:pt x="581" y="427"/>
                    <a:pt x="581" y="427"/>
                  </a:cubicBezTo>
                  <a:cubicBezTo>
                    <a:pt x="573" y="416"/>
                    <a:pt x="573" y="416"/>
                    <a:pt x="573" y="416"/>
                  </a:cubicBezTo>
                  <a:cubicBezTo>
                    <a:pt x="567" y="417"/>
                    <a:pt x="567" y="417"/>
                    <a:pt x="567" y="417"/>
                  </a:cubicBezTo>
                  <a:cubicBezTo>
                    <a:pt x="560" y="410"/>
                    <a:pt x="560" y="410"/>
                    <a:pt x="560" y="410"/>
                  </a:cubicBezTo>
                  <a:cubicBezTo>
                    <a:pt x="560" y="410"/>
                    <a:pt x="562" y="407"/>
                    <a:pt x="558" y="405"/>
                  </a:cubicBezTo>
                  <a:cubicBezTo>
                    <a:pt x="552" y="402"/>
                    <a:pt x="549" y="402"/>
                    <a:pt x="549" y="402"/>
                  </a:cubicBezTo>
                  <a:cubicBezTo>
                    <a:pt x="543" y="398"/>
                    <a:pt x="543" y="398"/>
                    <a:pt x="543" y="398"/>
                  </a:cubicBezTo>
                  <a:cubicBezTo>
                    <a:pt x="540" y="399"/>
                    <a:pt x="540" y="399"/>
                    <a:pt x="540" y="399"/>
                  </a:cubicBezTo>
                  <a:cubicBezTo>
                    <a:pt x="528" y="394"/>
                    <a:pt x="528" y="394"/>
                    <a:pt x="528" y="394"/>
                  </a:cubicBezTo>
                  <a:cubicBezTo>
                    <a:pt x="525" y="390"/>
                    <a:pt x="525" y="390"/>
                    <a:pt x="525" y="390"/>
                  </a:cubicBezTo>
                  <a:cubicBezTo>
                    <a:pt x="516" y="386"/>
                    <a:pt x="516" y="386"/>
                    <a:pt x="516" y="386"/>
                  </a:cubicBezTo>
                  <a:cubicBezTo>
                    <a:pt x="513" y="383"/>
                    <a:pt x="513" y="383"/>
                    <a:pt x="513" y="383"/>
                  </a:cubicBezTo>
                  <a:cubicBezTo>
                    <a:pt x="492" y="377"/>
                    <a:pt x="492" y="377"/>
                    <a:pt x="492" y="377"/>
                  </a:cubicBezTo>
                  <a:cubicBezTo>
                    <a:pt x="489" y="378"/>
                    <a:pt x="489" y="378"/>
                    <a:pt x="489" y="378"/>
                  </a:cubicBezTo>
                  <a:cubicBezTo>
                    <a:pt x="472" y="369"/>
                    <a:pt x="472" y="369"/>
                    <a:pt x="472" y="369"/>
                  </a:cubicBezTo>
                  <a:cubicBezTo>
                    <a:pt x="467" y="369"/>
                    <a:pt x="467" y="369"/>
                    <a:pt x="467" y="369"/>
                  </a:cubicBezTo>
                  <a:cubicBezTo>
                    <a:pt x="467" y="369"/>
                    <a:pt x="450" y="361"/>
                    <a:pt x="448" y="357"/>
                  </a:cubicBezTo>
                  <a:cubicBezTo>
                    <a:pt x="447" y="352"/>
                    <a:pt x="451" y="349"/>
                    <a:pt x="454" y="347"/>
                  </a:cubicBezTo>
                  <a:cubicBezTo>
                    <a:pt x="458" y="345"/>
                    <a:pt x="462" y="341"/>
                    <a:pt x="462" y="341"/>
                  </a:cubicBezTo>
                  <a:cubicBezTo>
                    <a:pt x="461" y="334"/>
                    <a:pt x="461" y="334"/>
                    <a:pt x="461" y="334"/>
                  </a:cubicBezTo>
                  <a:cubicBezTo>
                    <a:pt x="461" y="334"/>
                    <a:pt x="457" y="330"/>
                    <a:pt x="452" y="330"/>
                  </a:cubicBezTo>
                  <a:cubicBezTo>
                    <a:pt x="448" y="329"/>
                    <a:pt x="437" y="332"/>
                    <a:pt x="432" y="333"/>
                  </a:cubicBezTo>
                  <a:cubicBezTo>
                    <a:pt x="407" y="333"/>
                    <a:pt x="407" y="333"/>
                    <a:pt x="407" y="333"/>
                  </a:cubicBezTo>
                  <a:cubicBezTo>
                    <a:pt x="405" y="331"/>
                    <a:pt x="405" y="331"/>
                    <a:pt x="405" y="331"/>
                  </a:cubicBezTo>
                  <a:cubicBezTo>
                    <a:pt x="390" y="323"/>
                    <a:pt x="390" y="323"/>
                    <a:pt x="390" y="323"/>
                  </a:cubicBezTo>
                  <a:cubicBezTo>
                    <a:pt x="388" y="318"/>
                    <a:pt x="388" y="318"/>
                    <a:pt x="388" y="318"/>
                  </a:cubicBezTo>
                  <a:cubicBezTo>
                    <a:pt x="380" y="316"/>
                    <a:pt x="380" y="316"/>
                    <a:pt x="380" y="316"/>
                  </a:cubicBezTo>
                  <a:cubicBezTo>
                    <a:pt x="371" y="306"/>
                    <a:pt x="371" y="306"/>
                    <a:pt x="371" y="306"/>
                  </a:cubicBezTo>
                  <a:cubicBezTo>
                    <a:pt x="366" y="304"/>
                    <a:pt x="366" y="304"/>
                    <a:pt x="366" y="304"/>
                  </a:cubicBezTo>
                  <a:cubicBezTo>
                    <a:pt x="363" y="300"/>
                    <a:pt x="363" y="300"/>
                    <a:pt x="363" y="300"/>
                  </a:cubicBezTo>
                  <a:cubicBezTo>
                    <a:pt x="356" y="296"/>
                    <a:pt x="356" y="296"/>
                    <a:pt x="356" y="296"/>
                  </a:cubicBezTo>
                  <a:cubicBezTo>
                    <a:pt x="350" y="285"/>
                    <a:pt x="350" y="285"/>
                    <a:pt x="350" y="285"/>
                  </a:cubicBezTo>
                  <a:cubicBezTo>
                    <a:pt x="350" y="278"/>
                    <a:pt x="350" y="278"/>
                    <a:pt x="350" y="278"/>
                  </a:cubicBezTo>
                  <a:cubicBezTo>
                    <a:pt x="346" y="273"/>
                    <a:pt x="346" y="273"/>
                    <a:pt x="346" y="273"/>
                  </a:cubicBezTo>
                  <a:cubicBezTo>
                    <a:pt x="346" y="273"/>
                    <a:pt x="346" y="262"/>
                    <a:pt x="343" y="257"/>
                  </a:cubicBezTo>
                  <a:cubicBezTo>
                    <a:pt x="341" y="252"/>
                    <a:pt x="332" y="235"/>
                    <a:pt x="332" y="235"/>
                  </a:cubicBezTo>
                  <a:cubicBezTo>
                    <a:pt x="333" y="233"/>
                    <a:pt x="333" y="233"/>
                    <a:pt x="333" y="233"/>
                  </a:cubicBezTo>
                  <a:cubicBezTo>
                    <a:pt x="327" y="230"/>
                    <a:pt x="327" y="230"/>
                    <a:pt x="327" y="230"/>
                  </a:cubicBezTo>
                  <a:cubicBezTo>
                    <a:pt x="318" y="227"/>
                    <a:pt x="318" y="227"/>
                    <a:pt x="318" y="227"/>
                  </a:cubicBezTo>
                  <a:cubicBezTo>
                    <a:pt x="297" y="209"/>
                    <a:pt x="297" y="209"/>
                    <a:pt x="297" y="209"/>
                  </a:cubicBezTo>
                  <a:cubicBezTo>
                    <a:pt x="287" y="206"/>
                    <a:pt x="287" y="206"/>
                    <a:pt x="287" y="206"/>
                  </a:cubicBezTo>
                  <a:cubicBezTo>
                    <a:pt x="271" y="189"/>
                    <a:pt x="271" y="189"/>
                    <a:pt x="271" y="189"/>
                  </a:cubicBezTo>
                  <a:cubicBezTo>
                    <a:pt x="268" y="164"/>
                    <a:pt x="268" y="164"/>
                    <a:pt x="268" y="164"/>
                  </a:cubicBezTo>
                  <a:cubicBezTo>
                    <a:pt x="265" y="160"/>
                    <a:pt x="265" y="160"/>
                    <a:pt x="265" y="160"/>
                  </a:cubicBezTo>
                  <a:cubicBezTo>
                    <a:pt x="270" y="148"/>
                    <a:pt x="270" y="148"/>
                    <a:pt x="270" y="148"/>
                  </a:cubicBezTo>
                  <a:cubicBezTo>
                    <a:pt x="270" y="148"/>
                    <a:pt x="277" y="146"/>
                    <a:pt x="278" y="141"/>
                  </a:cubicBezTo>
                  <a:cubicBezTo>
                    <a:pt x="279" y="136"/>
                    <a:pt x="269" y="134"/>
                    <a:pt x="269" y="134"/>
                  </a:cubicBezTo>
                  <a:cubicBezTo>
                    <a:pt x="269" y="134"/>
                    <a:pt x="269" y="129"/>
                    <a:pt x="267" y="127"/>
                  </a:cubicBezTo>
                  <a:cubicBezTo>
                    <a:pt x="266" y="124"/>
                    <a:pt x="261" y="121"/>
                    <a:pt x="261" y="121"/>
                  </a:cubicBezTo>
                  <a:cubicBezTo>
                    <a:pt x="261" y="121"/>
                    <a:pt x="265" y="118"/>
                    <a:pt x="266" y="117"/>
                  </a:cubicBezTo>
                  <a:cubicBezTo>
                    <a:pt x="268" y="116"/>
                    <a:pt x="267" y="111"/>
                    <a:pt x="267" y="111"/>
                  </a:cubicBezTo>
                  <a:cubicBezTo>
                    <a:pt x="271" y="109"/>
                    <a:pt x="271" y="109"/>
                    <a:pt x="271" y="109"/>
                  </a:cubicBezTo>
                  <a:cubicBezTo>
                    <a:pt x="271" y="111"/>
                    <a:pt x="271" y="111"/>
                    <a:pt x="271" y="111"/>
                  </a:cubicBezTo>
                  <a:cubicBezTo>
                    <a:pt x="271" y="111"/>
                    <a:pt x="281" y="109"/>
                    <a:pt x="286" y="106"/>
                  </a:cubicBezTo>
                  <a:cubicBezTo>
                    <a:pt x="293" y="102"/>
                    <a:pt x="296" y="97"/>
                    <a:pt x="296" y="97"/>
                  </a:cubicBezTo>
                  <a:cubicBezTo>
                    <a:pt x="303" y="97"/>
                    <a:pt x="303" y="97"/>
                    <a:pt x="303" y="97"/>
                  </a:cubicBezTo>
                  <a:cubicBezTo>
                    <a:pt x="306" y="94"/>
                    <a:pt x="306" y="94"/>
                    <a:pt x="306" y="94"/>
                  </a:cubicBezTo>
                  <a:cubicBezTo>
                    <a:pt x="302" y="93"/>
                    <a:pt x="302" y="93"/>
                    <a:pt x="302" y="93"/>
                  </a:cubicBezTo>
                  <a:cubicBezTo>
                    <a:pt x="305" y="89"/>
                    <a:pt x="305" y="89"/>
                    <a:pt x="305" y="89"/>
                  </a:cubicBezTo>
                  <a:cubicBezTo>
                    <a:pt x="323" y="93"/>
                    <a:pt x="323" y="93"/>
                    <a:pt x="323" y="93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322" y="90"/>
                    <a:pt x="326" y="90"/>
                    <a:pt x="329" y="91"/>
                  </a:cubicBezTo>
                  <a:cubicBezTo>
                    <a:pt x="332" y="91"/>
                    <a:pt x="334" y="99"/>
                    <a:pt x="334" y="99"/>
                  </a:cubicBezTo>
                  <a:cubicBezTo>
                    <a:pt x="334" y="99"/>
                    <a:pt x="339" y="96"/>
                    <a:pt x="339" y="92"/>
                  </a:cubicBezTo>
                  <a:cubicBezTo>
                    <a:pt x="339" y="86"/>
                    <a:pt x="327" y="86"/>
                    <a:pt x="327" y="86"/>
                  </a:cubicBezTo>
                  <a:cubicBezTo>
                    <a:pt x="327" y="86"/>
                    <a:pt x="331" y="75"/>
                    <a:pt x="330" y="73"/>
                  </a:cubicBezTo>
                  <a:cubicBezTo>
                    <a:pt x="329" y="70"/>
                    <a:pt x="321" y="76"/>
                    <a:pt x="321" y="76"/>
                  </a:cubicBezTo>
                  <a:cubicBezTo>
                    <a:pt x="320" y="70"/>
                    <a:pt x="320" y="70"/>
                    <a:pt x="320" y="70"/>
                  </a:cubicBezTo>
                  <a:cubicBezTo>
                    <a:pt x="320" y="70"/>
                    <a:pt x="330" y="65"/>
                    <a:pt x="330" y="61"/>
                  </a:cubicBezTo>
                  <a:cubicBezTo>
                    <a:pt x="329" y="55"/>
                    <a:pt x="319" y="59"/>
                    <a:pt x="319" y="59"/>
                  </a:cubicBezTo>
                  <a:cubicBezTo>
                    <a:pt x="316" y="53"/>
                    <a:pt x="316" y="53"/>
                    <a:pt x="316" y="53"/>
                  </a:cubicBezTo>
                  <a:cubicBezTo>
                    <a:pt x="326" y="44"/>
                    <a:pt x="326" y="44"/>
                    <a:pt x="326" y="44"/>
                  </a:cubicBezTo>
                  <a:cubicBezTo>
                    <a:pt x="331" y="44"/>
                    <a:pt x="331" y="44"/>
                    <a:pt x="331" y="44"/>
                  </a:cubicBezTo>
                  <a:cubicBezTo>
                    <a:pt x="332" y="43"/>
                    <a:pt x="331" y="39"/>
                    <a:pt x="330" y="38"/>
                  </a:cubicBezTo>
                  <a:cubicBezTo>
                    <a:pt x="315" y="35"/>
                    <a:pt x="315" y="35"/>
                    <a:pt x="315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06" y="34"/>
                    <a:pt x="306" y="34"/>
                    <a:pt x="306" y="34"/>
                  </a:cubicBezTo>
                  <a:cubicBezTo>
                    <a:pt x="290" y="34"/>
                    <a:pt x="290" y="34"/>
                    <a:pt x="290" y="34"/>
                  </a:cubicBezTo>
                  <a:cubicBezTo>
                    <a:pt x="288" y="31"/>
                    <a:pt x="288" y="31"/>
                    <a:pt x="288" y="31"/>
                  </a:cubicBezTo>
                  <a:cubicBezTo>
                    <a:pt x="271" y="30"/>
                    <a:pt x="271" y="30"/>
                    <a:pt x="271" y="30"/>
                  </a:cubicBezTo>
                  <a:cubicBezTo>
                    <a:pt x="268" y="22"/>
                    <a:pt x="268" y="22"/>
                    <a:pt x="268" y="22"/>
                  </a:cubicBezTo>
                  <a:cubicBezTo>
                    <a:pt x="265" y="21"/>
                    <a:pt x="265" y="21"/>
                    <a:pt x="265" y="21"/>
                  </a:cubicBezTo>
                  <a:cubicBezTo>
                    <a:pt x="265" y="21"/>
                    <a:pt x="266" y="17"/>
                    <a:pt x="264" y="16"/>
                  </a:cubicBezTo>
                  <a:cubicBezTo>
                    <a:pt x="262" y="15"/>
                    <a:pt x="260" y="17"/>
                    <a:pt x="260" y="17"/>
                  </a:cubicBezTo>
                  <a:cubicBezTo>
                    <a:pt x="257" y="8"/>
                    <a:pt x="257" y="8"/>
                    <a:pt x="257" y="8"/>
                  </a:cubicBezTo>
                  <a:cubicBezTo>
                    <a:pt x="257" y="8"/>
                    <a:pt x="264" y="4"/>
                    <a:pt x="262" y="2"/>
                  </a:cubicBezTo>
                  <a:cubicBezTo>
                    <a:pt x="260" y="0"/>
                    <a:pt x="254" y="6"/>
                    <a:pt x="254" y="6"/>
                  </a:cubicBezTo>
                  <a:cubicBezTo>
                    <a:pt x="250" y="4"/>
                    <a:pt x="250" y="4"/>
                    <a:pt x="250" y="4"/>
                  </a:cubicBezTo>
                  <a:cubicBezTo>
                    <a:pt x="241" y="13"/>
                    <a:pt x="241" y="13"/>
                    <a:pt x="241" y="13"/>
                  </a:cubicBezTo>
                  <a:cubicBezTo>
                    <a:pt x="227" y="7"/>
                    <a:pt x="227" y="7"/>
                    <a:pt x="227" y="7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2"/>
                    <a:pt x="222" y="11"/>
                    <a:pt x="213" y="12"/>
                  </a:cubicBezTo>
                  <a:cubicBezTo>
                    <a:pt x="204" y="13"/>
                    <a:pt x="210" y="21"/>
                    <a:pt x="210" y="21"/>
                  </a:cubicBezTo>
                  <a:cubicBezTo>
                    <a:pt x="206" y="26"/>
                    <a:pt x="206" y="26"/>
                    <a:pt x="206" y="26"/>
                  </a:cubicBezTo>
                  <a:cubicBezTo>
                    <a:pt x="194" y="23"/>
                    <a:pt x="194" y="23"/>
                    <a:pt x="194" y="23"/>
                  </a:cubicBezTo>
                  <a:cubicBezTo>
                    <a:pt x="194" y="23"/>
                    <a:pt x="194" y="19"/>
                    <a:pt x="190" y="17"/>
                  </a:cubicBezTo>
                  <a:cubicBezTo>
                    <a:pt x="187" y="16"/>
                    <a:pt x="185" y="20"/>
                    <a:pt x="185" y="20"/>
                  </a:cubicBezTo>
                  <a:cubicBezTo>
                    <a:pt x="182" y="20"/>
                    <a:pt x="182" y="20"/>
                    <a:pt x="182" y="20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82" y="34"/>
                    <a:pt x="182" y="34"/>
                    <a:pt x="182" y="34"/>
                  </a:cubicBezTo>
                  <a:cubicBezTo>
                    <a:pt x="182" y="41"/>
                    <a:pt x="182" y="41"/>
                    <a:pt x="182" y="41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1" y="32"/>
                    <a:pt x="171" y="32"/>
                    <a:pt x="171" y="32"/>
                  </a:cubicBezTo>
                  <a:cubicBezTo>
                    <a:pt x="171" y="32"/>
                    <a:pt x="169" y="31"/>
                    <a:pt x="163" y="37"/>
                  </a:cubicBezTo>
                  <a:cubicBezTo>
                    <a:pt x="157" y="43"/>
                    <a:pt x="163" y="47"/>
                    <a:pt x="163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5" y="53"/>
                    <a:pt x="165" y="53"/>
                    <a:pt x="165" y="53"/>
                  </a:cubicBezTo>
                  <a:cubicBezTo>
                    <a:pt x="165" y="60"/>
                    <a:pt x="165" y="60"/>
                    <a:pt x="165" y="60"/>
                  </a:cubicBezTo>
                  <a:cubicBezTo>
                    <a:pt x="163" y="60"/>
                    <a:pt x="163" y="60"/>
                    <a:pt x="163" y="60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59" y="54"/>
                    <a:pt x="159" y="54"/>
                    <a:pt x="159" y="54"/>
                  </a:cubicBezTo>
                  <a:cubicBezTo>
                    <a:pt x="157" y="50"/>
                    <a:pt x="157" y="50"/>
                    <a:pt x="157" y="50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48" y="52"/>
                    <a:pt x="145" y="57"/>
                    <a:pt x="139" y="54"/>
                  </a:cubicBezTo>
                  <a:cubicBezTo>
                    <a:pt x="134" y="51"/>
                    <a:pt x="135" y="41"/>
                    <a:pt x="135" y="41"/>
                  </a:cubicBezTo>
                  <a:cubicBezTo>
                    <a:pt x="132" y="43"/>
                    <a:pt x="132" y="43"/>
                    <a:pt x="132" y="43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8" y="51"/>
                    <a:pt x="125" y="57"/>
                  </a:cubicBezTo>
                  <a:cubicBezTo>
                    <a:pt x="123" y="62"/>
                    <a:pt x="117" y="66"/>
                    <a:pt x="117" y="66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3" y="77"/>
                    <a:pt x="113" y="77"/>
                    <a:pt x="113" y="77"/>
                  </a:cubicBezTo>
                  <a:cubicBezTo>
                    <a:pt x="115" y="79"/>
                    <a:pt x="115" y="79"/>
                    <a:pt x="115" y="79"/>
                  </a:cubicBezTo>
                  <a:cubicBezTo>
                    <a:pt x="114" y="84"/>
                    <a:pt x="114" y="84"/>
                    <a:pt x="114" y="84"/>
                  </a:cubicBezTo>
                  <a:cubicBezTo>
                    <a:pt x="110" y="83"/>
                    <a:pt x="110" y="83"/>
                    <a:pt x="110" y="83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99" y="67"/>
                    <a:pt x="96" y="65"/>
                  </a:cubicBezTo>
                  <a:cubicBezTo>
                    <a:pt x="92" y="63"/>
                    <a:pt x="93" y="61"/>
                    <a:pt x="93" y="60"/>
                  </a:cubicBezTo>
                  <a:cubicBezTo>
                    <a:pt x="93" y="59"/>
                    <a:pt x="89" y="58"/>
                    <a:pt x="87" y="54"/>
                  </a:cubicBezTo>
                  <a:cubicBezTo>
                    <a:pt x="85" y="51"/>
                    <a:pt x="91" y="45"/>
                    <a:pt x="91" y="45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5" y="62"/>
                    <a:pt x="72" y="65"/>
                    <a:pt x="69" y="66"/>
                  </a:cubicBezTo>
                  <a:cubicBezTo>
                    <a:pt x="67" y="67"/>
                    <a:pt x="68" y="70"/>
                    <a:pt x="67" y="71"/>
                  </a:cubicBezTo>
                  <a:cubicBezTo>
                    <a:pt x="66" y="73"/>
                    <a:pt x="63" y="73"/>
                    <a:pt x="61" y="73"/>
                  </a:cubicBezTo>
                  <a:cubicBezTo>
                    <a:pt x="60" y="73"/>
                    <a:pt x="61" y="77"/>
                    <a:pt x="57" y="77"/>
                  </a:cubicBezTo>
                  <a:cubicBezTo>
                    <a:pt x="54" y="77"/>
                    <a:pt x="47" y="71"/>
                    <a:pt x="46" y="71"/>
                  </a:cubicBezTo>
                  <a:cubicBezTo>
                    <a:pt x="43" y="71"/>
                    <a:pt x="42" y="76"/>
                    <a:pt x="39" y="76"/>
                  </a:cubicBezTo>
                  <a:cubicBezTo>
                    <a:pt x="36" y="77"/>
                    <a:pt x="35" y="76"/>
                    <a:pt x="33" y="75"/>
                  </a:cubicBezTo>
                  <a:cubicBezTo>
                    <a:pt x="32" y="75"/>
                    <a:pt x="32" y="78"/>
                    <a:pt x="27" y="79"/>
                  </a:cubicBezTo>
                  <a:cubicBezTo>
                    <a:pt x="25" y="79"/>
                    <a:pt x="23" y="78"/>
                    <a:pt x="23" y="77"/>
                  </a:cubicBezTo>
                  <a:cubicBezTo>
                    <a:pt x="21" y="80"/>
                    <a:pt x="15" y="79"/>
                    <a:pt x="11" y="84"/>
                  </a:cubicBezTo>
                  <a:cubicBezTo>
                    <a:pt x="8" y="91"/>
                    <a:pt x="19" y="92"/>
                    <a:pt x="19" y="92"/>
                  </a:cubicBezTo>
                  <a:cubicBezTo>
                    <a:pt x="19" y="104"/>
                    <a:pt x="19" y="104"/>
                    <a:pt x="19" y="104"/>
                  </a:cubicBezTo>
                  <a:cubicBezTo>
                    <a:pt x="19" y="106"/>
                    <a:pt x="21" y="104"/>
                    <a:pt x="24" y="106"/>
                  </a:cubicBezTo>
                  <a:cubicBezTo>
                    <a:pt x="26" y="108"/>
                    <a:pt x="26" y="109"/>
                    <a:pt x="24" y="116"/>
                  </a:cubicBezTo>
                  <a:cubicBezTo>
                    <a:pt x="23" y="123"/>
                    <a:pt x="10" y="126"/>
                    <a:pt x="10" y="126"/>
                  </a:cubicBezTo>
                  <a:cubicBezTo>
                    <a:pt x="6" y="125"/>
                    <a:pt x="6" y="125"/>
                    <a:pt x="6" y="125"/>
                  </a:cubicBezTo>
                  <a:cubicBezTo>
                    <a:pt x="6" y="125"/>
                    <a:pt x="1" y="126"/>
                    <a:pt x="1" y="131"/>
                  </a:cubicBezTo>
                  <a:cubicBezTo>
                    <a:pt x="0" y="138"/>
                    <a:pt x="5" y="132"/>
                    <a:pt x="5" y="132"/>
                  </a:cubicBezTo>
                  <a:cubicBezTo>
                    <a:pt x="5" y="132"/>
                    <a:pt x="5" y="133"/>
                    <a:pt x="8" y="141"/>
                  </a:cubicBezTo>
                  <a:cubicBezTo>
                    <a:pt x="10" y="147"/>
                    <a:pt x="17" y="143"/>
                    <a:pt x="17" y="143"/>
                  </a:cubicBezTo>
                  <a:cubicBezTo>
                    <a:pt x="18" y="155"/>
                    <a:pt x="18" y="155"/>
                    <a:pt x="18" y="155"/>
                  </a:cubicBezTo>
                  <a:cubicBezTo>
                    <a:pt x="18" y="155"/>
                    <a:pt x="17" y="158"/>
                    <a:pt x="14" y="159"/>
                  </a:cubicBezTo>
                  <a:cubicBezTo>
                    <a:pt x="11" y="161"/>
                    <a:pt x="8" y="170"/>
                    <a:pt x="14" y="178"/>
                  </a:cubicBezTo>
                  <a:cubicBezTo>
                    <a:pt x="18" y="187"/>
                    <a:pt x="23" y="190"/>
                    <a:pt x="30" y="192"/>
                  </a:cubicBezTo>
                  <a:cubicBezTo>
                    <a:pt x="35" y="194"/>
                    <a:pt x="43" y="190"/>
                    <a:pt x="46" y="190"/>
                  </a:cubicBezTo>
                  <a:cubicBezTo>
                    <a:pt x="47" y="190"/>
                    <a:pt x="49" y="192"/>
                    <a:pt x="47" y="200"/>
                  </a:cubicBezTo>
                  <a:cubicBezTo>
                    <a:pt x="43" y="208"/>
                    <a:pt x="36" y="209"/>
                    <a:pt x="36" y="209"/>
                  </a:cubicBezTo>
                  <a:cubicBezTo>
                    <a:pt x="40" y="218"/>
                    <a:pt x="40" y="218"/>
                    <a:pt x="40" y="218"/>
                  </a:cubicBezTo>
                  <a:cubicBezTo>
                    <a:pt x="40" y="218"/>
                    <a:pt x="51" y="218"/>
                    <a:pt x="57" y="216"/>
                  </a:cubicBezTo>
                  <a:cubicBezTo>
                    <a:pt x="63" y="213"/>
                    <a:pt x="71" y="208"/>
                    <a:pt x="71" y="208"/>
                  </a:cubicBezTo>
                  <a:cubicBezTo>
                    <a:pt x="71" y="208"/>
                    <a:pt x="73" y="200"/>
                    <a:pt x="76" y="195"/>
                  </a:cubicBezTo>
                  <a:cubicBezTo>
                    <a:pt x="79" y="191"/>
                    <a:pt x="89" y="180"/>
                    <a:pt x="97" y="177"/>
                  </a:cubicBezTo>
                  <a:cubicBezTo>
                    <a:pt x="104" y="175"/>
                    <a:pt x="116" y="180"/>
                    <a:pt x="116" y="180"/>
                  </a:cubicBezTo>
                  <a:cubicBezTo>
                    <a:pt x="118" y="184"/>
                    <a:pt x="118" y="184"/>
                    <a:pt x="118" y="184"/>
                  </a:cubicBezTo>
                  <a:cubicBezTo>
                    <a:pt x="122" y="183"/>
                    <a:pt x="122" y="183"/>
                    <a:pt x="122" y="183"/>
                  </a:cubicBezTo>
                  <a:cubicBezTo>
                    <a:pt x="133" y="189"/>
                    <a:pt x="133" y="189"/>
                    <a:pt x="133" y="189"/>
                  </a:cubicBezTo>
                  <a:cubicBezTo>
                    <a:pt x="149" y="199"/>
                    <a:pt x="149" y="199"/>
                    <a:pt x="149" y="199"/>
                  </a:cubicBezTo>
                  <a:cubicBezTo>
                    <a:pt x="152" y="197"/>
                    <a:pt x="152" y="197"/>
                    <a:pt x="152" y="197"/>
                  </a:cubicBezTo>
                  <a:cubicBezTo>
                    <a:pt x="168" y="211"/>
                    <a:pt x="168" y="211"/>
                    <a:pt x="168" y="211"/>
                  </a:cubicBezTo>
                  <a:cubicBezTo>
                    <a:pt x="168" y="217"/>
                    <a:pt x="168" y="217"/>
                    <a:pt x="168" y="217"/>
                  </a:cubicBezTo>
                  <a:cubicBezTo>
                    <a:pt x="171" y="238"/>
                    <a:pt x="171" y="238"/>
                    <a:pt x="171" y="238"/>
                  </a:cubicBezTo>
                  <a:cubicBezTo>
                    <a:pt x="171" y="238"/>
                    <a:pt x="179" y="248"/>
                    <a:pt x="182" y="257"/>
                  </a:cubicBezTo>
                  <a:cubicBezTo>
                    <a:pt x="186" y="267"/>
                    <a:pt x="179" y="271"/>
                    <a:pt x="179" y="271"/>
                  </a:cubicBezTo>
                  <a:cubicBezTo>
                    <a:pt x="182" y="275"/>
                    <a:pt x="182" y="275"/>
                    <a:pt x="182" y="275"/>
                  </a:cubicBezTo>
                  <a:cubicBezTo>
                    <a:pt x="182" y="275"/>
                    <a:pt x="188" y="273"/>
                    <a:pt x="192" y="275"/>
                  </a:cubicBezTo>
                  <a:cubicBezTo>
                    <a:pt x="198" y="278"/>
                    <a:pt x="192" y="284"/>
                    <a:pt x="192" y="284"/>
                  </a:cubicBezTo>
                  <a:cubicBezTo>
                    <a:pt x="201" y="286"/>
                    <a:pt x="201" y="286"/>
                    <a:pt x="201" y="286"/>
                  </a:cubicBezTo>
                  <a:cubicBezTo>
                    <a:pt x="212" y="298"/>
                    <a:pt x="212" y="298"/>
                    <a:pt x="212" y="298"/>
                  </a:cubicBezTo>
                  <a:cubicBezTo>
                    <a:pt x="217" y="303"/>
                    <a:pt x="217" y="303"/>
                    <a:pt x="217" y="303"/>
                  </a:cubicBezTo>
                  <a:cubicBezTo>
                    <a:pt x="217" y="303"/>
                    <a:pt x="214" y="303"/>
                    <a:pt x="211" y="306"/>
                  </a:cubicBezTo>
                  <a:cubicBezTo>
                    <a:pt x="208" y="310"/>
                    <a:pt x="215" y="312"/>
                    <a:pt x="215" y="312"/>
                  </a:cubicBezTo>
                  <a:cubicBezTo>
                    <a:pt x="216" y="306"/>
                    <a:pt x="216" y="306"/>
                    <a:pt x="216" y="306"/>
                  </a:cubicBezTo>
                  <a:cubicBezTo>
                    <a:pt x="220" y="306"/>
                    <a:pt x="220" y="306"/>
                    <a:pt x="220" y="306"/>
                  </a:cubicBezTo>
                  <a:cubicBezTo>
                    <a:pt x="220" y="306"/>
                    <a:pt x="227" y="310"/>
                    <a:pt x="233" y="314"/>
                  </a:cubicBezTo>
                  <a:cubicBezTo>
                    <a:pt x="240" y="318"/>
                    <a:pt x="246" y="333"/>
                    <a:pt x="246" y="333"/>
                  </a:cubicBezTo>
                  <a:cubicBezTo>
                    <a:pt x="250" y="332"/>
                    <a:pt x="250" y="332"/>
                    <a:pt x="250" y="332"/>
                  </a:cubicBezTo>
                  <a:cubicBezTo>
                    <a:pt x="252" y="334"/>
                    <a:pt x="252" y="334"/>
                    <a:pt x="252" y="334"/>
                  </a:cubicBezTo>
                  <a:cubicBezTo>
                    <a:pt x="252" y="334"/>
                    <a:pt x="257" y="335"/>
                    <a:pt x="263" y="341"/>
                  </a:cubicBezTo>
                  <a:cubicBezTo>
                    <a:pt x="267" y="345"/>
                    <a:pt x="266" y="351"/>
                    <a:pt x="266" y="351"/>
                  </a:cubicBezTo>
                  <a:cubicBezTo>
                    <a:pt x="266" y="351"/>
                    <a:pt x="273" y="353"/>
                    <a:pt x="277" y="356"/>
                  </a:cubicBezTo>
                  <a:cubicBezTo>
                    <a:pt x="280" y="359"/>
                    <a:pt x="286" y="369"/>
                    <a:pt x="286" y="369"/>
                  </a:cubicBezTo>
                  <a:cubicBezTo>
                    <a:pt x="290" y="369"/>
                    <a:pt x="290" y="369"/>
                    <a:pt x="290" y="369"/>
                  </a:cubicBezTo>
                  <a:cubicBezTo>
                    <a:pt x="290" y="369"/>
                    <a:pt x="300" y="373"/>
                    <a:pt x="303" y="375"/>
                  </a:cubicBezTo>
                  <a:cubicBezTo>
                    <a:pt x="305" y="376"/>
                    <a:pt x="309" y="383"/>
                    <a:pt x="309" y="383"/>
                  </a:cubicBezTo>
                  <a:cubicBezTo>
                    <a:pt x="310" y="384"/>
                    <a:pt x="310" y="384"/>
                    <a:pt x="310" y="384"/>
                  </a:cubicBezTo>
                  <a:cubicBezTo>
                    <a:pt x="310" y="384"/>
                    <a:pt x="314" y="380"/>
                    <a:pt x="319" y="378"/>
                  </a:cubicBezTo>
                  <a:cubicBezTo>
                    <a:pt x="325" y="377"/>
                    <a:pt x="335" y="383"/>
                    <a:pt x="335" y="383"/>
                  </a:cubicBezTo>
                  <a:cubicBezTo>
                    <a:pt x="335" y="383"/>
                    <a:pt x="338" y="377"/>
                    <a:pt x="346" y="384"/>
                  </a:cubicBezTo>
                  <a:cubicBezTo>
                    <a:pt x="353" y="391"/>
                    <a:pt x="354" y="398"/>
                    <a:pt x="354" y="398"/>
                  </a:cubicBezTo>
                  <a:cubicBezTo>
                    <a:pt x="354" y="398"/>
                    <a:pt x="359" y="400"/>
                    <a:pt x="360" y="402"/>
                  </a:cubicBezTo>
                  <a:cubicBezTo>
                    <a:pt x="361" y="405"/>
                    <a:pt x="359" y="410"/>
                    <a:pt x="359" y="410"/>
                  </a:cubicBezTo>
                  <a:cubicBezTo>
                    <a:pt x="361" y="411"/>
                    <a:pt x="361" y="411"/>
                    <a:pt x="361" y="411"/>
                  </a:cubicBezTo>
                  <a:cubicBezTo>
                    <a:pt x="362" y="408"/>
                    <a:pt x="362" y="408"/>
                    <a:pt x="362" y="408"/>
                  </a:cubicBezTo>
                  <a:cubicBezTo>
                    <a:pt x="367" y="410"/>
                    <a:pt x="367" y="410"/>
                    <a:pt x="367" y="410"/>
                  </a:cubicBezTo>
                  <a:cubicBezTo>
                    <a:pt x="371" y="406"/>
                    <a:pt x="371" y="406"/>
                    <a:pt x="371" y="406"/>
                  </a:cubicBezTo>
                  <a:cubicBezTo>
                    <a:pt x="378" y="413"/>
                    <a:pt x="378" y="413"/>
                    <a:pt x="378" y="413"/>
                  </a:cubicBezTo>
                  <a:cubicBezTo>
                    <a:pt x="381" y="414"/>
                    <a:pt x="381" y="414"/>
                    <a:pt x="381" y="414"/>
                  </a:cubicBezTo>
                  <a:cubicBezTo>
                    <a:pt x="372" y="422"/>
                    <a:pt x="372" y="422"/>
                    <a:pt x="372" y="422"/>
                  </a:cubicBezTo>
                  <a:cubicBezTo>
                    <a:pt x="375" y="423"/>
                    <a:pt x="375" y="423"/>
                    <a:pt x="375" y="423"/>
                  </a:cubicBezTo>
                  <a:cubicBezTo>
                    <a:pt x="381" y="420"/>
                    <a:pt x="381" y="420"/>
                    <a:pt x="381" y="420"/>
                  </a:cubicBezTo>
                  <a:cubicBezTo>
                    <a:pt x="384" y="421"/>
                    <a:pt x="384" y="421"/>
                    <a:pt x="384" y="421"/>
                  </a:cubicBezTo>
                  <a:cubicBezTo>
                    <a:pt x="388" y="419"/>
                    <a:pt x="388" y="419"/>
                    <a:pt x="388" y="419"/>
                  </a:cubicBezTo>
                  <a:cubicBezTo>
                    <a:pt x="391" y="420"/>
                    <a:pt x="391" y="420"/>
                    <a:pt x="391" y="420"/>
                  </a:cubicBezTo>
                  <a:cubicBezTo>
                    <a:pt x="395" y="416"/>
                    <a:pt x="395" y="416"/>
                    <a:pt x="395" y="416"/>
                  </a:cubicBezTo>
                  <a:cubicBezTo>
                    <a:pt x="395" y="416"/>
                    <a:pt x="400" y="420"/>
                    <a:pt x="404" y="424"/>
                  </a:cubicBezTo>
                  <a:cubicBezTo>
                    <a:pt x="408" y="428"/>
                    <a:pt x="408" y="437"/>
                    <a:pt x="408" y="437"/>
                  </a:cubicBezTo>
                  <a:cubicBezTo>
                    <a:pt x="404" y="437"/>
                    <a:pt x="404" y="437"/>
                    <a:pt x="404" y="437"/>
                  </a:cubicBezTo>
                  <a:cubicBezTo>
                    <a:pt x="404" y="444"/>
                    <a:pt x="404" y="444"/>
                    <a:pt x="404" y="444"/>
                  </a:cubicBezTo>
                  <a:cubicBezTo>
                    <a:pt x="413" y="448"/>
                    <a:pt x="413" y="448"/>
                    <a:pt x="413" y="448"/>
                  </a:cubicBezTo>
                  <a:cubicBezTo>
                    <a:pt x="413" y="448"/>
                    <a:pt x="416" y="448"/>
                    <a:pt x="419" y="449"/>
                  </a:cubicBezTo>
                  <a:cubicBezTo>
                    <a:pt x="423" y="451"/>
                    <a:pt x="425" y="456"/>
                    <a:pt x="425" y="456"/>
                  </a:cubicBezTo>
                  <a:cubicBezTo>
                    <a:pt x="429" y="459"/>
                    <a:pt x="429" y="459"/>
                    <a:pt x="429" y="459"/>
                  </a:cubicBezTo>
                  <a:cubicBezTo>
                    <a:pt x="429" y="459"/>
                    <a:pt x="435" y="452"/>
                    <a:pt x="440" y="452"/>
                  </a:cubicBezTo>
                  <a:cubicBezTo>
                    <a:pt x="444" y="451"/>
                    <a:pt x="445" y="459"/>
                    <a:pt x="445" y="459"/>
                  </a:cubicBezTo>
                  <a:cubicBezTo>
                    <a:pt x="449" y="464"/>
                    <a:pt x="449" y="464"/>
                    <a:pt x="449" y="464"/>
                  </a:cubicBezTo>
                  <a:cubicBezTo>
                    <a:pt x="449" y="464"/>
                    <a:pt x="452" y="478"/>
                    <a:pt x="456" y="484"/>
                  </a:cubicBezTo>
                  <a:cubicBezTo>
                    <a:pt x="459" y="489"/>
                    <a:pt x="462" y="490"/>
                    <a:pt x="465" y="498"/>
                  </a:cubicBezTo>
                  <a:cubicBezTo>
                    <a:pt x="468" y="505"/>
                    <a:pt x="469" y="518"/>
                    <a:pt x="469" y="518"/>
                  </a:cubicBezTo>
                  <a:cubicBezTo>
                    <a:pt x="473" y="523"/>
                    <a:pt x="473" y="523"/>
                    <a:pt x="473" y="523"/>
                  </a:cubicBezTo>
                  <a:cubicBezTo>
                    <a:pt x="473" y="523"/>
                    <a:pt x="475" y="523"/>
                    <a:pt x="476" y="527"/>
                  </a:cubicBezTo>
                  <a:cubicBezTo>
                    <a:pt x="477" y="532"/>
                    <a:pt x="473" y="537"/>
                    <a:pt x="473" y="537"/>
                  </a:cubicBezTo>
                  <a:cubicBezTo>
                    <a:pt x="465" y="537"/>
                    <a:pt x="465" y="537"/>
                    <a:pt x="465" y="537"/>
                  </a:cubicBezTo>
                  <a:cubicBezTo>
                    <a:pt x="465" y="537"/>
                    <a:pt x="458" y="542"/>
                    <a:pt x="457" y="544"/>
                  </a:cubicBezTo>
                  <a:cubicBezTo>
                    <a:pt x="454" y="548"/>
                    <a:pt x="461" y="550"/>
                    <a:pt x="462" y="552"/>
                  </a:cubicBezTo>
                  <a:cubicBezTo>
                    <a:pt x="464" y="554"/>
                    <a:pt x="461" y="555"/>
                    <a:pt x="459" y="559"/>
                  </a:cubicBezTo>
                  <a:cubicBezTo>
                    <a:pt x="456" y="564"/>
                    <a:pt x="457" y="568"/>
                    <a:pt x="457" y="568"/>
                  </a:cubicBezTo>
                  <a:cubicBezTo>
                    <a:pt x="448" y="573"/>
                    <a:pt x="448" y="573"/>
                    <a:pt x="448" y="573"/>
                  </a:cubicBezTo>
                  <a:cubicBezTo>
                    <a:pt x="450" y="579"/>
                    <a:pt x="450" y="579"/>
                    <a:pt x="450" y="579"/>
                  </a:cubicBezTo>
                  <a:cubicBezTo>
                    <a:pt x="450" y="579"/>
                    <a:pt x="449" y="586"/>
                    <a:pt x="452" y="590"/>
                  </a:cubicBezTo>
                  <a:cubicBezTo>
                    <a:pt x="457" y="595"/>
                    <a:pt x="464" y="590"/>
                    <a:pt x="464" y="590"/>
                  </a:cubicBezTo>
                  <a:cubicBezTo>
                    <a:pt x="464" y="590"/>
                    <a:pt x="470" y="590"/>
                    <a:pt x="475" y="588"/>
                  </a:cubicBezTo>
                  <a:cubicBezTo>
                    <a:pt x="479" y="587"/>
                    <a:pt x="478" y="571"/>
                    <a:pt x="482" y="567"/>
                  </a:cubicBezTo>
                  <a:cubicBezTo>
                    <a:pt x="486" y="563"/>
                    <a:pt x="494" y="558"/>
                    <a:pt x="497" y="556"/>
                  </a:cubicBezTo>
                  <a:cubicBezTo>
                    <a:pt x="500" y="553"/>
                    <a:pt x="495" y="541"/>
                    <a:pt x="495" y="535"/>
                  </a:cubicBezTo>
                  <a:cubicBezTo>
                    <a:pt x="494" y="528"/>
                    <a:pt x="508" y="523"/>
                    <a:pt x="511" y="522"/>
                  </a:cubicBezTo>
                  <a:cubicBezTo>
                    <a:pt x="515" y="521"/>
                    <a:pt x="519" y="522"/>
                    <a:pt x="523" y="521"/>
                  </a:cubicBezTo>
                  <a:cubicBezTo>
                    <a:pt x="526" y="520"/>
                    <a:pt x="526" y="514"/>
                    <a:pt x="526" y="514"/>
                  </a:cubicBezTo>
                  <a:cubicBezTo>
                    <a:pt x="521" y="507"/>
                    <a:pt x="521" y="507"/>
                    <a:pt x="521" y="507"/>
                  </a:cubicBezTo>
                  <a:cubicBezTo>
                    <a:pt x="522" y="501"/>
                    <a:pt x="522" y="501"/>
                    <a:pt x="522" y="501"/>
                  </a:cubicBezTo>
                  <a:cubicBezTo>
                    <a:pt x="519" y="498"/>
                    <a:pt x="519" y="498"/>
                    <a:pt x="519" y="498"/>
                  </a:cubicBezTo>
                  <a:cubicBezTo>
                    <a:pt x="521" y="490"/>
                    <a:pt x="521" y="490"/>
                    <a:pt x="521" y="490"/>
                  </a:cubicBezTo>
                  <a:cubicBezTo>
                    <a:pt x="512" y="483"/>
                    <a:pt x="512" y="483"/>
                    <a:pt x="512" y="483"/>
                  </a:cubicBezTo>
                  <a:cubicBezTo>
                    <a:pt x="509" y="483"/>
                    <a:pt x="509" y="483"/>
                    <a:pt x="509" y="483"/>
                  </a:cubicBezTo>
                  <a:cubicBezTo>
                    <a:pt x="502" y="475"/>
                    <a:pt x="502" y="475"/>
                    <a:pt x="502" y="475"/>
                  </a:cubicBezTo>
                  <a:cubicBezTo>
                    <a:pt x="502" y="475"/>
                    <a:pt x="496" y="477"/>
                    <a:pt x="489" y="476"/>
                  </a:cubicBezTo>
                  <a:cubicBezTo>
                    <a:pt x="482" y="475"/>
                    <a:pt x="486" y="464"/>
                    <a:pt x="486" y="464"/>
                  </a:cubicBezTo>
                  <a:cubicBezTo>
                    <a:pt x="486" y="464"/>
                    <a:pt x="491" y="458"/>
                    <a:pt x="492" y="456"/>
                  </a:cubicBezTo>
                  <a:cubicBezTo>
                    <a:pt x="494" y="453"/>
                    <a:pt x="491" y="449"/>
                    <a:pt x="491" y="449"/>
                  </a:cubicBezTo>
                  <a:cubicBezTo>
                    <a:pt x="495" y="444"/>
                    <a:pt x="495" y="444"/>
                    <a:pt x="495" y="444"/>
                  </a:cubicBezTo>
                  <a:cubicBezTo>
                    <a:pt x="498" y="436"/>
                    <a:pt x="498" y="436"/>
                    <a:pt x="498" y="436"/>
                  </a:cubicBezTo>
                  <a:cubicBezTo>
                    <a:pt x="498" y="436"/>
                    <a:pt x="503" y="424"/>
                    <a:pt x="507" y="422"/>
                  </a:cubicBezTo>
                  <a:cubicBezTo>
                    <a:pt x="509" y="420"/>
                    <a:pt x="516" y="417"/>
                    <a:pt x="516" y="417"/>
                  </a:cubicBezTo>
                  <a:cubicBezTo>
                    <a:pt x="518" y="421"/>
                    <a:pt x="518" y="421"/>
                    <a:pt x="518" y="421"/>
                  </a:cubicBezTo>
                  <a:cubicBezTo>
                    <a:pt x="523" y="422"/>
                    <a:pt x="523" y="422"/>
                    <a:pt x="523" y="422"/>
                  </a:cubicBezTo>
                  <a:cubicBezTo>
                    <a:pt x="523" y="425"/>
                    <a:pt x="523" y="425"/>
                    <a:pt x="523" y="425"/>
                  </a:cubicBezTo>
                  <a:cubicBezTo>
                    <a:pt x="523" y="425"/>
                    <a:pt x="533" y="430"/>
                    <a:pt x="538" y="430"/>
                  </a:cubicBezTo>
                  <a:cubicBezTo>
                    <a:pt x="542" y="431"/>
                    <a:pt x="545" y="428"/>
                    <a:pt x="545" y="428"/>
                  </a:cubicBezTo>
                  <a:cubicBezTo>
                    <a:pt x="545" y="428"/>
                    <a:pt x="550" y="429"/>
                    <a:pt x="556" y="432"/>
                  </a:cubicBezTo>
                  <a:cubicBezTo>
                    <a:pt x="562" y="437"/>
                    <a:pt x="562" y="446"/>
                    <a:pt x="562" y="451"/>
                  </a:cubicBezTo>
                  <a:cubicBezTo>
                    <a:pt x="563" y="455"/>
                    <a:pt x="575" y="456"/>
                    <a:pt x="575" y="456"/>
                  </a:cubicBezTo>
                  <a:cubicBezTo>
                    <a:pt x="575" y="456"/>
                    <a:pt x="580" y="460"/>
                    <a:pt x="583" y="458"/>
                  </a:cubicBezTo>
                  <a:cubicBezTo>
                    <a:pt x="587" y="456"/>
                    <a:pt x="582" y="446"/>
                    <a:pt x="582" y="446"/>
                  </a:cubicBezTo>
                  <a:lnTo>
                    <a:pt x="589" y="436"/>
                  </a:lnTo>
                  <a:close/>
                  <a:moveTo>
                    <a:pt x="280" y="207"/>
                  </a:moveTo>
                  <a:cubicBezTo>
                    <a:pt x="279" y="208"/>
                    <a:pt x="278" y="213"/>
                    <a:pt x="278" y="213"/>
                  </a:cubicBezTo>
                  <a:cubicBezTo>
                    <a:pt x="278" y="213"/>
                    <a:pt x="274" y="216"/>
                    <a:pt x="273" y="215"/>
                  </a:cubicBezTo>
                  <a:cubicBezTo>
                    <a:pt x="271" y="214"/>
                    <a:pt x="271" y="214"/>
                    <a:pt x="271" y="214"/>
                  </a:cubicBezTo>
                  <a:cubicBezTo>
                    <a:pt x="271" y="210"/>
                    <a:pt x="271" y="210"/>
                    <a:pt x="271" y="210"/>
                  </a:cubicBezTo>
                  <a:cubicBezTo>
                    <a:pt x="275" y="209"/>
                    <a:pt x="275" y="209"/>
                    <a:pt x="275" y="209"/>
                  </a:cubicBezTo>
                  <a:cubicBezTo>
                    <a:pt x="275" y="209"/>
                    <a:pt x="275" y="207"/>
                    <a:pt x="278" y="206"/>
                  </a:cubicBezTo>
                  <a:cubicBezTo>
                    <a:pt x="281" y="205"/>
                    <a:pt x="280" y="206"/>
                    <a:pt x="280" y="207"/>
                  </a:cubicBezTo>
                  <a:close/>
                  <a:moveTo>
                    <a:pt x="412" y="554"/>
                  </a:moveTo>
                  <a:cubicBezTo>
                    <a:pt x="409" y="551"/>
                    <a:pt x="409" y="556"/>
                    <a:pt x="409" y="556"/>
                  </a:cubicBezTo>
                  <a:cubicBezTo>
                    <a:pt x="412" y="559"/>
                    <a:pt x="416" y="557"/>
                    <a:pt x="412" y="554"/>
                  </a:cubicBezTo>
                  <a:close/>
                  <a:moveTo>
                    <a:pt x="446" y="568"/>
                  </a:moveTo>
                  <a:cubicBezTo>
                    <a:pt x="445" y="567"/>
                    <a:pt x="445" y="567"/>
                    <a:pt x="445" y="567"/>
                  </a:cubicBezTo>
                  <a:cubicBezTo>
                    <a:pt x="445" y="567"/>
                    <a:pt x="434" y="574"/>
                    <a:pt x="432" y="574"/>
                  </a:cubicBezTo>
                  <a:cubicBezTo>
                    <a:pt x="430" y="574"/>
                    <a:pt x="427" y="572"/>
                    <a:pt x="427" y="572"/>
                  </a:cubicBezTo>
                  <a:cubicBezTo>
                    <a:pt x="427" y="572"/>
                    <a:pt x="423" y="579"/>
                    <a:pt x="421" y="580"/>
                  </a:cubicBezTo>
                  <a:cubicBezTo>
                    <a:pt x="419" y="580"/>
                    <a:pt x="418" y="579"/>
                    <a:pt x="418" y="579"/>
                  </a:cubicBezTo>
                  <a:cubicBezTo>
                    <a:pt x="414" y="578"/>
                    <a:pt x="414" y="578"/>
                    <a:pt x="414" y="578"/>
                  </a:cubicBezTo>
                  <a:cubicBezTo>
                    <a:pt x="411" y="577"/>
                    <a:pt x="411" y="577"/>
                    <a:pt x="411" y="577"/>
                  </a:cubicBezTo>
                  <a:cubicBezTo>
                    <a:pt x="411" y="577"/>
                    <a:pt x="409" y="580"/>
                    <a:pt x="408" y="580"/>
                  </a:cubicBezTo>
                  <a:cubicBezTo>
                    <a:pt x="405" y="579"/>
                    <a:pt x="403" y="578"/>
                    <a:pt x="403" y="578"/>
                  </a:cubicBezTo>
                  <a:cubicBezTo>
                    <a:pt x="403" y="578"/>
                    <a:pt x="397" y="583"/>
                    <a:pt x="395" y="585"/>
                  </a:cubicBezTo>
                  <a:cubicBezTo>
                    <a:pt x="393" y="586"/>
                    <a:pt x="388" y="586"/>
                    <a:pt x="388" y="586"/>
                  </a:cubicBezTo>
                  <a:cubicBezTo>
                    <a:pt x="384" y="589"/>
                    <a:pt x="384" y="589"/>
                    <a:pt x="384" y="589"/>
                  </a:cubicBezTo>
                  <a:cubicBezTo>
                    <a:pt x="370" y="590"/>
                    <a:pt x="370" y="590"/>
                    <a:pt x="370" y="590"/>
                  </a:cubicBezTo>
                  <a:cubicBezTo>
                    <a:pt x="370" y="590"/>
                    <a:pt x="368" y="588"/>
                    <a:pt x="365" y="588"/>
                  </a:cubicBezTo>
                  <a:cubicBezTo>
                    <a:pt x="362" y="588"/>
                    <a:pt x="355" y="594"/>
                    <a:pt x="352" y="594"/>
                  </a:cubicBezTo>
                  <a:cubicBezTo>
                    <a:pt x="348" y="594"/>
                    <a:pt x="341" y="589"/>
                    <a:pt x="341" y="589"/>
                  </a:cubicBezTo>
                  <a:cubicBezTo>
                    <a:pt x="339" y="585"/>
                    <a:pt x="339" y="585"/>
                    <a:pt x="339" y="585"/>
                  </a:cubicBezTo>
                  <a:cubicBezTo>
                    <a:pt x="339" y="585"/>
                    <a:pt x="332" y="587"/>
                    <a:pt x="331" y="586"/>
                  </a:cubicBezTo>
                  <a:cubicBezTo>
                    <a:pt x="330" y="584"/>
                    <a:pt x="331" y="581"/>
                    <a:pt x="331" y="581"/>
                  </a:cubicBezTo>
                  <a:cubicBezTo>
                    <a:pt x="327" y="579"/>
                    <a:pt x="327" y="579"/>
                    <a:pt x="327" y="579"/>
                  </a:cubicBezTo>
                  <a:cubicBezTo>
                    <a:pt x="316" y="581"/>
                    <a:pt x="316" y="581"/>
                    <a:pt x="316" y="581"/>
                  </a:cubicBezTo>
                  <a:cubicBezTo>
                    <a:pt x="314" y="583"/>
                    <a:pt x="314" y="583"/>
                    <a:pt x="314" y="583"/>
                  </a:cubicBezTo>
                  <a:cubicBezTo>
                    <a:pt x="315" y="587"/>
                    <a:pt x="315" y="587"/>
                    <a:pt x="315" y="587"/>
                  </a:cubicBezTo>
                  <a:cubicBezTo>
                    <a:pt x="306" y="591"/>
                    <a:pt x="306" y="591"/>
                    <a:pt x="306" y="591"/>
                  </a:cubicBezTo>
                  <a:cubicBezTo>
                    <a:pt x="301" y="588"/>
                    <a:pt x="301" y="588"/>
                    <a:pt x="301" y="588"/>
                  </a:cubicBezTo>
                  <a:cubicBezTo>
                    <a:pt x="301" y="588"/>
                    <a:pt x="301" y="585"/>
                    <a:pt x="299" y="583"/>
                  </a:cubicBezTo>
                  <a:cubicBezTo>
                    <a:pt x="296" y="581"/>
                    <a:pt x="294" y="581"/>
                    <a:pt x="294" y="581"/>
                  </a:cubicBezTo>
                  <a:cubicBezTo>
                    <a:pt x="294" y="583"/>
                    <a:pt x="294" y="583"/>
                    <a:pt x="294" y="583"/>
                  </a:cubicBezTo>
                  <a:cubicBezTo>
                    <a:pt x="294" y="583"/>
                    <a:pt x="297" y="584"/>
                    <a:pt x="297" y="585"/>
                  </a:cubicBezTo>
                  <a:cubicBezTo>
                    <a:pt x="296" y="586"/>
                    <a:pt x="288" y="588"/>
                    <a:pt x="288" y="588"/>
                  </a:cubicBezTo>
                  <a:cubicBezTo>
                    <a:pt x="284" y="595"/>
                    <a:pt x="284" y="595"/>
                    <a:pt x="284" y="595"/>
                  </a:cubicBezTo>
                  <a:cubicBezTo>
                    <a:pt x="285" y="602"/>
                    <a:pt x="285" y="602"/>
                    <a:pt x="285" y="602"/>
                  </a:cubicBezTo>
                  <a:cubicBezTo>
                    <a:pt x="282" y="606"/>
                    <a:pt x="282" y="606"/>
                    <a:pt x="282" y="606"/>
                  </a:cubicBezTo>
                  <a:cubicBezTo>
                    <a:pt x="285" y="616"/>
                    <a:pt x="285" y="616"/>
                    <a:pt x="285" y="616"/>
                  </a:cubicBezTo>
                  <a:cubicBezTo>
                    <a:pt x="292" y="615"/>
                    <a:pt x="292" y="615"/>
                    <a:pt x="292" y="615"/>
                  </a:cubicBezTo>
                  <a:cubicBezTo>
                    <a:pt x="295" y="622"/>
                    <a:pt x="295" y="622"/>
                    <a:pt x="295" y="622"/>
                  </a:cubicBezTo>
                  <a:cubicBezTo>
                    <a:pt x="295" y="622"/>
                    <a:pt x="303" y="620"/>
                    <a:pt x="310" y="622"/>
                  </a:cubicBezTo>
                  <a:cubicBezTo>
                    <a:pt x="312" y="624"/>
                    <a:pt x="313" y="625"/>
                    <a:pt x="315" y="626"/>
                  </a:cubicBezTo>
                  <a:cubicBezTo>
                    <a:pt x="319" y="627"/>
                    <a:pt x="321" y="626"/>
                    <a:pt x="321" y="626"/>
                  </a:cubicBezTo>
                  <a:cubicBezTo>
                    <a:pt x="321" y="626"/>
                    <a:pt x="333" y="638"/>
                    <a:pt x="335" y="638"/>
                  </a:cubicBezTo>
                  <a:cubicBezTo>
                    <a:pt x="337" y="638"/>
                    <a:pt x="341" y="637"/>
                    <a:pt x="343" y="640"/>
                  </a:cubicBezTo>
                  <a:cubicBezTo>
                    <a:pt x="344" y="641"/>
                    <a:pt x="346" y="644"/>
                    <a:pt x="350" y="646"/>
                  </a:cubicBezTo>
                  <a:cubicBezTo>
                    <a:pt x="354" y="649"/>
                    <a:pt x="362" y="650"/>
                    <a:pt x="366" y="650"/>
                  </a:cubicBezTo>
                  <a:cubicBezTo>
                    <a:pt x="370" y="650"/>
                    <a:pt x="381" y="650"/>
                    <a:pt x="384" y="656"/>
                  </a:cubicBezTo>
                  <a:cubicBezTo>
                    <a:pt x="388" y="660"/>
                    <a:pt x="391" y="667"/>
                    <a:pt x="392" y="668"/>
                  </a:cubicBezTo>
                  <a:cubicBezTo>
                    <a:pt x="394" y="669"/>
                    <a:pt x="398" y="667"/>
                    <a:pt x="401" y="669"/>
                  </a:cubicBezTo>
                  <a:cubicBezTo>
                    <a:pt x="403" y="672"/>
                    <a:pt x="404" y="673"/>
                    <a:pt x="404" y="673"/>
                  </a:cubicBezTo>
                  <a:cubicBezTo>
                    <a:pt x="404" y="673"/>
                    <a:pt x="411" y="672"/>
                    <a:pt x="414" y="672"/>
                  </a:cubicBezTo>
                  <a:cubicBezTo>
                    <a:pt x="416" y="672"/>
                    <a:pt x="419" y="674"/>
                    <a:pt x="419" y="674"/>
                  </a:cubicBezTo>
                  <a:cubicBezTo>
                    <a:pt x="420" y="673"/>
                    <a:pt x="420" y="673"/>
                    <a:pt x="420" y="673"/>
                  </a:cubicBezTo>
                  <a:cubicBezTo>
                    <a:pt x="420" y="673"/>
                    <a:pt x="426" y="677"/>
                    <a:pt x="427" y="675"/>
                  </a:cubicBezTo>
                  <a:cubicBezTo>
                    <a:pt x="428" y="673"/>
                    <a:pt x="425" y="669"/>
                    <a:pt x="427" y="662"/>
                  </a:cubicBezTo>
                  <a:cubicBezTo>
                    <a:pt x="430" y="654"/>
                    <a:pt x="436" y="652"/>
                    <a:pt x="436" y="652"/>
                  </a:cubicBezTo>
                  <a:cubicBezTo>
                    <a:pt x="436" y="649"/>
                    <a:pt x="436" y="649"/>
                    <a:pt x="436" y="649"/>
                  </a:cubicBezTo>
                  <a:cubicBezTo>
                    <a:pt x="434" y="649"/>
                    <a:pt x="434" y="649"/>
                    <a:pt x="434" y="649"/>
                  </a:cubicBezTo>
                  <a:cubicBezTo>
                    <a:pt x="434" y="646"/>
                    <a:pt x="434" y="646"/>
                    <a:pt x="434" y="646"/>
                  </a:cubicBezTo>
                  <a:cubicBezTo>
                    <a:pt x="429" y="640"/>
                    <a:pt x="429" y="640"/>
                    <a:pt x="429" y="640"/>
                  </a:cubicBezTo>
                  <a:cubicBezTo>
                    <a:pt x="431" y="638"/>
                    <a:pt x="431" y="638"/>
                    <a:pt x="431" y="638"/>
                  </a:cubicBezTo>
                  <a:cubicBezTo>
                    <a:pt x="429" y="633"/>
                    <a:pt x="429" y="633"/>
                    <a:pt x="429" y="633"/>
                  </a:cubicBezTo>
                  <a:cubicBezTo>
                    <a:pt x="427" y="634"/>
                    <a:pt x="427" y="634"/>
                    <a:pt x="427" y="634"/>
                  </a:cubicBezTo>
                  <a:cubicBezTo>
                    <a:pt x="427" y="634"/>
                    <a:pt x="423" y="631"/>
                    <a:pt x="423" y="626"/>
                  </a:cubicBezTo>
                  <a:cubicBezTo>
                    <a:pt x="423" y="620"/>
                    <a:pt x="425" y="618"/>
                    <a:pt x="425" y="618"/>
                  </a:cubicBezTo>
                  <a:cubicBezTo>
                    <a:pt x="428" y="603"/>
                    <a:pt x="428" y="603"/>
                    <a:pt x="428" y="603"/>
                  </a:cubicBezTo>
                  <a:cubicBezTo>
                    <a:pt x="428" y="603"/>
                    <a:pt x="436" y="590"/>
                    <a:pt x="440" y="585"/>
                  </a:cubicBezTo>
                  <a:cubicBezTo>
                    <a:pt x="444" y="580"/>
                    <a:pt x="445" y="575"/>
                    <a:pt x="445" y="575"/>
                  </a:cubicBezTo>
                  <a:cubicBezTo>
                    <a:pt x="445" y="573"/>
                    <a:pt x="445" y="573"/>
                    <a:pt x="445" y="573"/>
                  </a:cubicBezTo>
                  <a:cubicBezTo>
                    <a:pt x="448" y="569"/>
                    <a:pt x="448" y="569"/>
                    <a:pt x="448" y="569"/>
                  </a:cubicBezTo>
                  <a:lnTo>
                    <a:pt x="446" y="568"/>
                  </a:lnTo>
                  <a:close/>
                  <a:moveTo>
                    <a:pt x="405" y="550"/>
                  </a:moveTo>
                  <a:cubicBezTo>
                    <a:pt x="401" y="550"/>
                    <a:pt x="404" y="553"/>
                    <a:pt x="404" y="553"/>
                  </a:cubicBezTo>
                  <a:cubicBezTo>
                    <a:pt x="407" y="554"/>
                    <a:pt x="410" y="550"/>
                    <a:pt x="405" y="55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7" name="Andorra" descr="© INSCALE GmbH, 05.05.2010&#10;http://www.presentationload.com/"/>
            <p:cNvSpPr>
              <a:spLocks/>
            </p:cNvSpPr>
            <p:nvPr/>
          </p:nvSpPr>
          <p:spPr bwMode="gray">
            <a:xfrm>
              <a:off x="5430146" y="4857638"/>
              <a:ext cx="48410" cy="41733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13" y="3"/>
                </a:cxn>
                <a:cxn ang="0">
                  <a:pos x="9" y="0"/>
                </a:cxn>
                <a:cxn ang="0">
                  <a:pos x="5" y="2"/>
                </a:cxn>
                <a:cxn ang="0">
                  <a:pos x="3" y="6"/>
                </a:cxn>
                <a:cxn ang="0">
                  <a:pos x="0" y="10"/>
                </a:cxn>
                <a:cxn ang="0">
                  <a:pos x="3" y="13"/>
                </a:cxn>
                <a:cxn ang="0">
                  <a:pos x="6" y="17"/>
                </a:cxn>
                <a:cxn ang="0">
                  <a:pos x="10" y="14"/>
                </a:cxn>
                <a:cxn ang="0">
                  <a:pos x="12" y="15"/>
                </a:cxn>
                <a:cxn ang="0">
                  <a:pos x="17" y="11"/>
                </a:cxn>
                <a:cxn ang="0">
                  <a:pos x="20" y="5"/>
                </a:cxn>
                <a:cxn ang="0">
                  <a:pos x="15" y="2"/>
                </a:cxn>
              </a:cxnLst>
              <a:rect l="0" t="0" r="r" b="b"/>
              <a:pathLst>
                <a:path w="20" h="17">
                  <a:moveTo>
                    <a:pt x="15" y="2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1" y="15"/>
                    <a:pt x="12" y="15"/>
                  </a:cubicBezTo>
                  <a:cubicBezTo>
                    <a:pt x="13" y="15"/>
                    <a:pt x="17" y="11"/>
                    <a:pt x="17" y="11"/>
                  </a:cubicBezTo>
                  <a:cubicBezTo>
                    <a:pt x="20" y="5"/>
                    <a:pt x="20" y="5"/>
                    <a:pt x="20" y="5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8" name="Deutschland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6057800" y="2952976"/>
              <a:ext cx="919780" cy="1241953"/>
            </a:xfrm>
            <a:custGeom>
              <a:avLst/>
              <a:gdLst/>
              <a:ahLst/>
              <a:cxnLst>
                <a:cxn ang="0">
                  <a:pos x="296" y="88"/>
                </a:cxn>
                <a:cxn ang="0">
                  <a:pos x="316" y="94"/>
                </a:cxn>
                <a:cxn ang="0">
                  <a:pos x="301" y="195"/>
                </a:cxn>
                <a:cxn ang="0">
                  <a:pos x="291" y="184"/>
                </a:cxn>
                <a:cxn ang="0">
                  <a:pos x="772" y="96"/>
                </a:cxn>
                <a:cxn ang="0">
                  <a:pos x="777" y="96"/>
                </a:cxn>
                <a:cxn ang="0">
                  <a:pos x="793" y="138"/>
                </a:cxn>
                <a:cxn ang="0">
                  <a:pos x="821" y="130"/>
                </a:cxn>
                <a:cxn ang="0">
                  <a:pos x="775" y="70"/>
                </a:cxn>
                <a:cxn ang="0">
                  <a:pos x="783" y="91"/>
                </a:cxn>
                <a:cxn ang="0">
                  <a:pos x="847" y="179"/>
                </a:cxn>
                <a:cxn ang="0">
                  <a:pos x="834" y="171"/>
                </a:cxn>
                <a:cxn ang="0">
                  <a:pos x="596" y="180"/>
                </a:cxn>
                <a:cxn ang="0">
                  <a:pos x="550" y="109"/>
                </a:cxn>
                <a:cxn ang="0">
                  <a:pos x="749" y="104"/>
                </a:cxn>
                <a:cxn ang="0">
                  <a:pos x="146" y="231"/>
                </a:cxn>
                <a:cxn ang="0">
                  <a:pos x="210" y="221"/>
                </a:cxn>
                <a:cxn ang="0">
                  <a:pos x="972" y="618"/>
                </a:cxn>
                <a:cxn ang="0">
                  <a:pos x="928" y="434"/>
                </a:cxn>
                <a:cxn ang="0">
                  <a:pos x="853" y="221"/>
                </a:cxn>
                <a:cxn ang="0">
                  <a:pos x="788" y="151"/>
                </a:cxn>
                <a:cxn ang="0">
                  <a:pos x="689" y="130"/>
                </a:cxn>
                <a:cxn ang="0">
                  <a:pos x="656" y="158"/>
                </a:cxn>
                <a:cxn ang="0">
                  <a:pos x="575" y="200"/>
                </a:cxn>
                <a:cxn ang="0">
                  <a:pos x="550" y="161"/>
                </a:cxn>
                <a:cxn ang="0">
                  <a:pos x="464" y="130"/>
                </a:cxn>
                <a:cxn ang="0">
                  <a:pos x="397" y="47"/>
                </a:cxn>
                <a:cxn ang="0">
                  <a:pos x="348" y="94"/>
                </a:cxn>
                <a:cxn ang="0">
                  <a:pos x="332" y="158"/>
                </a:cxn>
                <a:cxn ang="0">
                  <a:pos x="384" y="221"/>
                </a:cxn>
                <a:cxn ang="0">
                  <a:pos x="272" y="255"/>
                </a:cxn>
                <a:cxn ang="0">
                  <a:pos x="174" y="231"/>
                </a:cxn>
                <a:cxn ang="0">
                  <a:pos x="148" y="374"/>
                </a:cxn>
                <a:cxn ang="0">
                  <a:pos x="102" y="532"/>
                </a:cxn>
                <a:cxn ang="0">
                  <a:pos x="37" y="590"/>
                </a:cxn>
                <a:cxn ang="0">
                  <a:pos x="24" y="709"/>
                </a:cxn>
                <a:cxn ang="0">
                  <a:pos x="21" y="841"/>
                </a:cxn>
                <a:cxn ang="0">
                  <a:pos x="76" y="992"/>
                </a:cxn>
                <a:cxn ang="0">
                  <a:pos x="153" y="1005"/>
                </a:cxn>
                <a:cxn ang="0">
                  <a:pos x="195" y="1104"/>
                </a:cxn>
                <a:cxn ang="0">
                  <a:pos x="213" y="1285"/>
                </a:cxn>
                <a:cxn ang="0">
                  <a:pos x="283" y="1249"/>
                </a:cxn>
                <a:cxn ang="0">
                  <a:pos x="417" y="1285"/>
                </a:cxn>
                <a:cxn ang="0">
                  <a:pos x="503" y="1291"/>
                </a:cxn>
                <a:cxn ang="0">
                  <a:pos x="599" y="1306"/>
                </a:cxn>
                <a:cxn ang="0">
                  <a:pos x="762" y="1267"/>
                </a:cxn>
                <a:cxn ang="0">
                  <a:pos x="757" y="1189"/>
                </a:cxn>
                <a:cxn ang="0">
                  <a:pos x="824" y="1031"/>
                </a:cxn>
                <a:cxn ang="0">
                  <a:pos x="720" y="880"/>
                </a:cxn>
                <a:cxn ang="0">
                  <a:pos x="736" y="800"/>
                </a:cxn>
                <a:cxn ang="0">
                  <a:pos x="902" y="712"/>
                </a:cxn>
                <a:cxn ang="0">
                  <a:pos x="967" y="704"/>
                </a:cxn>
                <a:cxn ang="0">
                  <a:pos x="138" y="234"/>
                </a:cxn>
                <a:cxn ang="0">
                  <a:pos x="239" y="216"/>
                </a:cxn>
                <a:cxn ang="0">
                  <a:pos x="278" y="68"/>
                </a:cxn>
                <a:cxn ang="0">
                  <a:pos x="280" y="49"/>
                </a:cxn>
                <a:cxn ang="0">
                  <a:pos x="291" y="26"/>
                </a:cxn>
                <a:cxn ang="0">
                  <a:pos x="296" y="0"/>
                </a:cxn>
                <a:cxn ang="0">
                  <a:pos x="265" y="229"/>
                </a:cxn>
                <a:cxn ang="0">
                  <a:pos x="241" y="151"/>
                </a:cxn>
              </a:cxnLst>
              <a:rect l="0" t="0" r="r" b="b"/>
              <a:pathLst>
                <a:path w="987" h="1337">
                  <a:moveTo>
                    <a:pt x="285" y="1267"/>
                  </a:moveTo>
                  <a:cubicBezTo>
                    <a:pt x="293" y="1267"/>
                    <a:pt x="293" y="1267"/>
                    <a:pt x="293" y="1267"/>
                  </a:cubicBezTo>
                  <a:cubicBezTo>
                    <a:pt x="293" y="1262"/>
                    <a:pt x="293" y="1262"/>
                    <a:pt x="293" y="1262"/>
                  </a:cubicBezTo>
                  <a:cubicBezTo>
                    <a:pt x="288" y="1262"/>
                    <a:pt x="288" y="1262"/>
                    <a:pt x="288" y="1262"/>
                  </a:cubicBezTo>
                  <a:cubicBezTo>
                    <a:pt x="285" y="1267"/>
                    <a:pt x="285" y="1267"/>
                    <a:pt x="285" y="1267"/>
                  </a:cubicBezTo>
                  <a:close/>
                  <a:moveTo>
                    <a:pt x="296" y="94"/>
                  </a:moveTo>
                  <a:cubicBezTo>
                    <a:pt x="298" y="91"/>
                    <a:pt x="298" y="88"/>
                    <a:pt x="296" y="88"/>
                  </a:cubicBezTo>
                  <a:cubicBezTo>
                    <a:pt x="283" y="91"/>
                    <a:pt x="301" y="96"/>
                    <a:pt x="296" y="94"/>
                  </a:cubicBezTo>
                  <a:close/>
                  <a:moveTo>
                    <a:pt x="319" y="101"/>
                  </a:moveTo>
                  <a:cubicBezTo>
                    <a:pt x="322" y="101"/>
                    <a:pt x="322" y="99"/>
                    <a:pt x="322" y="99"/>
                  </a:cubicBezTo>
                  <a:cubicBezTo>
                    <a:pt x="319" y="99"/>
                    <a:pt x="316" y="101"/>
                    <a:pt x="319" y="101"/>
                  </a:cubicBezTo>
                  <a:close/>
                  <a:moveTo>
                    <a:pt x="316" y="94"/>
                  </a:moveTo>
                  <a:cubicBezTo>
                    <a:pt x="319" y="91"/>
                    <a:pt x="322" y="91"/>
                    <a:pt x="319" y="86"/>
                  </a:cubicBezTo>
                  <a:cubicBezTo>
                    <a:pt x="314" y="83"/>
                    <a:pt x="298" y="101"/>
                    <a:pt x="316" y="94"/>
                  </a:cubicBezTo>
                  <a:close/>
                  <a:moveTo>
                    <a:pt x="314" y="68"/>
                  </a:moveTo>
                  <a:cubicBezTo>
                    <a:pt x="311" y="70"/>
                    <a:pt x="309" y="70"/>
                    <a:pt x="306" y="70"/>
                  </a:cubicBezTo>
                  <a:cubicBezTo>
                    <a:pt x="311" y="78"/>
                    <a:pt x="311" y="70"/>
                    <a:pt x="314" y="68"/>
                  </a:cubicBezTo>
                  <a:close/>
                  <a:moveTo>
                    <a:pt x="296" y="83"/>
                  </a:moveTo>
                  <a:cubicBezTo>
                    <a:pt x="296" y="81"/>
                    <a:pt x="293" y="81"/>
                    <a:pt x="293" y="83"/>
                  </a:cubicBezTo>
                  <a:cubicBezTo>
                    <a:pt x="293" y="88"/>
                    <a:pt x="296" y="83"/>
                    <a:pt x="296" y="83"/>
                  </a:cubicBezTo>
                  <a:close/>
                  <a:moveTo>
                    <a:pt x="301" y="195"/>
                  </a:moveTo>
                  <a:cubicBezTo>
                    <a:pt x="306" y="195"/>
                    <a:pt x="301" y="192"/>
                    <a:pt x="301" y="192"/>
                  </a:cubicBezTo>
                  <a:cubicBezTo>
                    <a:pt x="296" y="192"/>
                    <a:pt x="296" y="195"/>
                    <a:pt x="301" y="195"/>
                  </a:cubicBezTo>
                  <a:close/>
                  <a:moveTo>
                    <a:pt x="301" y="101"/>
                  </a:moveTo>
                  <a:cubicBezTo>
                    <a:pt x="301" y="104"/>
                    <a:pt x="306" y="101"/>
                    <a:pt x="306" y="101"/>
                  </a:cubicBezTo>
                  <a:cubicBezTo>
                    <a:pt x="306" y="96"/>
                    <a:pt x="301" y="99"/>
                    <a:pt x="301" y="101"/>
                  </a:cubicBezTo>
                  <a:close/>
                  <a:moveTo>
                    <a:pt x="296" y="187"/>
                  </a:moveTo>
                  <a:cubicBezTo>
                    <a:pt x="298" y="184"/>
                    <a:pt x="291" y="184"/>
                    <a:pt x="291" y="184"/>
                  </a:cubicBezTo>
                  <a:cubicBezTo>
                    <a:pt x="288" y="182"/>
                    <a:pt x="293" y="200"/>
                    <a:pt x="296" y="187"/>
                  </a:cubicBezTo>
                  <a:close/>
                  <a:moveTo>
                    <a:pt x="298" y="107"/>
                  </a:moveTo>
                  <a:cubicBezTo>
                    <a:pt x="298" y="107"/>
                    <a:pt x="298" y="104"/>
                    <a:pt x="296" y="101"/>
                  </a:cubicBezTo>
                  <a:cubicBezTo>
                    <a:pt x="291" y="96"/>
                    <a:pt x="293" y="109"/>
                    <a:pt x="298" y="107"/>
                  </a:cubicBezTo>
                  <a:close/>
                  <a:moveTo>
                    <a:pt x="772" y="96"/>
                  </a:moveTo>
                  <a:cubicBezTo>
                    <a:pt x="765" y="91"/>
                    <a:pt x="765" y="99"/>
                    <a:pt x="759" y="101"/>
                  </a:cubicBezTo>
                  <a:cubicBezTo>
                    <a:pt x="762" y="101"/>
                    <a:pt x="767" y="99"/>
                    <a:pt x="772" y="96"/>
                  </a:cubicBezTo>
                  <a:close/>
                  <a:moveTo>
                    <a:pt x="845" y="135"/>
                  </a:moveTo>
                  <a:cubicBezTo>
                    <a:pt x="842" y="132"/>
                    <a:pt x="842" y="132"/>
                    <a:pt x="840" y="135"/>
                  </a:cubicBezTo>
                  <a:cubicBezTo>
                    <a:pt x="840" y="140"/>
                    <a:pt x="842" y="135"/>
                    <a:pt x="845" y="135"/>
                  </a:cubicBezTo>
                  <a:close/>
                  <a:moveTo>
                    <a:pt x="759" y="75"/>
                  </a:moveTo>
                  <a:cubicBezTo>
                    <a:pt x="752" y="68"/>
                    <a:pt x="754" y="96"/>
                    <a:pt x="754" y="99"/>
                  </a:cubicBezTo>
                  <a:cubicBezTo>
                    <a:pt x="757" y="94"/>
                    <a:pt x="759" y="75"/>
                    <a:pt x="759" y="75"/>
                  </a:cubicBezTo>
                  <a:close/>
                  <a:moveTo>
                    <a:pt x="777" y="96"/>
                  </a:moveTo>
                  <a:cubicBezTo>
                    <a:pt x="777" y="99"/>
                    <a:pt x="762" y="101"/>
                    <a:pt x="765" y="104"/>
                  </a:cubicBezTo>
                  <a:cubicBezTo>
                    <a:pt x="765" y="107"/>
                    <a:pt x="775" y="101"/>
                    <a:pt x="775" y="107"/>
                  </a:cubicBezTo>
                  <a:cubicBezTo>
                    <a:pt x="775" y="112"/>
                    <a:pt x="777" y="117"/>
                    <a:pt x="767" y="117"/>
                  </a:cubicBezTo>
                  <a:cubicBezTo>
                    <a:pt x="759" y="117"/>
                    <a:pt x="759" y="125"/>
                    <a:pt x="762" y="127"/>
                  </a:cubicBezTo>
                  <a:cubicBezTo>
                    <a:pt x="765" y="130"/>
                    <a:pt x="780" y="135"/>
                    <a:pt x="783" y="135"/>
                  </a:cubicBezTo>
                  <a:cubicBezTo>
                    <a:pt x="785" y="138"/>
                    <a:pt x="783" y="138"/>
                    <a:pt x="783" y="138"/>
                  </a:cubicBezTo>
                  <a:cubicBezTo>
                    <a:pt x="785" y="140"/>
                    <a:pt x="793" y="140"/>
                    <a:pt x="793" y="138"/>
                  </a:cubicBezTo>
                  <a:cubicBezTo>
                    <a:pt x="793" y="132"/>
                    <a:pt x="788" y="138"/>
                    <a:pt x="788" y="132"/>
                  </a:cubicBezTo>
                  <a:cubicBezTo>
                    <a:pt x="788" y="127"/>
                    <a:pt x="798" y="127"/>
                    <a:pt x="793" y="122"/>
                  </a:cubicBezTo>
                  <a:cubicBezTo>
                    <a:pt x="796" y="122"/>
                    <a:pt x="816" y="117"/>
                    <a:pt x="816" y="120"/>
                  </a:cubicBezTo>
                  <a:cubicBezTo>
                    <a:pt x="816" y="120"/>
                    <a:pt x="809" y="122"/>
                    <a:pt x="809" y="125"/>
                  </a:cubicBezTo>
                  <a:cubicBezTo>
                    <a:pt x="814" y="122"/>
                    <a:pt x="816" y="122"/>
                    <a:pt x="819" y="122"/>
                  </a:cubicBezTo>
                  <a:cubicBezTo>
                    <a:pt x="814" y="127"/>
                    <a:pt x="814" y="127"/>
                    <a:pt x="814" y="127"/>
                  </a:cubicBezTo>
                  <a:cubicBezTo>
                    <a:pt x="816" y="127"/>
                    <a:pt x="821" y="130"/>
                    <a:pt x="821" y="130"/>
                  </a:cubicBezTo>
                  <a:cubicBezTo>
                    <a:pt x="821" y="127"/>
                    <a:pt x="827" y="120"/>
                    <a:pt x="827" y="120"/>
                  </a:cubicBezTo>
                  <a:cubicBezTo>
                    <a:pt x="827" y="112"/>
                    <a:pt x="806" y="107"/>
                    <a:pt x="806" y="101"/>
                  </a:cubicBezTo>
                  <a:cubicBezTo>
                    <a:pt x="803" y="91"/>
                    <a:pt x="829" y="70"/>
                    <a:pt x="798" y="81"/>
                  </a:cubicBezTo>
                  <a:cubicBezTo>
                    <a:pt x="796" y="81"/>
                    <a:pt x="788" y="75"/>
                    <a:pt x="788" y="68"/>
                  </a:cubicBezTo>
                  <a:cubicBezTo>
                    <a:pt x="788" y="65"/>
                    <a:pt x="798" y="60"/>
                    <a:pt x="788" y="60"/>
                  </a:cubicBezTo>
                  <a:cubicBezTo>
                    <a:pt x="783" y="60"/>
                    <a:pt x="757" y="78"/>
                    <a:pt x="765" y="83"/>
                  </a:cubicBezTo>
                  <a:cubicBezTo>
                    <a:pt x="767" y="86"/>
                    <a:pt x="775" y="70"/>
                    <a:pt x="775" y="70"/>
                  </a:cubicBezTo>
                  <a:cubicBezTo>
                    <a:pt x="780" y="68"/>
                    <a:pt x="775" y="83"/>
                    <a:pt x="775" y="83"/>
                  </a:cubicBezTo>
                  <a:cubicBezTo>
                    <a:pt x="780" y="83"/>
                    <a:pt x="783" y="75"/>
                    <a:pt x="785" y="75"/>
                  </a:cubicBezTo>
                  <a:cubicBezTo>
                    <a:pt x="785" y="75"/>
                    <a:pt x="798" y="88"/>
                    <a:pt x="798" y="86"/>
                  </a:cubicBezTo>
                  <a:cubicBezTo>
                    <a:pt x="798" y="109"/>
                    <a:pt x="790" y="83"/>
                    <a:pt x="788" y="83"/>
                  </a:cubicBezTo>
                  <a:cubicBezTo>
                    <a:pt x="785" y="86"/>
                    <a:pt x="788" y="88"/>
                    <a:pt x="785" y="88"/>
                  </a:cubicBezTo>
                  <a:cubicBezTo>
                    <a:pt x="785" y="88"/>
                    <a:pt x="788" y="81"/>
                    <a:pt x="785" y="81"/>
                  </a:cubicBezTo>
                  <a:cubicBezTo>
                    <a:pt x="780" y="78"/>
                    <a:pt x="780" y="88"/>
                    <a:pt x="783" y="91"/>
                  </a:cubicBezTo>
                  <a:cubicBezTo>
                    <a:pt x="780" y="88"/>
                    <a:pt x="762" y="81"/>
                    <a:pt x="762" y="88"/>
                  </a:cubicBezTo>
                  <a:cubicBezTo>
                    <a:pt x="762" y="94"/>
                    <a:pt x="775" y="91"/>
                    <a:pt x="777" y="96"/>
                  </a:cubicBezTo>
                  <a:close/>
                  <a:moveTo>
                    <a:pt x="834" y="171"/>
                  </a:moveTo>
                  <a:cubicBezTo>
                    <a:pt x="837" y="174"/>
                    <a:pt x="840" y="174"/>
                    <a:pt x="840" y="177"/>
                  </a:cubicBezTo>
                  <a:cubicBezTo>
                    <a:pt x="842" y="169"/>
                    <a:pt x="860" y="171"/>
                    <a:pt x="858" y="187"/>
                  </a:cubicBezTo>
                  <a:cubicBezTo>
                    <a:pt x="850" y="184"/>
                    <a:pt x="853" y="187"/>
                    <a:pt x="847" y="187"/>
                  </a:cubicBezTo>
                  <a:cubicBezTo>
                    <a:pt x="847" y="179"/>
                    <a:pt x="847" y="179"/>
                    <a:pt x="847" y="179"/>
                  </a:cubicBezTo>
                  <a:cubicBezTo>
                    <a:pt x="842" y="187"/>
                    <a:pt x="850" y="195"/>
                    <a:pt x="837" y="203"/>
                  </a:cubicBezTo>
                  <a:cubicBezTo>
                    <a:pt x="847" y="203"/>
                    <a:pt x="847" y="203"/>
                    <a:pt x="847" y="203"/>
                  </a:cubicBezTo>
                  <a:cubicBezTo>
                    <a:pt x="850" y="203"/>
                    <a:pt x="878" y="192"/>
                    <a:pt x="881" y="203"/>
                  </a:cubicBezTo>
                  <a:cubicBezTo>
                    <a:pt x="878" y="192"/>
                    <a:pt x="873" y="179"/>
                    <a:pt x="863" y="174"/>
                  </a:cubicBezTo>
                  <a:cubicBezTo>
                    <a:pt x="850" y="171"/>
                    <a:pt x="840" y="151"/>
                    <a:pt x="829" y="148"/>
                  </a:cubicBezTo>
                  <a:cubicBezTo>
                    <a:pt x="829" y="148"/>
                    <a:pt x="832" y="169"/>
                    <a:pt x="830" y="173"/>
                  </a:cubicBezTo>
                  <a:cubicBezTo>
                    <a:pt x="831" y="173"/>
                    <a:pt x="834" y="176"/>
                    <a:pt x="834" y="171"/>
                  </a:cubicBezTo>
                  <a:close/>
                  <a:moveTo>
                    <a:pt x="829" y="174"/>
                  </a:moveTo>
                  <a:cubicBezTo>
                    <a:pt x="829" y="174"/>
                    <a:pt x="830" y="174"/>
                    <a:pt x="830" y="173"/>
                  </a:cubicBezTo>
                  <a:cubicBezTo>
                    <a:pt x="829" y="173"/>
                    <a:pt x="829" y="174"/>
                    <a:pt x="829" y="174"/>
                  </a:cubicBezTo>
                  <a:close/>
                  <a:moveTo>
                    <a:pt x="585" y="188"/>
                  </a:moveTo>
                  <a:cubicBezTo>
                    <a:pt x="588" y="193"/>
                    <a:pt x="590" y="188"/>
                    <a:pt x="593" y="188"/>
                  </a:cubicBezTo>
                  <a:cubicBezTo>
                    <a:pt x="590" y="190"/>
                    <a:pt x="590" y="190"/>
                    <a:pt x="593" y="190"/>
                  </a:cubicBezTo>
                  <a:cubicBezTo>
                    <a:pt x="593" y="190"/>
                    <a:pt x="598" y="180"/>
                    <a:pt x="596" y="180"/>
                  </a:cubicBezTo>
                  <a:cubicBezTo>
                    <a:pt x="596" y="180"/>
                    <a:pt x="580" y="185"/>
                    <a:pt x="585" y="188"/>
                  </a:cubicBezTo>
                  <a:close/>
                  <a:moveTo>
                    <a:pt x="322" y="70"/>
                  </a:moveTo>
                  <a:cubicBezTo>
                    <a:pt x="316" y="78"/>
                    <a:pt x="322" y="75"/>
                    <a:pt x="322" y="75"/>
                  </a:cubicBezTo>
                  <a:cubicBezTo>
                    <a:pt x="322" y="75"/>
                    <a:pt x="327" y="65"/>
                    <a:pt x="322" y="70"/>
                  </a:cubicBezTo>
                  <a:close/>
                  <a:moveTo>
                    <a:pt x="560" y="109"/>
                  </a:moveTo>
                  <a:cubicBezTo>
                    <a:pt x="568" y="117"/>
                    <a:pt x="573" y="120"/>
                    <a:pt x="581" y="120"/>
                  </a:cubicBezTo>
                  <a:cubicBezTo>
                    <a:pt x="581" y="101"/>
                    <a:pt x="547" y="86"/>
                    <a:pt x="550" y="109"/>
                  </a:cubicBezTo>
                  <a:cubicBezTo>
                    <a:pt x="552" y="112"/>
                    <a:pt x="555" y="112"/>
                    <a:pt x="560" y="109"/>
                  </a:cubicBezTo>
                  <a:close/>
                  <a:moveTo>
                    <a:pt x="301" y="86"/>
                  </a:moveTo>
                  <a:cubicBezTo>
                    <a:pt x="301" y="86"/>
                    <a:pt x="311" y="88"/>
                    <a:pt x="306" y="83"/>
                  </a:cubicBezTo>
                  <a:cubicBezTo>
                    <a:pt x="306" y="83"/>
                    <a:pt x="301" y="83"/>
                    <a:pt x="301" y="81"/>
                  </a:cubicBezTo>
                  <a:cubicBezTo>
                    <a:pt x="296" y="83"/>
                    <a:pt x="298" y="86"/>
                    <a:pt x="301" y="86"/>
                  </a:cubicBezTo>
                  <a:close/>
                  <a:moveTo>
                    <a:pt x="757" y="101"/>
                  </a:moveTo>
                  <a:cubicBezTo>
                    <a:pt x="749" y="104"/>
                    <a:pt x="749" y="104"/>
                    <a:pt x="749" y="104"/>
                  </a:cubicBezTo>
                  <a:cubicBezTo>
                    <a:pt x="749" y="104"/>
                    <a:pt x="754" y="107"/>
                    <a:pt x="757" y="101"/>
                  </a:cubicBezTo>
                  <a:close/>
                  <a:moveTo>
                    <a:pt x="190" y="221"/>
                  </a:moveTo>
                  <a:cubicBezTo>
                    <a:pt x="187" y="221"/>
                    <a:pt x="190" y="226"/>
                    <a:pt x="190" y="226"/>
                  </a:cubicBezTo>
                  <a:cubicBezTo>
                    <a:pt x="192" y="226"/>
                    <a:pt x="195" y="223"/>
                    <a:pt x="190" y="221"/>
                  </a:cubicBezTo>
                  <a:close/>
                  <a:moveTo>
                    <a:pt x="158" y="229"/>
                  </a:moveTo>
                  <a:cubicBezTo>
                    <a:pt x="156" y="223"/>
                    <a:pt x="143" y="231"/>
                    <a:pt x="138" y="231"/>
                  </a:cubicBezTo>
                  <a:cubicBezTo>
                    <a:pt x="146" y="231"/>
                    <a:pt x="146" y="231"/>
                    <a:pt x="146" y="231"/>
                  </a:cubicBezTo>
                  <a:cubicBezTo>
                    <a:pt x="148" y="231"/>
                    <a:pt x="153" y="231"/>
                    <a:pt x="158" y="229"/>
                  </a:cubicBezTo>
                  <a:close/>
                  <a:moveTo>
                    <a:pt x="174" y="226"/>
                  </a:moveTo>
                  <a:cubicBezTo>
                    <a:pt x="179" y="226"/>
                    <a:pt x="184" y="229"/>
                    <a:pt x="184" y="223"/>
                  </a:cubicBezTo>
                  <a:cubicBezTo>
                    <a:pt x="184" y="216"/>
                    <a:pt x="158" y="226"/>
                    <a:pt x="161" y="229"/>
                  </a:cubicBezTo>
                  <a:cubicBezTo>
                    <a:pt x="164" y="229"/>
                    <a:pt x="171" y="226"/>
                    <a:pt x="174" y="226"/>
                  </a:cubicBezTo>
                  <a:close/>
                  <a:moveTo>
                    <a:pt x="197" y="226"/>
                  </a:moveTo>
                  <a:cubicBezTo>
                    <a:pt x="200" y="226"/>
                    <a:pt x="208" y="221"/>
                    <a:pt x="210" y="221"/>
                  </a:cubicBezTo>
                  <a:cubicBezTo>
                    <a:pt x="210" y="218"/>
                    <a:pt x="208" y="216"/>
                    <a:pt x="200" y="218"/>
                  </a:cubicBezTo>
                  <a:cubicBezTo>
                    <a:pt x="202" y="218"/>
                    <a:pt x="190" y="226"/>
                    <a:pt x="197" y="226"/>
                  </a:cubicBezTo>
                  <a:close/>
                  <a:moveTo>
                    <a:pt x="234" y="218"/>
                  </a:moveTo>
                  <a:cubicBezTo>
                    <a:pt x="236" y="216"/>
                    <a:pt x="223" y="216"/>
                    <a:pt x="223" y="216"/>
                  </a:cubicBezTo>
                  <a:cubicBezTo>
                    <a:pt x="223" y="216"/>
                    <a:pt x="213" y="216"/>
                    <a:pt x="215" y="221"/>
                  </a:cubicBezTo>
                  <a:cubicBezTo>
                    <a:pt x="221" y="223"/>
                    <a:pt x="228" y="218"/>
                    <a:pt x="234" y="218"/>
                  </a:cubicBezTo>
                  <a:close/>
                  <a:moveTo>
                    <a:pt x="972" y="618"/>
                  </a:moveTo>
                  <a:cubicBezTo>
                    <a:pt x="972" y="600"/>
                    <a:pt x="959" y="603"/>
                    <a:pt x="948" y="597"/>
                  </a:cubicBezTo>
                  <a:cubicBezTo>
                    <a:pt x="938" y="592"/>
                    <a:pt x="954" y="582"/>
                    <a:pt x="948" y="577"/>
                  </a:cubicBezTo>
                  <a:cubicBezTo>
                    <a:pt x="943" y="561"/>
                    <a:pt x="923" y="551"/>
                    <a:pt x="933" y="538"/>
                  </a:cubicBezTo>
                  <a:cubicBezTo>
                    <a:pt x="938" y="530"/>
                    <a:pt x="951" y="504"/>
                    <a:pt x="935" y="501"/>
                  </a:cubicBezTo>
                  <a:cubicBezTo>
                    <a:pt x="933" y="501"/>
                    <a:pt x="943" y="475"/>
                    <a:pt x="933" y="473"/>
                  </a:cubicBezTo>
                  <a:cubicBezTo>
                    <a:pt x="923" y="467"/>
                    <a:pt x="923" y="465"/>
                    <a:pt x="920" y="455"/>
                  </a:cubicBezTo>
                  <a:cubicBezTo>
                    <a:pt x="917" y="439"/>
                    <a:pt x="928" y="444"/>
                    <a:pt x="928" y="434"/>
                  </a:cubicBezTo>
                  <a:cubicBezTo>
                    <a:pt x="928" y="416"/>
                    <a:pt x="894" y="379"/>
                    <a:pt x="871" y="377"/>
                  </a:cubicBezTo>
                  <a:cubicBezTo>
                    <a:pt x="873" y="371"/>
                    <a:pt x="873" y="356"/>
                    <a:pt x="876" y="353"/>
                  </a:cubicBezTo>
                  <a:cubicBezTo>
                    <a:pt x="881" y="345"/>
                    <a:pt x="891" y="345"/>
                    <a:pt x="894" y="335"/>
                  </a:cubicBezTo>
                  <a:cubicBezTo>
                    <a:pt x="899" y="317"/>
                    <a:pt x="904" y="301"/>
                    <a:pt x="894" y="286"/>
                  </a:cubicBezTo>
                  <a:cubicBezTo>
                    <a:pt x="884" y="268"/>
                    <a:pt x="891" y="239"/>
                    <a:pt x="873" y="229"/>
                  </a:cubicBezTo>
                  <a:cubicBezTo>
                    <a:pt x="873" y="226"/>
                    <a:pt x="881" y="223"/>
                    <a:pt x="878" y="221"/>
                  </a:cubicBezTo>
                  <a:cubicBezTo>
                    <a:pt x="876" y="218"/>
                    <a:pt x="863" y="223"/>
                    <a:pt x="853" y="221"/>
                  </a:cubicBezTo>
                  <a:cubicBezTo>
                    <a:pt x="850" y="221"/>
                    <a:pt x="842" y="216"/>
                    <a:pt x="840" y="213"/>
                  </a:cubicBezTo>
                  <a:cubicBezTo>
                    <a:pt x="837" y="210"/>
                    <a:pt x="829" y="208"/>
                    <a:pt x="834" y="200"/>
                  </a:cubicBezTo>
                  <a:cubicBezTo>
                    <a:pt x="845" y="190"/>
                    <a:pt x="834" y="195"/>
                    <a:pt x="834" y="184"/>
                  </a:cubicBezTo>
                  <a:cubicBezTo>
                    <a:pt x="834" y="174"/>
                    <a:pt x="824" y="182"/>
                    <a:pt x="827" y="166"/>
                  </a:cubicBezTo>
                  <a:cubicBezTo>
                    <a:pt x="829" y="161"/>
                    <a:pt x="821" y="161"/>
                    <a:pt x="821" y="153"/>
                  </a:cubicBezTo>
                  <a:cubicBezTo>
                    <a:pt x="821" y="148"/>
                    <a:pt x="796" y="166"/>
                    <a:pt x="796" y="166"/>
                  </a:cubicBezTo>
                  <a:cubicBezTo>
                    <a:pt x="796" y="166"/>
                    <a:pt x="788" y="153"/>
                    <a:pt x="788" y="151"/>
                  </a:cubicBezTo>
                  <a:cubicBezTo>
                    <a:pt x="788" y="151"/>
                    <a:pt x="759" y="138"/>
                    <a:pt x="757" y="132"/>
                  </a:cubicBezTo>
                  <a:cubicBezTo>
                    <a:pt x="757" y="127"/>
                    <a:pt x="749" y="109"/>
                    <a:pt x="749" y="107"/>
                  </a:cubicBezTo>
                  <a:cubicBezTo>
                    <a:pt x="746" y="112"/>
                    <a:pt x="736" y="112"/>
                    <a:pt x="736" y="120"/>
                  </a:cubicBezTo>
                  <a:cubicBezTo>
                    <a:pt x="739" y="130"/>
                    <a:pt x="723" y="120"/>
                    <a:pt x="726" y="120"/>
                  </a:cubicBezTo>
                  <a:cubicBezTo>
                    <a:pt x="720" y="122"/>
                    <a:pt x="713" y="117"/>
                    <a:pt x="708" y="125"/>
                  </a:cubicBezTo>
                  <a:cubicBezTo>
                    <a:pt x="697" y="120"/>
                    <a:pt x="692" y="143"/>
                    <a:pt x="695" y="143"/>
                  </a:cubicBezTo>
                  <a:cubicBezTo>
                    <a:pt x="676" y="143"/>
                    <a:pt x="695" y="130"/>
                    <a:pt x="689" y="130"/>
                  </a:cubicBezTo>
                  <a:cubicBezTo>
                    <a:pt x="687" y="127"/>
                    <a:pt x="702" y="120"/>
                    <a:pt x="708" y="120"/>
                  </a:cubicBezTo>
                  <a:cubicBezTo>
                    <a:pt x="705" y="120"/>
                    <a:pt x="718" y="112"/>
                    <a:pt x="718" y="112"/>
                  </a:cubicBezTo>
                  <a:cubicBezTo>
                    <a:pt x="726" y="112"/>
                    <a:pt x="741" y="117"/>
                    <a:pt x="744" y="107"/>
                  </a:cubicBezTo>
                  <a:cubicBezTo>
                    <a:pt x="741" y="112"/>
                    <a:pt x="726" y="109"/>
                    <a:pt x="715" y="107"/>
                  </a:cubicBezTo>
                  <a:cubicBezTo>
                    <a:pt x="708" y="107"/>
                    <a:pt x="697" y="96"/>
                    <a:pt x="697" y="112"/>
                  </a:cubicBezTo>
                  <a:cubicBezTo>
                    <a:pt x="697" y="120"/>
                    <a:pt x="682" y="122"/>
                    <a:pt x="676" y="127"/>
                  </a:cubicBezTo>
                  <a:cubicBezTo>
                    <a:pt x="669" y="140"/>
                    <a:pt x="664" y="158"/>
                    <a:pt x="656" y="158"/>
                  </a:cubicBezTo>
                  <a:cubicBezTo>
                    <a:pt x="648" y="158"/>
                    <a:pt x="640" y="164"/>
                    <a:pt x="632" y="164"/>
                  </a:cubicBezTo>
                  <a:cubicBezTo>
                    <a:pt x="625" y="164"/>
                    <a:pt x="622" y="158"/>
                    <a:pt x="617" y="161"/>
                  </a:cubicBezTo>
                  <a:cubicBezTo>
                    <a:pt x="614" y="161"/>
                    <a:pt x="594" y="177"/>
                    <a:pt x="596" y="179"/>
                  </a:cubicBezTo>
                  <a:cubicBezTo>
                    <a:pt x="604" y="182"/>
                    <a:pt x="607" y="171"/>
                    <a:pt x="612" y="171"/>
                  </a:cubicBezTo>
                  <a:cubicBezTo>
                    <a:pt x="609" y="171"/>
                    <a:pt x="596" y="190"/>
                    <a:pt x="596" y="192"/>
                  </a:cubicBezTo>
                  <a:cubicBezTo>
                    <a:pt x="594" y="208"/>
                    <a:pt x="594" y="200"/>
                    <a:pt x="586" y="200"/>
                  </a:cubicBezTo>
                  <a:cubicBezTo>
                    <a:pt x="575" y="200"/>
                    <a:pt x="575" y="200"/>
                    <a:pt x="575" y="200"/>
                  </a:cubicBezTo>
                  <a:cubicBezTo>
                    <a:pt x="578" y="200"/>
                    <a:pt x="570" y="187"/>
                    <a:pt x="568" y="184"/>
                  </a:cubicBezTo>
                  <a:cubicBezTo>
                    <a:pt x="565" y="184"/>
                    <a:pt x="550" y="184"/>
                    <a:pt x="547" y="187"/>
                  </a:cubicBezTo>
                  <a:cubicBezTo>
                    <a:pt x="537" y="195"/>
                    <a:pt x="531" y="192"/>
                    <a:pt x="547" y="203"/>
                  </a:cubicBezTo>
                  <a:cubicBezTo>
                    <a:pt x="534" y="195"/>
                    <a:pt x="521" y="221"/>
                    <a:pt x="511" y="221"/>
                  </a:cubicBezTo>
                  <a:cubicBezTo>
                    <a:pt x="506" y="221"/>
                    <a:pt x="534" y="200"/>
                    <a:pt x="534" y="200"/>
                  </a:cubicBezTo>
                  <a:cubicBezTo>
                    <a:pt x="534" y="187"/>
                    <a:pt x="531" y="190"/>
                    <a:pt x="524" y="179"/>
                  </a:cubicBezTo>
                  <a:cubicBezTo>
                    <a:pt x="524" y="179"/>
                    <a:pt x="547" y="161"/>
                    <a:pt x="550" y="161"/>
                  </a:cubicBezTo>
                  <a:cubicBezTo>
                    <a:pt x="563" y="153"/>
                    <a:pt x="555" y="148"/>
                    <a:pt x="555" y="140"/>
                  </a:cubicBezTo>
                  <a:cubicBezTo>
                    <a:pt x="555" y="122"/>
                    <a:pt x="560" y="132"/>
                    <a:pt x="563" y="122"/>
                  </a:cubicBezTo>
                  <a:cubicBezTo>
                    <a:pt x="565" y="117"/>
                    <a:pt x="550" y="125"/>
                    <a:pt x="547" y="125"/>
                  </a:cubicBezTo>
                  <a:cubicBezTo>
                    <a:pt x="547" y="125"/>
                    <a:pt x="542" y="120"/>
                    <a:pt x="531" y="130"/>
                  </a:cubicBezTo>
                  <a:cubicBezTo>
                    <a:pt x="521" y="138"/>
                    <a:pt x="521" y="130"/>
                    <a:pt x="508" y="125"/>
                  </a:cubicBezTo>
                  <a:cubicBezTo>
                    <a:pt x="503" y="120"/>
                    <a:pt x="493" y="117"/>
                    <a:pt x="485" y="112"/>
                  </a:cubicBezTo>
                  <a:cubicBezTo>
                    <a:pt x="469" y="107"/>
                    <a:pt x="474" y="130"/>
                    <a:pt x="464" y="130"/>
                  </a:cubicBezTo>
                  <a:cubicBezTo>
                    <a:pt x="467" y="109"/>
                    <a:pt x="467" y="109"/>
                    <a:pt x="467" y="109"/>
                  </a:cubicBezTo>
                  <a:cubicBezTo>
                    <a:pt x="467" y="99"/>
                    <a:pt x="443" y="109"/>
                    <a:pt x="438" y="107"/>
                  </a:cubicBezTo>
                  <a:cubicBezTo>
                    <a:pt x="446" y="109"/>
                    <a:pt x="459" y="78"/>
                    <a:pt x="449" y="68"/>
                  </a:cubicBezTo>
                  <a:cubicBezTo>
                    <a:pt x="456" y="75"/>
                    <a:pt x="449" y="57"/>
                    <a:pt x="449" y="57"/>
                  </a:cubicBezTo>
                  <a:cubicBezTo>
                    <a:pt x="449" y="44"/>
                    <a:pt x="441" y="55"/>
                    <a:pt x="438" y="55"/>
                  </a:cubicBezTo>
                  <a:cubicBezTo>
                    <a:pt x="428" y="57"/>
                    <a:pt x="415" y="39"/>
                    <a:pt x="410" y="39"/>
                  </a:cubicBezTo>
                  <a:cubicBezTo>
                    <a:pt x="410" y="36"/>
                    <a:pt x="397" y="47"/>
                    <a:pt x="397" y="47"/>
                  </a:cubicBezTo>
                  <a:cubicBezTo>
                    <a:pt x="394" y="31"/>
                    <a:pt x="392" y="42"/>
                    <a:pt x="384" y="47"/>
                  </a:cubicBezTo>
                  <a:cubicBezTo>
                    <a:pt x="373" y="49"/>
                    <a:pt x="376" y="36"/>
                    <a:pt x="371" y="36"/>
                  </a:cubicBezTo>
                  <a:cubicBezTo>
                    <a:pt x="355" y="31"/>
                    <a:pt x="342" y="26"/>
                    <a:pt x="327" y="29"/>
                  </a:cubicBezTo>
                  <a:cubicBezTo>
                    <a:pt x="319" y="29"/>
                    <a:pt x="319" y="21"/>
                    <a:pt x="314" y="31"/>
                  </a:cubicBezTo>
                  <a:cubicBezTo>
                    <a:pt x="311" y="39"/>
                    <a:pt x="324" y="55"/>
                    <a:pt x="322" y="57"/>
                  </a:cubicBezTo>
                  <a:cubicBezTo>
                    <a:pt x="322" y="55"/>
                    <a:pt x="332" y="83"/>
                    <a:pt x="332" y="83"/>
                  </a:cubicBezTo>
                  <a:cubicBezTo>
                    <a:pt x="332" y="83"/>
                    <a:pt x="350" y="88"/>
                    <a:pt x="348" y="94"/>
                  </a:cubicBezTo>
                  <a:cubicBezTo>
                    <a:pt x="342" y="99"/>
                    <a:pt x="329" y="91"/>
                    <a:pt x="329" y="101"/>
                  </a:cubicBezTo>
                  <a:cubicBezTo>
                    <a:pt x="332" y="112"/>
                    <a:pt x="348" y="99"/>
                    <a:pt x="348" y="99"/>
                  </a:cubicBezTo>
                  <a:cubicBezTo>
                    <a:pt x="348" y="99"/>
                    <a:pt x="342" y="109"/>
                    <a:pt x="337" y="117"/>
                  </a:cubicBezTo>
                  <a:cubicBezTo>
                    <a:pt x="337" y="117"/>
                    <a:pt x="309" y="112"/>
                    <a:pt x="314" y="120"/>
                  </a:cubicBezTo>
                  <a:cubicBezTo>
                    <a:pt x="316" y="120"/>
                    <a:pt x="316" y="122"/>
                    <a:pt x="316" y="122"/>
                  </a:cubicBezTo>
                  <a:cubicBezTo>
                    <a:pt x="283" y="135"/>
                    <a:pt x="342" y="143"/>
                    <a:pt x="342" y="132"/>
                  </a:cubicBezTo>
                  <a:cubicBezTo>
                    <a:pt x="342" y="143"/>
                    <a:pt x="324" y="140"/>
                    <a:pt x="332" y="158"/>
                  </a:cubicBezTo>
                  <a:cubicBezTo>
                    <a:pt x="332" y="161"/>
                    <a:pt x="340" y="164"/>
                    <a:pt x="342" y="169"/>
                  </a:cubicBezTo>
                  <a:cubicBezTo>
                    <a:pt x="353" y="182"/>
                    <a:pt x="337" y="174"/>
                    <a:pt x="332" y="179"/>
                  </a:cubicBezTo>
                  <a:cubicBezTo>
                    <a:pt x="329" y="182"/>
                    <a:pt x="335" y="187"/>
                    <a:pt x="337" y="190"/>
                  </a:cubicBezTo>
                  <a:cubicBezTo>
                    <a:pt x="340" y="210"/>
                    <a:pt x="358" y="200"/>
                    <a:pt x="371" y="203"/>
                  </a:cubicBezTo>
                  <a:cubicBezTo>
                    <a:pt x="381" y="205"/>
                    <a:pt x="386" y="213"/>
                    <a:pt x="392" y="223"/>
                  </a:cubicBezTo>
                  <a:cubicBezTo>
                    <a:pt x="397" y="234"/>
                    <a:pt x="412" y="265"/>
                    <a:pt x="428" y="262"/>
                  </a:cubicBezTo>
                  <a:cubicBezTo>
                    <a:pt x="405" y="265"/>
                    <a:pt x="392" y="242"/>
                    <a:pt x="384" y="221"/>
                  </a:cubicBezTo>
                  <a:cubicBezTo>
                    <a:pt x="376" y="192"/>
                    <a:pt x="350" y="221"/>
                    <a:pt x="332" y="213"/>
                  </a:cubicBezTo>
                  <a:cubicBezTo>
                    <a:pt x="309" y="203"/>
                    <a:pt x="314" y="200"/>
                    <a:pt x="298" y="226"/>
                  </a:cubicBezTo>
                  <a:cubicBezTo>
                    <a:pt x="291" y="242"/>
                    <a:pt x="311" y="255"/>
                    <a:pt x="306" y="262"/>
                  </a:cubicBezTo>
                  <a:cubicBezTo>
                    <a:pt x="306" y="265"/>
                    <a:pt x="293" y="286"/>
                    <a:pt x="296" y="286"/>
                  </a:cubicBezTo>
                  <a:cubicBezTo>
                    <a:pt x="291" y="286"/>
                    <a:pt x="296" y="268"/>
                    <a:pt x="296" y="268"/>
                  </a:cubicBezTo>
                  <a:cubicBezTo>
                    <a:pt x="298" y="257"/>
                    <a:pt x="296" y="260"/>
                    <a:pt x="285" y="257"/>
                  </a:cubicBezTo>
                  <a:cubicBezTo>
                    <a:pt x="280" y="255"/>
                    <a:pt x="278" y="239"/>
                    <a:pt x="272" y="255"/>
                  </a:cubicBezTo>
                  <a:cubicBezTo>
                    <a:pt x="267" y="265"/>
                    <a:pt x="272" y="262"/>
                    <a:pt x="278" y="262"/>
                  </a:cubicBezTo>
                  <a:cubicBezTo>
                    <a:pt x="280" y="262"/>
                    <a:pt x="275" y="281"/>
                    <a:pt x="275" y="281"/>
                  </a:cubicBezTo>
                  <a:cubicBezTo>
                    <a:pt x="270" y="291"/>
                    <a:pt x="265" y="275"/>
                    <a:pt x="257" y="273"/>
                  </a:cubicBezTo>
                  <a:cubicBezTo>
                    <a:pt x="254" y="273"/>
                    <a:pt x="244" y="270"/>
                    <a:pt x="257" y="265"/>
                  </a:cubicBezTo>
                  <a:cubicBezTo>
                    <a:pt x="272" y="257"/>
                    <a:pt x="247" y="229"/>
                    <a:pt x="239" y="229"/>
                  </a:cubicBezTo>
                  <a:cubicBezTo>
                    <a:pt x="226" y="226"/>
                    <a:pt x="210" y="234"/>
                    <a:pt x="197" y="234"/>
                  </a:cubicBezTo>
                  <a:cubicBezTo>
                    <a:pt x="192" y="234"/>
                    <a:pt x="184" y="231"/>
                    <a:pt x="174" y="231"/>
                  </a:cubicBezTo>
                  <a:cubicBezTo>
                    <a:pt x="164" y="231"/>
                    <a:pt x="151" y="249"/>
                    <a:pt x="156" y="257"/>
                  </a:cubicBezTo>
                  <a:cubicBezTo>
                    <a:pt x="153" y="257"/>
                    <a:pt x="156" y="260"/>
                    <a:pt x="153" y="262"/>
                  </a:cubicBezTo>
                  <a:cubicBezTo>
                    <a:pt x="148" y="257"/>
                    <a:pt x="151" y="260"/>
                    <a:pt x="146" y="257"/>
                  </a:cubicBezTo>
                  <a:cubicBezTo>
                    <a:pt x="148" y="268"/>
                    <a:pt x="146" y="281"/>
                    <a:pt x="143" y="291"/>
                  </a:cubicBezTo>
                  <a:cubicBezTo>
                    <a:pt x="169" y="294"/>
                    <a:pt x="161" y="296"/>
                    <a:pt x="164" y="314"/>
                  </a:cubicBezTo>
                  <a:cubicBezTo>
                    <a:pt x="164" y="322"/>
                    <a:pt x="158" y="335"/>
                    <a:pt x="158" y="343"/>
                  </a:cubicBezTo>
                  <a:cubicBezTo>
                    <a:pt x="161" y="353"/>
                    <a:pt x="153" y="366"/>
                    <a:pt x="148" y="374"/>
                  </a:cubicBezTo>
                  <a:cubicBezTo>
                    <a:pt x="140" y="384"/>
                    <a:pt x="148" y="405"/>
                    <a:pt x="135" y="410"/>
                  </a:cubicBezTo>
                  <a:cubicBezTo>
                    <a:pt x="127" y="413"/>
                    <a:pt x="96" y="395"/>
                    <a:pt x="109" y="418"/>
                  </a:cubicBezTo>
                  <a:cubicBezTo>
                    <a:pt x="86" y="429"/>
                    <a:pt x="122" y="455"/>
                    <a:pt x="130" y="436"/>
                  </a:cubicBezTo>
                  <a:cubicBezTo>
                    <a:pt x="146" y="452"/>
                    <a:pt x="127" y="467"/>
                    <a:pt x="140" y="475"/>
                  </a:cubicBezTo>
                  <a:cubicBezTo>
                    <a:pt x="135" y="478"/>
                    <a:pt x="117" y="496"/>
                    <a:pt x="117" y="496"/>
                  </a:cubicBezTo>
                  <a:cubicBezTo>
                    <a:pt x="107" y="496"/>
                    <a:pt x="102" y="501"/>
                    <a:pt x="96" y="509"/>
                  </a:cubicBezTo>
                  <a:cubicBezTo>
                    <a:pt x="117" y="509"/>
                    <a:pt x="107" y="535"/>
                    <a:pt x="102" y="532"/>
                  </a:cubicBezTo>
                  <a:cubicBezTo>
                    <a:pt x="89" y="522"/>
                    <a:pt x="78" y="540"/>
                    <a:pt x="68" y="538"/>
                  </a:cubicBezTo>
                  <a:cubicBezTo>
                    <a:pt x="68" y="543"/>
                    <a:pt x="68" y="543"/>
                    <a:pt x="68" y="543"/>
                  </a:cubicBezTo>
                  <a:cubicBezTo>
                    <a:pt x="60" y="538"/>
                    <a:pt x="45" y="532"/>
                    <a:pt x="34" y="532"/>
                  </a:cubicBezTo>
                  <a:cubicBezTo>
                    <a:pt x="37" y="535"/>
                    <a:pt x="37" y="540"/>
                    <a:pt x="39" y="543"/>
                  </a:cubicBezTo>
                  <a:cubicBezTo>
                    <a:pt x="32" y="538"/>
                    <a:pt x="26" y="540"/>
                    <a:pt x="19" y="540"/>
                  </a:cubicBezTo>
                  <a:cubicBezTo>
                    <a:pt x="19" y="540"/>
                    <a:pt x="26" y="566"/>
                    <a:pt x="26" y="561"/>
                  </a:cubicBezTo>
                  <a:cubicBezTo>
                    <a:pt x="26" y="571"/>
                    <a:pt x="32" y="582"/>
                    <a:pt x="37" y="590"/>
                  </a:cubicBezTo>
                  <a:cubicBezTo>
                    <a:pt x="42" y="597"/>
                    <a:pt x="42" y="610"/>
                    <a:pt x="42" y="621"/>
                  </a:cubicBezTo>
                  <a:cubicBezTo>
                    <a:pt x="42" y="634"/>
                    <a:pt x="21" y="636"/>
                    <a:pt x="26" y="657"/>
                  </a:cubicBezTo>
                  <a:cubicBezTo>
                    <a:pt x="34" y="655"/>
                    <a:pt x="34" y="655"/>
                    <a:pt x="34" y="655"/>
                  </a:cubicBezTo>
                  <a:cubicBezTo>
                    <a:pt x="32" y="667"/>
                    <a:pt x="16" y="665"/>
                    <a:pt x="13" y="678"/>
                  </a:cubicBezTo>
                  <a:cubicBezTo>
                    <a:pt x="11" y="675"/>
                    <a:pt x="11" y="673"/>
                    <a:pt x="8" y="670"/>
                  </a:cubicBezTo>
                  <a:cubicBezTo>
                    <a:pt x="0" y="673"/>
                    <a:pt x="0" y="680"/>
                    <a:pt x="3" y="686"/>
                  </a:cubicBezTo>
                  <a:cubicBezTo>
                    <a:pt x="21" y="680"/>
                    <a:pt x="21" y="699"/>
                    <a:pt x="24" y="709"/>
                  </a:cubicBezTo>
                  <a:cubicBezTo>
                    <a:pt x="19" y="709"/>
                    <a:pt x="16" y="712"/>
                    <a:pt x="11" y="717"/>
                  </a:cubicBezTo>
                  <a:cubicBezTo>
                    <a:pt x="13" y="727"/>
                    <a:pt x="29" y="748"/>
                    <a:pt x="39" y="751"/>
                  </a:cubicBezTo>
                  <a:cubicBezTo>
                    <a:pt x="37" y="753"/>
                    <a:pt x="29" y="758"/>
                    <a:pt x="29" y="761"/>
                  </a:cubicBezTo>
                  <a:cubicBezTo>
                    <a:pt x="29" y="777"/>
                    <a:pt x="39" y="766"/>
                    <a:pt x="45" y="774"/>
                  </a:cubicBezTo>
                  <a:cubicBezTo>
                    <a:pt x="47" y="777"/>
                    <a:pt x="55" y="797"/>
                    <a:pt x="52" y="802"/>
                  </a:cubicBezTo>
                  <a:cubicBezTo>
                    <a:pt x="47" y="805"/>
                    <a:pt x="34" y="808"/>
                    <a:pt x="29" y="815"/>
                  </a:cubicBezTo>
                  <a:cubicBezTo>
                    <a:pt x="24" y="821"/>
                    <a:pt x="21" y="834"/>
                    <a:pt x="21" y="841"/>
                  </a:cubicBezTo>
                  <a:cubicBezTo>
                    <a:pt x="21" y="860"/>
                    <a:pt x="32" y="886"/>
                    <a:pt x="45" y="883"/>
                  </a:cubicBezTo>
                  <a:cubicBezTo>
                    <a:pt x="47" y="896"/>
                    <a:pt x="63" y="886"/>
                    <a:pt x="60" y="906"/>
                  </a:cubicBezTo>
                  <a:cubicBezTo>
                    <a:pt x="57" y="909"/>
                    <a:pt x="45" y="922"/>
                    <a:pt x="42" y="925"/>
                  </a:cubicBezTo>
                  <a:cubicBezTo>
                    <a:pt x="37" y="927"/>
                    <a:pt x="39" y="935"/>
                    <a:pt x="39" y="940"/>
                  </a:cubicBezTo>
                  <a:cubicBezTo>
                    <a:pt x="37" y="953"/>
                    <a:pt x="47" y="945"/>
                    <a:pt x="60" y="956"/>
                  </a:cubicBezTo>
                  <a:cubicBezTo>
                    <a:pt x="63" y="958"/>
                    <a:pt x="63" y="966"/>
                    <a:pt x="57" y="969"/>
                  </a:cubicBezTo>
                  <a:cubicBezTo>
                    <a:pt x="60" y="966"/>
                    <a:pt x="76" y="995"/>
                    <a:pt x="76" y="992"/>
                  </a:cubicBezTo>
                  <a:cubicBezTo>
                    <a:pt x="78" y="997"/>
                    <a:pt x="73" y="1000"/>
                    <a:pt x="81" y="1002"/>
                  </a:cubicBezTo>
                  <a:cubicBezTo>
                    <a:pt x="89" y="1002"/>
                    <a:pt x="94" y="1002"/>
                    <a:pt x="89" y="995"/>
                  </a:cubicBezTo>
                  <a:cubicBezTo>
                    <a:pt x="96" y="995"/>
                    <a:pt x="109" y="997"/>
                    <a:pt x="109" y="1002"/>
                  </a:cubicBezTo>
                  <a:cubicBezTo>
                    <a:pt x="112" y="1021"/>
                    <a:pt x="114" y="1005"/>
                    <a:pt x="120" y="1005"/>
                  </a:cubicBezTo>
                  <a:cubicBezTo>
                    <a:pt x="120" y="1005"/>
                    <a:pt x="135" y="1013"/>
                    <a:pt x="140" y="1013"/>
                  </a:cubicBezTo>
                  <a:cubicBezTo>
                    <a:pt x="143" y="1013"/>
                    <a:pt x="143" y="1010"/>
                    <a:pt x="151" y="1008"/>
                  </a:cubicBezTo>
                  <a:cubicBezTo>
                    <a:pt x="151" y="1008"/>
                    <a:pt x="146" y="1005"/>
                    <a:pt x="153" y="1005"/>
                  </a:cubicBezTo>
                  <a:cubicBezTo>
                    <a:pt x="156" y="1005"/>
                    <a:pt x="158" y="1008"/>
                    <a:pt x="161" y="1008"/>
                  </a:cubicBezTo>
                  <a:cubicBezTo>
                    <a:pt x="156" y="1008"/>
                    <a:pt x="166" y="1021"/>
                    <a:pt x="169" y="1021"/>
                  </a:cubicBezTo>
                  <a:cubicBezTo>
                    <a:pt x="174" y="1023"/>
                    <a:pt x="200" y="1036"/>
                    <a:pt x="202" y="1031"/>
                  </a:cubicBezTo>
                  <a:cubicBezTo>
                    <a:pt x="210" y="1023"/>
                    <a:pt x="234" y="1041"/>
                    <a:pt x="241" y="1044"/>
                  </a:cubicBezTo>
                  <a:cubicBezTo>
                    <a:pt x="231" y="1049"/>
                    <a:pt x="234" y="1065"/>
                    <a:pt x="228" y="1073"/>
                  </a:cubicBezTo>
                  <a:cubicBezTo>
                    <a:pt x="223" y="1078"/>
                    <a:pt x="210" y="1075"/>
                    <a:pt x="208" y="1086"/>
                  </a:cubicBezTo>
                  <a:cubicBezTo>
                    <a:pt x="195" y="1104"/>
                    <a:pt x="195" y="1104"/>
                    <a:pt x="195" y="1104"/>
                  </a:cubicBezTo>
                  <a:cubicBezTo>
                    <a:pt x="182" y="1143"/>
                    <a:pt x="182" y="1143"/>
                    <a:pt x="182" y="1143"/>
                  </a:cubicBezTo>
                  <a:cubicBezTo>
                    <a:pt x="184" y="1150"/>
                    <a:pt x="179" y="1161"/>
                    <a:pt x="171" y="1169"/>
                  </a:cubicBezTo>
                  <a:cubicBezTo>
                    <a:pt x="166" y="1176"/>
                    <a:pt x="166" y="1208"/>
                    <a:pt x="164" y="1213"/>
                  </a:cubicBezTo>
                  <a:cubicBezTo>
                    <a:pt x="156" y="1234"/>
                    <a:pt x="151" y="1262"/>
                    <a:pt x="161" y="1278"/>
                  </a:cubicBezTo>
                  <a:cubicBezTo>
                    <a:pt x="164" y="1278"/>
                    <a:pt x="169" y="1280"/>
                    <a:pt x="171" y="1280"/>
                  </a:cubicBezTo>
                  <a:cubicBezTo>
                    <a:pt x="169" y="1280"/>
                    <a:pt x="166" y="1280"/>
                    <a:pt x="166" y="1283"/>
                  </a:cubicBezTo>
                  <a:cubicBezTo>
                    <a:pt x="174" y="1291"/>
                    <a:pt x="187" y="1275"/>
                    <a:pt x="213" y="1285"/>
                  </a:cubicBezTo>
                  <a:cubicBezTo>
                    <a:pt x="223" y="1291"/>
                    <a:pt x="228" y="1275"/>
                    <a:pt x="241" y="1278"/>
                  </a:cubicBezTo>
                  <a:cubicBezTo>
                    <a:pt x="249" y="1278"/>
                    <a:pt x="252" y="1288"/>
                    <a:pt x="267" y="1283"/>
                  </a:cubicBezTo>
                  <a:cubicBezTo>
                    <a:pt x="267" y="1275"/>
                    <a:pt x="272" y="1273"/>
                    <a:pt x="275" y="1280"/>
                  </a:cubicBezTo>
                  <a:cubicBezTo>
                    <a:pt x="293" y="1267"/>
                    <a:pt x="270" y="1273"/>
                    <a:pt x="267" y="1270"/>
                  </a:cubicBezTo>
                  <a:cubicBezTo>
                    <a:pt x="262" y="1267"/>
                    <a:pt x="257" y="1273"/>
                    <a:pt x="257" y="1265"/>
                  </a:cubicBezTo>
                  <a:cubicBezTo>
                    <a:pt x="254" y="1254"/>
                    <a:pt x="270" y="1249"/>
                    <a:pt x="275" y="1247"/>
                  </a:cubicBezTo>
                  <a:cubicBezTo>
                    <a:pt x="275" y="1247"/>
                    <a:pt x="280" y="1244"/>
                    <a:pt x="283" y="1249"/>
                  </a:cubicBezTo>
                  <a:cubicBezTo>
                    <a:pt x="291" y="1244"/>
                    <a:pt x="293" y="1257"/>
                    <a:pt x="298" y="1267"/>
                  </a:cubicBezTo>
                  <a:cubicBezTo>
                    <a:pt x="301" y="1265"/>
                    <a:pt x="301" y="1257"/>
                    <a:pt x="301" y="1254"/>
                  </a:cubicBezTo>
                  <a:cubicBezTo>
                    <a:pt x="306" y="1262"/>
                    <a:pt x="309" y="1270"/>
                    <a:pt x="314" y="1273"/>
                  </a:cubicBezTo>
                  <a:cubicBezTo>
                    <a:pt x="316" y="1273"/>
                    <a:pt x="327" y="1265"/>
                    <a:pt x="335" y="1267"/>
                  </a:cubicBezTo>
                  <a:cubicBezTo>
                    <a:pt x="342" y="1270"/>
                    <a:pt x="353" y="1273"/>
                    <a:pt x="360" y="1275"/>
                  </a:cubicBezTo>
                  <a:cubicBezTo>
                    <a:pt x="379" y="1280"/>
                    <a:pt x="381" y="1291"/>
                    <a:pt x="402" y="1293"/>
                  </a:cubicBezTo>
                  <a:cubicBezTo>
                    <a:pt x="412" y="1293"/>
                    <a:pt x="407" y="1280"/>
                    <a:pt x="417" y="1285"/>
                  </a:cubicBezTo>
                  <a:cubicBezTo>
                    <a:pt x="420" y="1285"/>
                    <a:pt x="433" y="1296"/>
                    <a:pt x="441" y="1304"/>
                  </a:cubicBezTo>
                  <a:cubicBezTo>
                    <a:pt x="449" y="1311"/>
                    <a:pt x="446" y="1311"/>
                    <a:pt x="451" y="1324"/>
                  </a:cubicBezTo>
                  <a:cubicBezTo>
                    <a:pt x="451" y="1322"/>
                    <a:pt x="459" y="1317"/>
                    <a:pt x="461" y="1319"/>
                  </a:cubicBezTo>
                  <a:cubicBezTo>
                    <a:pt x="469" y="1322"/>
                    <a:pt x="459" y="1335"/>
                    <a:pt x="459" y="1337"/>
                  </a:cubicBezTo>
                  <a:cubicBezTo>
                    <a:pt x="469" y="1335"/>
                    <a:pt x="493" y="1324"/>
                    <a:pt x="495" y="1311"/>
                  </a:cubicBezTo>
                  <a:cubicBezTo>
                    <a:pt x="495" y="1299"/>
                    <a:pt x="485" y="1291"/>
                    <a:pt x="495" y="1286"/>
                  </a:cubicBezTo>
                  <a:cubicBezTo>
                    <a:pt x="493" y="1288"/>
                    <a:pt x="498" y="1303"/>
                    <a:pt x="503" y="1291"/>
                  </a:cubicBezTo>
                  <a:cubicBezTo>
                    <a:pt x="508" y="1285"/>
                    <a:pt x="542" y="1293"/>
                    <a:pt x="539" y="1293"/>
                  </a:cubicBezTo>
                  <a:cubicBezTo>
                    <a:pt x="544" y="1296"/>
                    <a:pt x="542" y="1298"/>
                    <a:pt x="539" y="1304"/>
                  </a:cubicBezTo>
                  <a:cubicBezTo>
                    <a:pt x="544" y="1306"/>
                    <a:pt x="550" y="1311"/>
                    <a:pt x="550" y="1319"/>
                  </a:cubicBezTo>
                  <a:cubicBezTo>
                    <a:pt x="563" y="1319"/>
                    <a:pt x="573" y="1317"/>
                    <a:pt x="581" y="1311"/>
                  </a:cubicBezTo>
                  <a:cubicBezTo>
                    <a:pt x="578" y="1319"/>
                    <a:pt x="578" y="1319"/>
                    <a:pt x="578" y="1319"/>
                  </a:cubicBezTo>
                  <a:cubicBezTo>
                    <a:pt x="588" y="1317"/>
                    <a:pt x="591" y="1306"/>
                    <a:pt x="604" y="1311"/>
                  </a:cubicBezTo>
                  <a:cubicBezTo>
                    <a:pt x="604" y="1309"/>
                    <a:pt x="599" y="1306"/>
                    <a:pt x="599" y="1306"/>
                  </a:cubicBezTo>
                  <a:cubicBezTo>
                    <a:pt x="604" y="1298"/>
                    <a:pt x="619" y="1288"/>
                    <a:pt x="625" y="1285"/>
                  </a:cubicBezTo>
                  <a:cubicBezTo>
                    <a:pt x="635" y="1283"/>
                    <a:pt x="648" y="1283"/>
                    <a:pt x="656" y="1280"/>
                  </a:cubicBezTo>
                  <a:cubicBezTo>
                    <a:pt x="661" y="1280"/>
                    <a:pt x="689" y="1283"/>
                    <a:pt x="692" y="1280"/>
                  </a:cubicBezTo>
                  <a:cubicBezTo>
                    <a:pt x="700" y="1273"/>
                    <a:pt x="679" y="1267"/>
                    <a:pt x="697" y="1254"/>
                  </a:cubicBezTo>
                  <a:cubicBezTo>
                    <a:pt x="697" y="1270"/>
                    <a:pt x="697" y="1270"/>
                    <a:pt x="697" y="1270"/>
                  </a:cubicBezTo>
                  <a:cubicBezTo>
                    <a:pt x="710" y="1265"/>
                    <a:pt x="718" y="1270"/>
                    <a:pt x="731" y="1278"/>
                  </a:cubicBezTo>
                  <a:cubicBezTo>
                    <a:pt x="741" y="1285"/>
                    <a:pt x="744" y="1257"/>
                    <a:pt x="762" y="1267"/>
                  </a:cubicBezTo>
                  <a:cubicBezTo>
                    <a:pt x="759" y="1270"/>
                    <a:pt x="757" y="1285"/>
                    <a:pt x="759" y="1288"/>
                  </a:cubicBezTo>
                  <a:cubicBezTo>
                    <a:pt x="762" y="1293"/>
                    <a:pt x="785" y="1304"/>
                    <a:pt x="790" y="1298"/>
                  </a:cubicBezTo>
                  <a:cubicBezTo>
                    <a:pt x="793" y="1293"/>
                    <a:pt x="796" y="1273"/>
                    <a:pt x="796" y="1270"/>
                  </a:cubicBezTo>
                  <a:cubicBezTo>
                    <a:pt x="790" y="1262"/>
                    <a:pt x="788" y="1257"/>
                    <a:pt x="775" y="1262"/>
                  </a:cubicBezTo>
                  <a:cubicBezTo>
                    <a:pt x="777" y="1244"/>
                    <a:pt x="790" y="1241"/>
                    <a:pt x="780" y="1226"/>
                  </a:cubicBezTo>
                  <a:cubicBezTo>
                    <a:pt x="775" y="1215"/>
                    <a:pt x="767" y="1215"/>
                    <a:pt x="765" y="1208"/>
                  </a:cubicBezTo>
                  <a:cubicBezTo>
                    <a:pt x="762" y="1202"/>
                    <a:pt x="746" y="1195"/>
                    <a:pt x="757" y="1189"/>
                  </a:cubicBezTo>
                  <a:cubicBezTo>
                    <a:pt x="767" y="1187"/>
                    <a:pt x="780" y="1166"/>
                    <a:pt x="785" y="1163"/>
                  </a:cubicBezTo>
                  <a:cubicBezTo>
                    <a:pt x="793" y="1161"/>
                    <a:pt x="801" y="1158"/>
                    <a:pt x="809" y="1158"/>
                  </a:cubicBezTo>
                  <a:cubicBezTo>
                    <a:pt x="827" y="1158"/>
                    <a:pt x="834" y="1125"/>
                    <a:pt x="829" y="1114"/>
                  </a:cubicBezTo>
                  <a:cubicBezTo>
                    <a:pt x="840" y="1109"/>
                    <a:pt x="847" y="1109"/>
                    <a:pt x="863" y="1119"/>
                  </a:cubicBezTo>
                  <a:cubicBezTo>
                    <a:pt x="868" y="1112"/>
                    <a:pt x="873" y="1099"/>
                    <a:pt x="873" y="1086"/>
                  </a:cubicBezTo>
                  <a:cubicBezTo>
                    <a:pt x="871" y="1070"/>
                    <a:pt x="858" y="1060"/>
                    <a:pt x="850" y="1047"/>
                  </a:cubicBezTo>
                  <a:cubicBezTo>
                    <a:pt x="842" y="1034"/>
                    <a:pt x="827" y="1052"/>
                    <a:pt x="824" y="1031"/>
                  </a:cubicBezTo>
                  <a:cubicBezTo>
                    <a:pt x="824" y="1021"/>
                    <a:pt x="809" y="1018"/>
                    <a:pt x="801" y="1018"/>
                  </a:cubicBezTo>
                  <a:cubicBezTo>
                    <a:pt x="798" y="1018"/>
                    <a:pt x="775" y="984"/>
                    <a:pt x="757" y="982"/>
                  </a:cubicBezTo>
                  <a:cubicBezTo>
                    <a:pt x="746" y="979"/>
                    <a:pt x="733" y="956"/>
                    <a:pt x="731" y="948"/>
                  </a:cubicBezTo>
                  <a:cubicBezTo>
                    <a:pt x="726" y="940"/>
                    <a:pt x="726" y="930"/>
                    <a:pt x="720" y="922"/>
                  </a:cubicBezTo>
                  <a:cubicBezTo>
                    <a:pt x="718" y="919"/>
                    <a:pt x="708" y="919"/>
                    <a:pt x="708" y="909"/>
                  </a:cubicBezTo>
                  <a:cubicBezTo>
                    <a:pt x="715" y="899"/>
                    <a:pt x="715" y="899"/>
                    <a:pt x="715" y="899"/>
                  </a:cubicBezTo>
                  <a:cubicBezTo>
                    <a:pt x="718" y="899"/>
                    <a:pt x="720" y="886"/>
                    <a:pt x="720" y="880"/>
                  </a:cubicBezTo>
                  <a:cubicBezTo>
                    <a:pt x="718" y="880"/>
                    <a:pt x="715" y="878"/>
                    <a:pt x="713" y="878"/>
                  </a:cubicBezTo>
                  <a:cubicBezTo>
                    <a:pt x="718" y="867"/>
                    <a:pt x="695" y="862"/>
                    <a:pt x="689" y="854"/>
                  </a:cubicBezTo>
                  <a:cubicBezTo>
                    <a:pt x="682" y="844"/>
                    <a:pt x="671" y="828"/>
                    <a:pt x="671" y="815"/>
                  </a:cubicBezTo>
                  <a:cubicBezTo>
                    <a:pt x="676" y="815"/>
                    <a:pt x="676" y="815"/>
                    <a:pt x="676" y="815"/>
                  </a:cubicBezTo>
                  <a:cubicBezTo>
                    <a:pt x="679" y="821"/>
                    <a:pt x="695" y="841"/>
                    <a:pt x="697" y="841"/>
                  </a:cubicBezTo>
                  <a:cubicBezTo>
                    <a:pt x="700" y="839"/>
                    <a:pt x="708" y="815"/>
                    <a:pt x="713" y="808"/>
                  </a:cubicBezTo>
                  <a:cubicBezTo>
                    <a:pt x="718" y="805"/>
                    <a:pt x="720" y="792"/>
                    <a:pt x="736" y="800"/>
                  </a:cubicBezTo>
                  <a:cubicBezTo>
                    <a:pt x="736" y="800"/>
                    <a:pt x="746" y="795"/>
                    <a:pt x="749" y="795"/>
                  </a:cubicBezTo>
                  <a:cubicBezTo>
                    <a:pt x="757" y="790"/>
                    <a:pt x="775" y="805"/>
                    <a:pt x="777" y="782"/>
                  </a:cubicBezTo>
                  <a:cubicBezTo>
                    <a:pt x="783" y="784"/>
                    <a:pt x="788" y="782"/>
                    <a:pt x="793" y="777"/>
                  </a:cubicBezTo>
                  <a:cubicBezTo>
                    <a:pt x="801" y="764"/>
                    <a:pt x="809" y="758"/>
                    <a:pt x="809" y="758"/>
                  </a:cubicBezTo>
                  <a:cubicBezTo>
                    <a:pt x="821" y="771"/>
                    <a:pt x="827" y="745"/>
                    <a:pt x="837" y="740"/>
                  </a:cubicBezTo>
                  <a:cubicBezTo>
                    <a:pt x="842" y="738"/>
                    <a:pt x="863" y="727"/>
                    <a:pt x="871" y="727"/>
                  </a:cubicBezTo>
                  <a:cubicBezTo>
                    <a:pt x="878" y="727"/>
                    <a:pt x="889" y="717"/>
                    <a:pt x="902" y="712"/>
                  </a:cubicBezTo>
                  <a:cubicBezTo>
                    <a:pt x="910" y="706"/>
                    <a:pt x="917" y="712"/>
                    <a:pt x="917" y="701"/>
                  </a:cubicBezTo>
                  <a:cubicBezTo>
                    <a:pt x="917" y="699"/>
                    <a:pt x="904" y="693"/>
                    <a:pt x="902" y="693"/>
                  </a:cubicBezTo>
                  <a:cubicBezTo>
                    <a:pt x="902" y="691"/>
                    <a:pt x="904" y="683"/>
                    <a:pt x="907" y="680"/>
                  </a:cubicBezTo>
                  <a:cubicBezTo>
                    <a:pt x="915" y="686"/>
                    <a:pt x="948" y="683"/>
                    <a:pt x="933" y="704"/>
                  </a:cubicBezTo>
                  <a:cubicBezTo>
                    <a:pt x="935" y="704"/>
                    <a:pt x="943" y="704"/>
                    <a:pt x="946" y="701"/>
                  </a:cubicBezTo>
                  <a:cubicBezTo>
                    <a:pt x="933" y="717"/>
                    <a:pt x="948" y="712"/>
                    <a:pt x="956" y="717"/>
                  </a:cubicBezTo>
                  <a:cubicBezTo>
                    <a:pt x="964" y="722"/>
                    <a:pt x="964" y="706"/>
                    <a:pt x="967" y="704"/>
                  </a:cubicBezTo>
                  <a:cubicBezTo>
                    <a:pt x="974" y="699"/>
                    <a:pt x="979" y="670"/>
                    <a:pt x="979" y="660"/>
                  </a:cubicBezTo>
                  <a:cubicBezTo>
                    <a:pt x="987" y="642"/>
                    <a:pt x="972" y="634"/>
                    <a:pt x="972" y="618"/>
                  </a:cubicBezTo>
                  <a:close/>
                  <a:moveTo>
                    <a:pt x="322" y="174"/>
                  </a:moveTo>
                  <a:cubicBezTo>
                    <a:pt x="322" y="169"/>
                    <a:pt x="322" y="169"/>
                    <a:pt x="322" y="169"/>
                  </a:cubicBezTo>
                  <a:cubicBezTo>
                    <a:pt x="322" y="169"/>
                    <a:pt x="319" y="166"/>
                    <a:pt x="319" y="171"/>
                  </a:cubicBezTo>
                  <a:cubicBezTo>
                    <a:pt x="319" y="177"/>
                    <a:pt x="322" y="174"/>
                    <a:pt x="322" y="174"/>
                  </a:cubicBezTo>
                  <a:close/>
                  <a:moveTo>
                    <a:pt x="138" y="234"/>
                  </a:moveTo>
                  <a:cubicBezTo>
                    <a:pt x="135" y="231"/>
                    <a:pt x="130" y="234"/>
                    <a:pt x="135" y="239"/>
                  </a:cubicBezTo>
                  <a:cubicBezTo>
                    <a:pt x="138" y="242"/>
                    <a:pt x="138" y="234"/>
                    <a:pt x="138" y="234"/>
                  </a:cubicBezTo>
                  <a:close/>
                  <a:moveTo>
                    <a:pt x="329" y="86"/>
                  </a:moveTo>
                  <a:cubicBezTo>
                    <a:pt x="329" y="88"/>
                    <a:pt x="324" y="86"/>
                    <a:pt x="329" y="88"/>
                  </a:cubicBezTo>
                  <a:cubicBezTo>
                    <a:pt x="335" y="88"/>
                    <a:pt x="335" y="88"/>
                    <a:pt x="329" y="86"/>
                  </a:cubicBezTo>
                  <a:close/>
                  <a:moveTo>
                    <a:pt x="247" y="218"/>
                  </a:moveTo>
                  <a:cubicBezTo>
                    <a:pt x="252" y="213"/>
                    <a:pt x="228" y="216"/>
                    <a:pt x="239" y="216"/>
                  </a:cubicBezTo>
                  <a:cubicBezTo>
                    <a:pt x="241" y="218"/>
                    <a:pt x="244" y="218"/>
                    <a:pt x="247" y="218"/>
                  </a:cubicBezTo>
                  <a:close/>
                  <a:moveTo>
                    <a:pt x="244" y="148"/>
                  </a:moveTo>
                  <a:cubicBezTo>
                    <a:pt x="247" y="148"/>
                    <a:pt x="247" y="145"/>
                    <a:pt x="244" y="145"/>
                  </a:cubicBezTo>
                  <a:cubicBezTo>
                    <a:pt x="244" y="145"/>
                    <a:pt x="241" y="148"/>
                    <a:pt x="244" y="148"/>
                  </a:cubicBezTo>
                  <a:close/>
                  <a:moveTo>
                    <a:pt x="288" y="78"/>
                  </a:moveTo>
                  <a:cubicBezTo>
                    <a:pt x="288" y="75"/>
                    <a:pt x="283" y="57"/>
                    <a:pt x="285" y="57"/>
                  </a:cubicBezTo>
                  <a:cubicBezTo>
                    <a:pt x="283" y="57"/>
                    <a:pt x="280" y="65"/>
                    <a:pt x="278" y="68"/>
                  </a:cubicBezTo>
                  <a:cubicBezTo>
                    <a:pt x="278" y="68"/>
                    <a:pt x="285" y="83"/>
                    <a:pt x="288" y="78"/>
                  </a:cubicBezTo>
                  <a:close/>
                  <a:moveTo>
                    <a:pt x="288" y="213"/>
                  </a:moveTo>
                  <a:cubicBezTo>
                    <a:pt x="291" y="210"/>
                    <a:pt x="288" y="208"/>
                    <a:pt x="288" y="208"/>
                  </a:cubicBezTo>
                  <a:cubicBezTo>
                    <a:pt x="283" y="208"/>
                    <a:pt x="283" y="213"/>
                    <a:pt x="288" y="213"/>
                  </a:cubicBezTo>
                  <a:close/>
                  <a:moveTo>
                    <a:pt x="280" y="55"/>
                  </a:moveTo>
                  <a:cubicBezTo>
                    <a:pt x="280" y="52"/>
                    <a:pt x="280" y="52"/>
                    <a:pt x="280" y="52"/>
                  </a:cubicBezTo>
                  <a:cubicBezTo>
                    <a:pt x="280" y="49"/>
                    <a:pt x="280" y="49"/>
                    <a:pt x="280" y="49"/>
                  </a:cubicBezTo>
                  <a:cubicBezTo>
                    <a:pt x="280" y="42"/>
                    <a:pt x="280" y="42"/>
                    <a:pt x="280" y="42"/>
                  </a:cubicBezTo>
                  <a:cubicBezTo>
                    <a:pt x="280" y="42"/>
                    <a:pt x="280" y="36"/>
                    <a:pt x="283" y="36"/>
                  </a:cubicBezTo>
                  <a:cubicBezTo>
                    <a:pt x="283" y="31"/>
                    <a:pt x="283" y="31"/>
                    <a:pt x="283" y="31"/>
                  </a:cubicBezTo>
                  <a:cubicBezTo>
                    <a:pt x="285" y="31"/>
                    <a:pt x="285" y="29"/>
                    <a:pt x="285" y="29"/>
                  </a:cubicBezTo>
                  <a:cubicBezTo>
                    <a:pt x="285" y="31"/>
                    <a:pt x="285" y="36"/>
                    <a:pt x="288" y="36"/>
                  </a:cubicBezTo>
                  <a:cubicBezTo>
                    <a:pt x="291" y="36"/>
                    <a:pt x="296" y="36"/>
                    <a:pt x="298" y="31"/>
                  </a:cubicBezTo>
                  <a:cubicBezTo>
                    <a:pt x="298" y="29"/>
                    <a:pt x="293" y="29"/>
                    <a:pt x="291" y="26"/>
                  </a:cubicBezTo>
                  <a:cubicBezTo>
                    <a:pt x="288" y="26"/>
                    <a:pt x="288" y="21"/>
                    <a:pt x="288" y="21"/>
                  </a:cubicBezTo>
                  <a:cubicBezTo>
                    <a:pt x="288" y="16"/>
                    <a:pt x="288" y="16"/>
                    <a:pt x="288" y="16"/>
                  </a:cubicBezTo>
                  <a:cubicBezTo>
                    <a:pt x="288" y="16"/>
                    <a:pt x="288" y="13"/>
                    <a:pt x="291" y="10"/>
                  </a:cubicBezTo>
                  <a:cubicBezTo>
                    <a:pt x="291" y="10"/>
                    <a:pt x="293" y="8"/>
                    <a:pt x="296" y="8"/>
                  </a:cubicBezTo>
                  <a:cubicBezTo>
                    <a:pt x="296" y="5"/>
                    <a:pt x="293" y="3"/>
                    <a:pt x="293" y="3"/>
                  </a:cubicBezTo>
                  <a:cubicBezTo>
                    <a:pt x="298" y="3"/>
                    <a:pt x="298" y="3"/>
                    <a:pt x="298" y="3"/>
                  </a:cubicBezTo>
                  <a:cubicBezTo>
                    <a:pt x="298" y="3"/>
                    <a:pt x="298" y="0"/>
                    <a:pt x="296" y="0"/>
                  </a:cubicBezTo>
                  <a:cubicBezTo>
                    <a:pt x="291" y="0"/>
                    <a:pt x="291" y="3"/>
                    <a:pt x="291" y="3"/>
                  </a:cubicBezTo>
                  <a:cubicBezTo>
                    <a:pt x="288" y="5"/>
                    <a:pt x="285" y="13"/>
                    <a:pt x="283" y="18"/>
                  </a:cubicBezTo>
                  <a:cubicBezTo>
                    <a:pt x="280" y="23"/>
                    <a:pt x="278" y="36"/>
                    <a:pt x="278" y="36"/>
                  </a:cubicBezTo>
                  <a:cubicBezTo>
                    <a:pt x="278" y="44"/>
                    <a:pt x="278" y="44"/>
                    <a:pt x="278" y="44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78" y="55"/>
                    <a:pt x="280" y="55"/>
                    <a:pt x="280" y="55"/>
                  </a:cubicBezTo>
                  <a:close/>
                  <a:moveTo>
                    <a:pt x="265" y="229"/>
                  </a:moveTo>
                  <a:cubicBezTo>
                    <a:pt x="267" y="229"/>
                    <a:pt x="275" y="223"/>
                    <a:pt x="267" y="223"/>
                  </a:cubicBezTo>
                  <a:cubicBezTo>
                    <a:pt x="267" y="223"/>
                    <a:pt x="257" y="229"/>
                    <a:pt x="265" y="229"/>
                  </a:cubicBezTo>
                  <a:close/>
                  <a:moveTo>
                    <a:pt x="252" y="223"/>
                  </a:moveTo>
                  <a:cubicBezTo>
                    <a:pt x="254" y="223"/>
                    <a:pt x="254" y="221"/>
                    <a:pt x="252" y="221"/>
                  </a:cubicBezTo>
                  <a:cubicBezTo>
                    <a:pt x="252" y="221"/>
                    <a:pt x="249" y="223"/>
                    <a:pt x="252" y="223"/>
                  </a:cubicBezTo>
                  <a:close/>
                  <a:moveTo>
                    <a:pt x="241" y="143"/>
                  </a:moveTo>
                  <a:cubicBezTo>
                    <a:pt x="239" y="145"/>
                    <a:pt x="239" y="148"/>
                    <a:pt x="241" y="151"/>
                  </a:cubicBezTo>
                  <a:lnTo>
                    <a:pt x="241" y="143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9" name="Freeform 9" descr="© INSCALE GmbH, 05.05.2010&#10;http://www.presentationload.com/"/>
            <p:cNvSpPr>
              <a:spLocks/>
            </p:cNvSpPr>
            <p:nvPr/>
          </p:nvSpPr>
          <p:spPr bwMode="gray">
            <a:xfrm>
              <a:off x="6837359" y="4236662"/>
              <a:ext cx="348881" cy="245387"/>
            </a:xfrm>
            <a:custGeom>
              <a:avLst/>
              <a:gdLst/>
              <a:ahLst/>
              <a:cxnLst>
                <a:cxn ang="0">
                  <a:pos x="119" y="13"/>
                </a:cxn>
                <a:cxn ang="0">
                  <a:pos x="108" y="13"/>
                </a:cxn>
                <a:cxn ang="0">
                  <a:pos x="96" y="20"/>
                </a:cxn>
                <a:cxn ang="0">
                  <a:pos x="83" y="20"/>
                </a:cxn>
                <a:cxn ang="0">
                  <a:pos x="68" y="22"/>
                </a:cxn>
                <a:cxn ang="0">
                  <a:pos x="59" y="30"/>
                </a:cxn>
                <a:cxn ang="0">
                  <a:pos x="46" y="34"/>
                </a:cxn>
                <a:cxn ang="0">
                  <a:pos x="33" y="33"/>
                </a:cxn>
                <a:cxn ang="0">
                  <a:pos x="18" y="31"/>
                </a:cxn>
                <a:cxn ang="0">
                  <a:pos x="15" y="36"/>
                </a:cxn>
                <a:cxn ang="0">
                  <a:pos x="0" y="45"/>
                </a:cxn>
                <a:cxn ang="0">
                  <a:pos x="14" y="53"/>
                </a:cxn>
                <a:cxn ang="0">
                  <a:pos x="5" y="68"/>
                </a:cxn>
                <a:cxn ang="0">
                  <a:pos x="11" y="78"/>
                </a:cxn>
                <a:cxn ang="0">
                  <a:pos x="18" y="91"/>
                </a:cxn>
                <a:cxn ang="0">
                  <a:pos x="7" y="99"/>
                </a:cxn>
                <a:cxn ang="0">
                  <a:pos x="19" y="98"/>
                </a:cxn>
                <a:cxn ang="0">
                  <a:pos x="32" y="97"/>
                </a:cxn>
                <a:cxn ang="0">
                  <a:pos x="52" y="93"/>
                </a:cxn>
                <a:cxn ang="0">
                  <a:pos x="55" y="88"/>
                </a:cxn>
                <a:cxn ang="0">
                  <a:pos x="58" y="88"/>
                </a:cxn>
                <a:cxn ang="0">
                  <a:pos x="72" y="97"/>
                </a:cxn>
                <a:cxn ang="0">
                  <a:pos x="80" y="96"/>
                </a:cxn>
                <a:cxn ang="0">
                  <a:pos x="94" y="94"/>
                </a:cxn>
                <a:cxn ang="0">
                  <a:pos x="95" y="83"/>
                </a:cxn>
                <a:cxn ang="0">
                  <a:pos x="85" y="80"/>
                </a:cxn>
                <a:cxn ang="0">
                  <a:pos x="107" y="71"/>
                </a:cxn>
                <a:cxn ang="0">
                  <a:pos x="102" y="50"/>
                </a:cxn>
                <a:cxn ang="0">
                  <a:pos x="124" y="31"/>
                </a:cxn>
                <a:cxn ang="0">
                  <a:pos x="132" y="23"/>
                </a:cxn>
                <a:cxn ang="0">
                  <a:pos x="145" y="20"/>
                </a:cxn>
                <a:cxn ang="0">
                  <a:pos x="137" y="11"/>
                </a:cxn>
                <a:cxn ang="0">
                  <a:pos x="133" y="3"/>
                </a:cxn>
                <a:cxn ang="0">
                  <a:pos x="121" y="3"/>
                </a:cxn>
              </a:cxnLst>
              <a:rect l="0" t="0" r="r" b="b"/>
              <a:pathLst>
                <a:path w="145" h="102">
                  <a:moveTo>
                    <a:pt x="117" y="6"/>
                  </a:moveTo>
                  <a:cubicBezTo>
                    <a:pt x="115" y="10"/>
                    <a:pt x="119" y="13"/>
                    <a:pt x="119" y="13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6" y="15"/>
                    <a:pt x="114" y="12"/>
                    <a:pt x="108" y="13"/>
                  </a:cubicBezTo>
                  <a:cubicBezTo>
                    <a:pt x="100" y="13"/>
                    <a:pt x="100" y="15"/>
                    <a:pt x="100" y="15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4" y="18"/>
                    <a:pt x="91" y="18"/>
                  </a:cubicBezTo>
                  <a:cubicBezTo>
                    <a:pt x="88" y="17"/>
                    <a:pt x="83" y="20"/>
                    <a:pt x="83" y="20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9"/>
                    <a:pt x="72" y="21"/>
                    <a:pt x="68" y="22"/>
                  </a:cubicBezTo>
                  <a:cubicBezTo>
                    <a:pt x="65" y="22"/>
                    <a:pt x="66" y="28"/>
                    <a:pt x="64" y="29"/>
                  </a:cubicBezTo>
                  <a:cubicBezTo>
                    <a:pt x="62" y="30"/>
                    <a:pt x="59" y="30"/>
                    <a:pt x="59" y="30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1"/>
                    <a:pt x="16" y="35"/>
                    <a:pt x="15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13" y="47"/>
                    <a:pt x="14" y="53"/>
                  </a:cubicBezTo>
                  <a:cubicBezTo>
                    <a:pt x="14" y="57"/>
                    <a:pt x="4" y="62"/>
                    <a:pt x="4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13" y="62"/>
                    <a:pt x="14" y="65"/>
                  </a:cubicBezTo>
                  <a:cubicBezTo>
                    <a:pt x="15" y="67"/>
                    <a:pt x="11" y="78"/>
                    <a:pt x="11" y="78"/>
                  </a:cubicBezTo>
                  <a:cubicBezTo>
                    <a:pt x="11" y="78"/>
                    <a:pt x="23" y="78"/>
                    <a:pt x="23" y="84"/>
                  </a:cubicBezTo>
                  <a:cubicBezTo>
                    <a:pt x="23" y="88"/>
                    <a:pt x="18" y="91"/>
                    <a:pt x="18" y="91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12" y="102"/>
                    <a:pt x="14" y="102"/>
                  </a:cubicBezTo>
                  <a:cubicBezTo>
                    <a:pt x="15" y="102"/>
                    <a:pt x="19" y="98"/>
                    <a:pt x="19" y="98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88"/>
                    <a:pt x="54" y="85"/>
                    <a:pt x="55" y="84"/>
                  </a:cubicBezTo>
                  <a:cubicBezTo>
                    <a:pt x="58" y="84"/>
                    <a:pt x="58" y="88"/>
                    <a:pt x="58" y="88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72" y="97"/>
                    <a:pt x="71" y="92"/>
                    <a:pt x="72" y="92"/>
                  </a:cubicBezTo>
                  <a:cubicBezTo>
                    <a:pt x="75" y="92"/>
                    <a:pt x="80" y="96"/>
                    <a:pt x="80" y="96"/>
                  </a:cubicBezTo>
                  <a:cubicBezTo>
                    <a:pt x="80" y="96"/>
                    <a:pt x="78" y="99"/>
                    <a:pt x="84" y="99"/>
                  </a:cubicBezTo>
                  <a:cubicBezTo>
                    <a:pt x="91" y="99"/>
                    <a:pt x="94" y="94"/>
                    <a:pt x="94" y="94"/>
                  </a:cubicBezTo>
                  <a:cubicBezTo>
                    <a:pt x="94" y="94"/>
                    <a:pt x="88" y="90"/>
                    <a:pt x="91" y="88"/>
                  </a:cubicBezTo>
                  <a:cubicBezTo>
                    <a:pt x="93" y="86"/>
                    <a:pt x="95" y="83"/>
                    <a:pt x="95" y="83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0"/>
                    <a:pt x="83" y="84"/>
                    <a:pt x="85" y="80"/>
                  </a:cubicBezTo>
                  <a:cubicBezTo>
                    <a:pt x="87" y="76"/>
                    <a:pt x="101" y="69"/>
                    <a:pt x="101" y="69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9" y="58"/>
                    <a:pt x="99" y="54"/>
                    <a:pt x="102" y="50"/>
                  </a:cubicBezTo>
                  <a:cubicBezTo>
                    <a:pt x="105" y="46"/>
                    <a:pt x="124" y="38"/>
                    <a:pt x="124" y="38"/>
                  </a:cubicBezTo>
                  <a:cubicBezTo>
                    <a:pt x="124" y="38"/>
                    <a:pt x="121" y="31"/>
                    <a:pt x="124" y="31"/>
                  </a:cubicBezTo>
                  <a:cubicBezTo>
                    <a:pt x="126" y="31"/>
                    <a:pt x="132" y="34"/>
                    <a:pt x="132" y="34"/>
                  </a:cubicBezTo>
                  <a:cubicBezTo>
                    <a:pt x="132" y="34"/>
                    <a:pt x="129" y="23"/>
                    <a:pt x="132" y="23"/>
                  </a:cubicBezTo>
                  <a:cubicBezTo>
                    <a:pt x="136" y="22"/>
                    <a:pt x="145" y="25"/>
                    <a:pt x="145" y="25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0"/>
                    <a:pt x="137" y="21"/>
                    <a:pt x="137" y="18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7" y="11"/>
                    <a:pt x="133" y="12"/>
                    <a:pt x="133" y="9"/>
                  </a:cubicBezTo>
                  <a:cubicBezTo>
                    <a:pt x="134" y="7"/>
                    <a:pt x="137" y="5"/>
                    <a:pt x="133" y="3"/>
                  </a:cubicBezTo>
                  <a:cubicBezTo>
                    <a:pt x="132" y="3"/>
                    <a:pt x="128" y="2"/>
                    <a:pt x="124" y="0"/>
                  </a:cubicBezTo>
                  <a:cubicBezTo>
                    <a:pt x="121" y="3"/>
                    <a:pt x="121" y="3"/>
                    <a:pt x="121" y="3"/>
                  </a:cubicBezTo>
                  <a:cubicBezTo>
                    <a:pt x="121" y="3"/>
                    <a:pt x="119" y="2"/>
                    <a:pt x="117" y="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</a:pPr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0" name="Freeform 79" descr="© INSCALE GmbH, 05.05.2010&#10;http://www.presentationload.com/"/>
            <p:cNvSpPr>
              <a:spLocks/>
            </p:cNvSpPr>
            <p:nvPr/>
          </p:nvSpPr>
          <p:spPr bwMode="gray">
            <a:xfrm>
              <a:off x="7456667" y="4726604"/>
              <a:ext cx="210331" cy="263749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59" y="9"/>
                </a:cxn>
                <a:cxn ang="0">
                  <a:pos x="44" y="9"/>
                </a:cxn>
                <a:cxn ang="0">
                  <a:pos x="34" y="2"/>
                </a:cxn>
                <a:cxn ang="0">
                  <a:pos x="32" y="13"/>
                </a:cxn>
                <a:cxn ang="0">
                  <a:pos x="49" y="36"/>
                </a:cxn>
                <a:cxn ang="0">
                  <a:pos x="30" y="32"/>
                </a:cxn>
                <a:cxn ang="0">
                  <a:pos x="13" y="43"/>
                </a:cxn>
                <a:cxn ang="0">
                  <a:pos x="15" y="70"/>
                </a:cxn>
                <a:cxn ang="0">
                  <a:pos x="2" y="78"/>
                </a:cxn>
                <a:cxn ang="0">
                  <a:pos x="3" y="108"/>
                </a:cxn>
                <a:cxn ang="0">
                  <a:pos x="9" y="108"/>
                </a:cxn>
                <a:cxn ang="0">
                  <a:pos x="9" y="127"/>
                </a:cxn>
                <a:cxn ang="0">
                  <a:pos x="0" y="133"/>
                </a:cxn>
                <a:cxn ang="0">
                  <a:pos x="0" y="144"/>
                </a:cxn>
                <a:cxn ang="0">
                  <a:pos x="7" y="148"/>
                </a:cxn>
                <a:cxn ang="0">
                  <a:pos x="19" y="136"/>
                </a:cxn>
                <a:cxn ang="0">
                  <a:pos x="28" y="138"/>
                </a:cxn>
                <a:cxn ang="0">
                  <a:pos x="25" y="159"/>
                </a:cxn>
                <a:cxn ang="0">
                  <a:pos x="34" y="165"/>
                </a:cxn>
                <a:cxn ang="0">
                  <a:pos x="47" y="163"/>
                </a:cxn>
                <a:cxn ang="0">
                  <a:pos x="49" y="170"/>
                </a:cxn>
                <a:cxn ang="0">
                  <a:pos x="72" y="189"/>
                </a:cxn>
                <a:cxn ang="0">
                  <a:pos x="72" y="199"/>
                </a:cxn>
                <a:cxn ang="0">
                  <a:pos x="82" y="205"/>
                </a:cxn>
                <a:cxn ang="0">
                  <a:pos x="93" y="208"/>
                </a:cxn>
                <a:cxn ang="0">
                  <a:pos x="91" y="193"/>
                </a:cxn>
                <a:cxn ang="0">
                  <a:pos x="87" y="174"/>
                </a:cxn>
                <a:cxn ang="0">
                  <a:pos x="82" y="172"/>
                </a:cxn>
                <a:cxn ang="0">
                  <a:pos x="116" y="106"/>
                </a:cxn>
                <a:cxn ang="0">
                  <a:pos x="121" y="108"/>
                </a:cxn>
                <a:cxn ang="0">
                  <a:pos x="121" y="121"/>
                </a:cxn>
                <a:cxn ang="0">
                  <a:pos x="135" y="129"/>
                </a:cxn>
                <a:cxn ang="0">
                  <a:pos x="145" y="122"/>
                </a:cxn>
                <a:cxn ang="0">
                  <a:pos x="140" y="116"/>
                </a:cxn>
                <a:cxn ang="0">
                  <a:pos x="130" y="96"/>
                </a:cxn>
                <a:cxn ang="0">
                  <a:pos x="138" y="90"/>
                </a:cxn>
                <a:cxn ang="0">
                  <a:pos x="146" y="90"/>
                </a:cxn>
                <a:cxn ang="0">
                  <a:pos x="153" y="92"/>
                </a:cxn>
                <a:cxn ang="0">
                  <a:pos x="158" y="83"/>
                </a:cxn>
                <a:cxn ang="0">
                  <a:pos x="164" y="78"/>
                </a:cxn>
                <a:cxn ang="0">
                  <a:pos x="166" y="66"/>
                </a:cxn>
                <a:cxn ang="0">
                  <a:pos x="153" y="63"/>
                </a:cxn>
                <a:cxn ang="0">
                  <a:pos x="120" y="47"/>
                </a:cxn>
                <a:cxn ang="0">
                  <a:pos x="109" y="43"/>
                </a:cxn>
                <a:cxn ang="0">
                  <a:pos x="94" y="30"/>
                </a:cxn>
                <a:cxn ang="0">
                  <a:pos x="78" y="19"/>
                </a:cxn>
                <a:cxn ang="0">
                  <a:pos x="66" y="10"/>
                </a:cxn>
                <a:cxn ang="0">
                  <a:pos x="60" y="0"/>
                </a:cxn>
              </a:cxnLst>
              <a:rect l="0" t="0" r="r" b="b"/>
              <a:pathLst>
                <a:path w="166" h="208">
                  <a:moveTo>
                    <a:pt x="60" y="0"/>
                  </a:moveTo>
                  <a:cubicBezTo>
                    <a:pt x="59" y="9"/>
                    <a:pt x="59" y="9"/>
                    <a:pt x="59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53" y="30"/>
                    <a:pt x="49" y="36"/>
                  </a:cubicBezTo>
                  <a:cubicBezTo>
                    <a:pt x="44" y="42"/>
                    <a:pt x="36" y="32"/>
                    <a:pt x="30" y="32"/>
                  </a:cubicBezTo>
                  <a:cubicBezTo>
                    <a:pt x="21" y="32"/>
                    <a:pt x="15" y="40"/>
                    <a:pt x="13" y="43"/>
                  </a:cubicBezTo>
                  <a:cubicBezTo>
                    <a:pt x="9" y="49"/>
                    <a:pt x="19" y="66"/>
                    <a:pt x="15" y="70"/>
                  </a:cubicBezTo>
                  <a:cubicBezTo>
                    <a:pt x="11" y="72"/>
                    <a:pt x="6" y="72"/>
                    <a:pt x="2" y="78"/>
                  </a:cubicBezTo>
                  <a:cubicBezTo>
                    <a:pt x="0" y="83"/>
                    <a:pt x="3" y="108"/>
                    <a:pt x="3" y="108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9" y="127"/>
                    <a:pt x="9" y="127"/>
                    <a:pt x="9" y="127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34" y="165"/>
                    <a:pt x="34" y="165"/>
                    <a:pt x="34" y="165"/>
                  </a:cubicBezTo>
                  <a:cubicBezTo>
                    <a:pt x="47" y="163"/>
                    <a:pt x="47" y="163"/>
                    <a:pt x="47" y="163"/>
                  </a:cubicBezTo>
                  <a:cubicBezTo>
                    <a:pt x="49" y="170"/>
                    <a:pt x="49" y="170"/>
                    <a:pt x="49" y="170"/>
                  </a:cubicBezTo>
                  <a:cubicBezTo>
                    <a:pt x="72" y="189"/>
                    <a:pt x="72" y="189"/>
                    <a:pt x="72" y="189"/>
                  </a:cubicBezTo>
                  <a:cubicBezTo>
                    <a:pt x="72" y="199"/>
                    <a:pt x="72" y="199"/>
                    <a:pt x="72" y="199"/>
                  </a:cubicBezTo>
                  <a:cubicBezTo>
                    <a:pt x="82" y="205"/>
                    <a:pt x="82" y="205"/>
                    <a:pt x="82" y="205"/>
                  </a:cubicBezTo>
                  <a:cubicBezTo>
                    <a:pt x="93" y="208"/>
                    <a:pt x="93" y="208"/>
                    <a:pt x="93" y="208"/>
                  </a:cubicBezTo>
                  <a:cubicBezTo>
                    <a:pt x="91" y="193"/>
                    <a:pt x="91" y="193"/>
                    <a:pt x="91" y="193"/>
                  </a:cubicBezTo>
                  <a:cubicBezTo>
                    <a:pt x="87" y="174"/>
                    <a:pt x="87" y="174"/>
                    <a:pt x="87" y="174"/>
                  </a:cubicBezTo>
                  <a:cubicBezTo>
                    <a:pt x="82" y="172"/>
                    <a:pt x="82" y="172"/>
                    <a:pt x="82" y="172"/>
                  </a:cubicBezTo>
                  <a:cubicBezTo>
                    <a:pt x="116" y="106"/>
                    <a:pt x="116" y="106"/>
                    <a:pt x="116" y="106"/>
                  </a:cubicBezTo>
                  <a:cubicBezTo>
                    <a:pt x="121" y="108"/>
                    <a:pt x="121" y="108"/>
                    <a:pt x="121" y="108"/>
                  </a:cubicBezTo>
                  <a:cubicBezTo>
                    <a:pt x="121" y="121"/>
                    <a:pt x="121" y="121"/>
                    <a:pt x="121" y="121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138" y="90"/>
                    <a:pt x="138" y="90"/>
                    <a:pt x="138" y="90"/>
                  </a:cubicBezTo>
                  <a:cubicBezTo>
                    <a:pt x="146" y="90"/>
                    <a:pt x="146" y="90"/>
                    <a:pt x="146" y="90"/>
                  </a:cubicBezTo>
                  <a:cubicBezTo>
                    <a:pt x="153" y="92"/>
                    <a:pt x="153" y="92"/>
                    <a:pt x="153" y="92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64" y="78"/>
                    <a:pt x="164" y="78"/>
                    <a:pt x="164" y="78"/>
                  </a:cubicBezTo>
                  <a:cubicBezTo>
                    <a:pt x="166" y="66"/>
                    <a:pt x="166" y="66"/>
                    <a:pt x="166" y="66"/>
                  </a:cubicBezTo>
                  <a:cubicBezTo>
                    <a:pt x="153" y="63"/>
                    <a:pt x="153" y="63"/>
                    <a:pt x="153" y="63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66" y="10"/>
                    <a:pt x="66" y="10"/>
                    <a:pt x="66" y="1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</a:pPr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1" name="Freeform 141" descr="© INSCALE GmbH, 05.05.2010&#10;http://www.presentationload.com/"/>
            <p:cNvSpPr>
              <a:spLocks/>
            </p:cNvSpPr>
            <p:nvPr/>
          </p:nvSpPr>
          <p:spPr bwMode="gray">
            <a:xfrm>
              <a:off x="7449989" y="4307611"/>
              <a:ext cx="525826" cy="591865"/>
            </a:xfrm>
            <a:custGeom>
              <a:avLst/>
              <a:gdLst/>
              <a:ahLst/>
              <a:cxnLst>
                <a:cxn ang="0">
                  <a:pos x="137" y="108"/>
                </a:cxn>
                <a:cxn ang="0">
                  <a:pos x="136" y="89"/>
                </a:cxn>
                <a:cxn ang="0">
                  <a:pos x="134" y="77"/>
                </a:cxn>
                <a:cxn ang="0">
                  <a:pos x="135" y="65"/>
                </a:cxn>
                <a:cxn ang="0">
                  <a:pos x="128" y="58"/>
                </a:cxn>
                <a:cxn ang="0">
                  <a:pos x="105" y="65"/>
                </a:cxn>
                <a:cxn ang="0">
                  <a:pos x="96" y="56"/>
                </a:cxn>
                <a:cxn ang="0">
                  <a:pos x="94" y="41"/>
                </a:cxn>
                <a:cxn ang="0">
                  <a:pos x="77" y="38"/>
                </a:cxn>
                <a:cxn ang="0">
                  <a:pos x="65" y="24"/>
                </a:cxn>
                <a:cxn ang="0">
                  <a:pos x="57" y="11"/>
                </a:cxn>
                <a:cxn ang="0">
                  <a:pos x="50" y="9"/>
                </a:cxn>
                <a:cxn ang="0">
                  <a:pos x="31" y="5"/>
                </a:cxn>
                <a:cxn ang="0">
                  <a:pos x="11" y="14"/>
                </a:cxn>
                <a:cxn ang="0">
                  <a:pos x="0" y="19"/>
                </a:cxn>
                <a:cxn ang="0">
                  <a:pos x="8" y="33"/>
                </a:cxn>
                <a:cxn ang="0">
                  <a:pos x="14" y="48"/>
                </a:cxn>
                <a:cxn ang="0">
                  <a:pos x="14" y="50"/>
                </a:cxn>
                <a:cxn ang="0">
                  <a:pos x="24" y="64"/>
                </a:cxn>
                <a:cxn ang="0">
                  <a:pos x="15" y="82"/>
                </a:cxn>
                <a:cxn ang="0">
                  <a:pos x="24" y="92"/>
                </a:cxn>
                <a:cxn ang="0">
                  <a:pos x="21" y="106"/>
                </a:cxn>
                <a:cxn ang="0">
                  <a:pos x="24" y="124"/>
                </a:cxn>
                <a:cxn ang="0">
                  <a:pos x="31" y="132"/>
                </a:cxn>
                <a:cxn ang="0">
                  <a:pos x="47" y="143"/>
                </a:cxn>
                <a:cxn ang="0">
                  <a:pos x="64" y="155"/>
                </a:cxn>
                <a:cxn ang="0">
                  <a:pos x="65" y="158"/>
                </a:cxn>
                <a:cxn ang="0">
                  <a:pos x="73" y="154"/>
                </a:cxn>
                <a:cxn ang="0">
                  <a:pos x="77" y="145"/>
                </a:cxn>
                <a:cxn ang="0">
                  <a:pos x="78" y="138"/>
                </a:cxn>
                <a:cxn ang="0">
                  <a:pos x="83" y="134"/>
                </a:cxn>
                <a:cxn ang="0">
                  <a:pos x="83" y="140"/>
                </a:cxn>
                <a:cxn ang="0">
                  <a:pos x="88" y="141"/>
                </a:cxn>
                <a:cxn ang="0">
                  <a:pos x="90" y="143"/>
                </a:cxn>
                <a:cxn ang="0">
                  <a:pos x="98" y="146"/>
                </a:cxn>
                <a:cxn ang="0">
                  <a:pos x="102" y="150"/>
                </a:cxn>
                <a:cxn ang="0">
                  <a:pos x="107" y="154"/>
                </a:cxn>
                <a:cxn ang="0">
                  <a:pos x="112" y="156"/>
                </a:cxn>
                <a:cxn ang="0">
                  <a:pos x="118" y="161"/>
                </a:cxn>
                <a:cxn ang="0">
                  <a:pos x="116" y="170"/>
                </a:cxn>
                <a:cxn ang="0">
                  <a:pos x="114" y="176"/>
                </a:cxn>
                <a:cxn ang="0">
                  <a:pos x="125" y="172"/>
                </a:cxn>
                <a:cxn ang="0">
                  <a:pos x="140" y="170"/>
                </a:cxn>
                <a:cxn ang="0">
                  <a:pos x="143" y="150"/>
                </a:cxn>
                <a:cxn ang="0">
                  <a:pos x="150" y="142"/>
                </a:cxn>
                <a:cxn ang="0">
                  <a:pos x="150" y="119"/>
                </a:cxn>
              </a:cxnLst>
              <a:rect l="0" t="0" r="r" b="b"/>
              <a:pathLst>
                <a:path w="158" h="177">
                  <a:moveTo>
                    <a:pt x="150" y="119"/>
                  </a:moveTo>
                  <a:cubicBezTo>
                    <a:pt x="148" y="117"/>
                    <a:pt x="139" y="115"/>
                    <a:pt x="139" y="115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32" y="91"/>
                    <a:pt x="135" y="90"/>
                    <a:pt x="136" y="89"/>
                  </a:cubicBezTo>
                  <a:cubicBezTo>
                    <a:pt x="137" y="87"/>
                    <a:pt x="137" y="83"/>
                    <a:pt x="137" y="83"/>
                  </a:cubicBezTo>
                  <a:cubicBezTo>
                    <a:pt x="137" y="83"/>
                    <a:pt x="140" y="80"/>
                    <a:pt x="139" y="77"/>
                  </a:cubicBezTo>
                  <a:cubicBezTo>
                    <a:pt x="138" y="74"/>
                    <a:pt x="134" y="77"/>
                    <a:pt x="134" y="77"/>
                  </a:cubicBezTo>
                  <a:cubicBezTo>
                    <a:pt x="132" y="69"/>
                    <a:pt x="132" y="69"/>
                    <a:pt x="132" y="69"/>
                  </a:cubicBezTo>
                  <a:cubicBezTo>
                    <a:pt x="134" y="69"/>
                    <a:pt x="134" y="69"/>
                    <a:pt x="134" y="69"/>
                  </a:cubicBezTo>
                  <a:cubicBezTo>
                    <a:pt x="135" y="65"/>
                    <a:pt x="135" y="65"/>
                    <a:pt x="135" y="65"/>
                  </a:cubicBezTo>
                  <a:cubicBezTo>
                    <a:pt x="138" y="66"/>
                    <a:pt x="138" y="66"/>
                    <a:pt x="138" y="66"/>
                  </a:cubicBezTo>
                  <a:cubicBezTo>
                    <a:pt x="139" y="63"/>
                    <a:pt x="139" y="63"/>
                    <a:pt x="139" y="63"/>
                  </a:cubicBezTo>
                  <a:cubicBezTo>
                    <a:pt x="139" y="63"/>
                    <a:pt x="135" y="60"/>
                    <a:pt x="128" y="58"/>
                  </a:cubicBezTo>
                  <a:cubicBezTo>
                    <a:pt x="123" y="58"/>
                    <a:pt x="122" y="71"/>
                    <a:pt x="119" y="71"/>
                  </a:cubicBezTo>
                  <a:cubicBezTo>
                    <a:pt x="116" y="72"/>
                    <a:pt x="116" y="65"/>
                    <a:pt x="113" y="64"/>
                  </a:cubicBezTo>
                  <a:cubicBezTo>
                    <a:pt x="111" y="62"/>
                    <a:pt x="108" y="67"/>
                    <a:pt x="105" y="65"/>
                  </a:cubicBezTo>
                  <a:cubicBezTo>
                    <a:pt x="102" y="65"/>
                    <a:pt x="100" y="61"/>
                    <a:pt x="99" y="60"/>
                  </a:cubicBezTo>
                  <a:cubicBezTo>
                    <a:pt x="97" y="60"/>
                    <a:pt x="90" y="58"/>
                    <a:pt x="90" y="58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0" y="52"/>
                    <a:pt x="94" y="46"/>
                    <a:pt x="94" y="41"/>
                  </a:cubicBezTo>
                  <a:cubicBezTo>
                    <a:pt x="93" y="35"/>
                    <a:pt x="84" y="39"/>
                    <a:pt x="84" y="39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3" y="19"/>
                    <a:pt x="61" y="19"/>
                  </a:cubicBezTo>
                  <a:cubicBezTo>
                    <a:pt x="58" y="19"/>
                    <a:pt x="57" y="11"/>
                    <a:pt x="57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2" y="0"/>
                    <a:pt x="31" y="5"/>
                    <a:pt x="31" y="5"/>
                  </a:cubicBezTo>
                  <a:cubicBezTo>
                    <a:pt x="31" y="5"/>
                    <a:pt x="28" y="3"/>
                    <a:pt x="26" y="3"/>
                  </a:cubicBezTo>
                  <a:cubicBezTo>
                    <a:pt x="24" y="3"/>
                    <a:pt x="21" y="6"/>
                    <a:pt x="19" y="8"/>
                  </a:cubicBezTo>
                  <a:cubicBezTo>
                    <a:pt x="17" y="11"/>
                    <a:pt x="11" y="14"/>
                    <a:pt x="11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21"/>
                    <a:pt x="4" y="24"/>
                    <a:pt x="4" y="24"/>
                  </a:cubicBezTo>
                  <a:cubicBezTo>
                    <a:pt x="4" y="28"/>
                    <a:pt x="0" y="32"/>
                    <a:pt x="2" y="33"/>
                  </a:cubicBezTo>
                  <a:cubicBezTo>
                    <a:pt x="5" y="37"/>
                    <a:pt x="5" y="33"/>
                    <a:pt x="8" y="33"/>
                  </a:cubicBezTo>
                  <a:cubicBezTo>
                    <a:pt x="12" y="33"/>
                    <a:pt x="11" y="37"/>
                    <a:pt x="6" y="39"/>
                  </a:cubicBezTo>
                  <a:cubicBezTo>
                    <a:pt x="2" y="40"/>
                    <a:pt x="6" y="43"/>
                    <a:pt x="6" y="43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66"/>
                    <a:pt x="21" y="73"/>
                    <a:pt x="19" y="75"/>
                  </a:cubicBezTo>
                  <a:cubicBezTo>
                    <a:pt x="18" y="78"/>
                    <a:pt x="15" y="82"/>
                    <a:pt x="15" y="82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5"/>
                    <a:pt x="13" y="90"/>
                    <a:pt x="15" y="91"/>
                  </a:cubicBezTo>
                  <a:cubicBezTo>
                    <a:pt x="18" y="92"/>
                    <a:pt x="24" y="92"/>
                    <a:pt x="24" y="92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6"/>
                    <a:pt x="31" y="106"/>
                  </a:cubicBezTo>
                  <a:cubicBezTo>
                    <a:pt x="27" y="106"/>
                    <a:pt x="21" y="106"/>
                    <a:pt x="21" y="106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7" y="114"/>
                    <a:pt x="37" y="122"/>
                    <a:pt x="32" y="124"/>
                  </a:cubicBezTo>
                  <a:cubicBezTo>
                    <a:pt x="28" y="128"/>
                    <a:pt x="24" y="124"/>
                    <a:pt x="24" y="124"/>
                  </a:cubicBezTo>
                  <a:cubicBezTo>
                    <a:pt x="24" y="125"/>
                    <a:pt x="24" y="125"/>
                    <a:pt x="24" y="125"/>
                  </a:cubicBezTo>
                  <a:cubicBezTo>
                    <a:pt x="26" y="129"/>
                    <a:pt x="26" y="129"/>
                    <a:pt x="26" y="129"/>
                  </a:cubicBezTo>
                  <a:cubicBezTo>
                    <a:pt x="31" y="132"/>
                    <a:pt x="31" y="132"/>
                    <a:pt x="31" y="13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60" y="149"/>
                    <a:pt x="60" y="149"/>
                    <a:pt x="60" y="149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64" y="155"/>
                    <a:pt x="64" y="155"/>
                    <a:pt x="64" y="155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1" y="157"/>
                    <a:pt x="61" y="158"/>
                  </a:cubicBezTo>
                  <a:cubicBezTo>
                    <a:pt x="65" y="158"/>
                    <a:pt x="65" y="158"/>
                    <a:pt x="65" y="158"/>
                  </a:cubicBezTo>
                  <a:cubicBezTo>
                    <a:pt x="69" y="158"/>
                    <a:pt x="69" y="158"/>
                    <a:pt x="69" y="158"/>
                  </a:cubicBezTo>
                  <a:cubicBezTo>
                    <a:pt x="69" y="158"/>
                    <a:pt x="71" y="157"/>
                    <a:pt x="71" y="157"/>
                  </a:cubicBezTo>
                  <a:cubicBezTo>
                    <a:pt x="72" y="156"/>
                    <a:pt x="72" y="155"/>
                    <a:pt x="73" y="154"/>
                  </a:cubicBezTo>
                  <a:cubicBezTo>
                    <a:pt x="73" y="154"/>
                    <a:pt x="72" y="153"/>
                    <a:pt x="73" y="152"/>
                  </a:cubicBezTo>
                  <a:cubicBezTo>
                    <a:pt x="74" y="151"/>
                    <a:pt x="76" y="149"/>
                    <a:pt x="76" y="149"/>
                  </a:cubicBezTo>
                  <a:cubicBezTo>
                    <a:pt x="76" y="149"/>
                    <a:pt x="77" y="145"/>
                    <a:pt x="77" y="145"/>
                  </a:cubicBezTo>
                  <a:cubicBezTo>
                    <a:pt x="76" y="144"/>
                    <a:pt x="76" y="143"/>
                    <a:pt x="75" y="143"/>
                  </a:cubicBezTo>
                  <a:cubicBezTo>
                    <a:pt x="75" y="142"/>
                    <a:pt x="76" y="139"/>
                    <a:pt x="76" y="139"/>
                  </a:cubicBezTo>
                  <a:cubicBezTo>
                    <a:pt x="76" y="139"/>
                    <a:pt x="77" y="138"/>
                    <a:pt x="78" y="138"/>
                  </a:cubicBezTo>
                  <a:cubicBezTo>
                    <a:pt x="79" y="137"/>
                    <a:pt x="80" y="138"/>
                    <a:pt x="81" y="138"/>
                  </a:cubicBezTo>
                  <a:cubicBezTo>
                    <a:pt x="81" y="138"/>
                    <a:pt x="82" y="135"/>
                    <a:pt x="82" y="135"/>
                  </a:cubicBezTo>
                  <a:cubicBezTo>
                    <a:pt x="82" y="136"/>
                    <a:pt x="82" y="134"/>
                    <a:pt x="83" y="134"/>
                  </a:cubicBezTo>
                  <a:cubicBezTo>
                    <a:pt x="84" y="134"/>
                    <a:pt x="84" y="136"/>
                    <a:pt x="84" y="136"/>
                  </a:cubicBezTo>
                  <a:cubicBezTo>
                    <a:pt x="84" y="136"/>
                    <a:pt x="85" y="137"/>
                    <a:pt x="85" y="138"/>
                  </a:cubicBezTo>
                  <a:cubicBezTo>
                    <a:pt x="84" y="139"/>
                    <a:pt x="83" y="140"/>
                    <a:pt x="83" y="140"/>
                  </a:cubicBezTo>
                  <a:cubicBezTo>
                    <a:pt x="83" y="140"/>
                    <a:pt x="84" y="141"/>
                    <a:pt x="84" y="141"/>
                  </a:cubicBezTo>
                  <a:cubicBezTo>
                    <a:pt x="85" y="141"/>
                    <a:pt x="85" y="141"/>
                    <a:pt x="85" y="141"/>
                  </a:cubicBezTo>
                  <a:cubicBezTo>
                    <a:pt x="88" y="141"/>
                    <a:pt x="88" y="141"/>
                    <a:pt x="88" y="141"/>
                  </a:cubicBezTo>
                  <a:cubicBezTo>
                    <a:pt x="88" y="141"/>
                    <a:pt x="88" y="142"/>
                    <a:pt x="88" y="142"/>
                  </a:cubicBezTo>
                  <a:cubicBezTo>
                    <a:pt x="89" y="142"/>
                    <a:pt x="89" y="142"/>
                    <a:pt x="90" y="143"/>
                  </a:cubicBezTo>
                  <a:cubicBezTo>
                    <a:pt x="90" y="143"/>
                    <a:pt x="90" y="143"/>
                    <a:pt x="90" y="143"/>
                  </a:cubicBezTo>
                  <a:cubicBezTo>
                    <a:pt x="91" y="144"/>
                    <a:pt x="93" y="143"/>
                    <a:pt x="94" y="143"/>
                  </a:cubicBezTo>
                  <a:cubicBezTo>
                    <a:pt x="95" y="143"/>
                    <a:pt x="95" y="145"/>
                    <a:pt x="95" y="145"/>
                  </a:cubicBezTo>
                  <a:cubicBezTo>
                    <a:pt x="95" y="145"/>
                    <a:pt x="97" y="145"/>
                    <a:pt x="98" y="146"/>
                  </a:cubicBezTo>
                  <a:cubicBezTo>
                    <a:pt x="98" y="146"/>
                    <a:pt x="98" y="149"/>
                    <a:pt x="98" y="149"/>
                  </a:cubicBezTo>
                  <a:cubicBezTo>
                    <a:pt x="98" y="149"/>
                    <a:pt x="99" y="150"/>
                    <a:pt x="100" y="150"/>
                  </a:cubicBezTo>
                  <a:cubicBezTo>
                    <a:pt x="101" y="150"/>
                    <a:pt x="102" y="150"/>
                    <a:pt x="102" y="150"/>
                  </a:cubicBezTo>
                  <a:cubicBezTo>
                    <a:pt x="102" y="150"/>
                    <a:pt x="103" y="152"/>
                    <a:pt x="103" y="152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107" y="154"/>
                    <a:pt x="107" y="154"/>
                    <a:pt x="107" y="154"/>
                  </a:cubicBezTo>
                  <a:cubicBezTo>
                    <a:pt x="110" y="155"/>
                    <a:pt x="110" y="155"/>
                    <a:pt x="110" y="155"/>
                  </a:cubicBezTo>
                  <a:cubicBezTo>
                    <a:pt x="111" y="155"/>
                    <a:pt x="111" y="155"/>
                    <a:pt x="111" y="155"/>
                  </a:cubicBezTo>
                  <a:cubicBezTo>
                    <a:pt x="112" y="156"/>
                    <a:pt x="112" y="156"/>
                    <a:pt x="112" y="156"/>
                  </a:cubicBezTo>
                  <a:cubicBezTo>
                    <a:pt x="114" y="157"/>
                    <a:pt x="114" y="157"/>
                    <a:pt x="114" y="157"/>
                  </a:cubicBezTo>
                  <a:cubicBezTo>
                    <a:pt x="114" y="157"/>
                    <a:pt x="116" y="157"/>
                    <a:pt x="117" y="158"/>
                  </a:cubicBezTo>
                  <a:cubicBezTo>
                    <a:pt x="117" y="158"/>
                    <a:pt x="118" y="161"/>
                    <a:pt x="118" y="161"/>
                  </a:cubicBezTo>
                  <a:cubicBezTo>
                    <a:pt x="118" y="161"/>
                    <a:pt x="119" y="163"/>
                    <a:pt x="119" y="163"/>
                  </a:cubicBezTo>
                  <a:cubicBezTo>
                    <a:pt x="119" y="164"/>
                    <a:pt x="118" y="166"/>
                    <a:pt x="118" y="166"/>
                  </a:cubicBezTo>
                  <a:cubicBezTo>
                    <a:pt x="116" y="170"/>
                    <a:pt x="116" y="170"/>
                    <a:pt x="116" y="170"/>
                  </a:cubicBezTo>
                  <a:cubicBezTo>
                    <a:pt x="116" y="170"/>
                    <a:pt x="115" y="172"/>
                    <a:pt x="115" y="172"/>
                  </a:cubicBezTo>
                  <a:cubicBezTo>
                    <a:pt x="115" y="173"/>
                    <a:pt x="114" y="174"/>
                    <a:pt x="114" y="174"/>
                  </a:cubicBezTo>
                  <a:cubicBezTo>
                    <a:pt x="114" y="174"/>
                    <a:pt x="114" y="175"/>
                    <a:pt x="114" y="176"/>
                  </a:cubicBezTo>
                  <a:cubicBezTo>
                    <a:pt x="114" y="176"/>
                    <a:pt x="113" y="176"/>
                    <a:pt x="112" y="177"/>
                  </a:cubicBezTo>
                  <a:cubicBezTo>
                    <a:pt x="114" y="177"/>
                    <a:pt x="115" y="177"/>
                    <a:pt x="116" y="177"/>
                  </a:cubicBezTo>
                  <a:cubicBezTo>
                    <a:pt x="120" y="177"/>
                    <a:pt x="125" y="172"/>
                    <a:pt x="125" y="172"/>
                  </a:cubicBezTo>
                  <a:cubicBezTo>
                    <a:pt x="132" y="173"/>
                    <a:pt x="132" y="173"/>
                    <a:pt x="132" y="173"/>
                  </a:cubicBezTo>
                  <a:cubicBezTo>
                    <a:pt x="137" y="168"/>
                    <a:pt x="137" y="168"/>
                    <a:pt x="137" y="168"/>
                  </a:cubicBezTo>
                  <a:cubicBezTo>
                    <a:pt x="140" y="170"/>
                    <a:pt x="140" y="170"/>
                    <a:pt x="140" y="170"/>
                  </a:cubicBezTo>
                  <a:cubicBezTo>
                    <a:pt x="146" y="162"/>
                    <a:pt x="146" y="162"/>
                    <a:pt x="146" y="162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39" y="148"/>
                    <a:pt x="139" y="148"/>
                    <a:pt x="139" y="148"/>
                  </a:cubicBezTo>
                  <a:cubicBezTo>
                    <a:pt x="139" y="148"/>
                    <a:pt x="139" y="146"/>
                    <a:pt x="142" y="144"/>
                  </a:cubicBezTo>
                  <a:cubicBezTo>
                    <a:pt x="145" y="141"/>
                    <a:pt x="148" y="143"/>
                    <a:pt x="150" y="142"/>
                  </a:cubicBezTo>
                  <a:cubicBezTo>
                    <a:pt x="151" y="141"/>
                    <a:pt x="152" y="139"/>
                    <a:pt x="152" y="139"/>
                  </a:cubicBezTo>
                  <a:cubicBezTo>
                    <a:pt x="158" y="128"/>
                    <a:pt x="158" y="128"/>
                    <a:pt x="158" y="128"/>
                  </a:cubicBezTo>
                  <a:cubicBezTo>
                    <a:pt x="158" y="128"/>
                    <a:pt x="155" y="121"/>
                    <a:pt x="150" y="119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</a:pPr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2" name="Kosovo" descr="© INSCALE GmbH, 05.05.2010&#10;http://www.presentationload.com/"/>
            <p:cNvSpPr>
              <a:spLocks/>
            </p:cNvSpPr>
            <p:nvPr/>
          </p:nvSpPr>
          <p:spPr bwMode="gray">
            <a:xfrm>
              <a:off x="7620109" y="4757882"/>
              <a:ext cx="226358" cy="230799"/>
            </a:xfrm>
            <a:custGeom>
              <a:avLst/>
              <a:gdLst/>
              <a:ahLst/>
              <a:cxnLst>
                <a:cxn ang="0">
                  <a:pos x="63" y="40"/>
                </a:cxn>
                <a:cxn ang="0">
                  <a:pos x="65" y="36"/>
                </a:cxn>
                <a:cxn ang="0">
                  <a:pos x="68" y="29"/>
                </a:cxn>
                <a:cxn ang="0">
                  <a:pos x="66" y="24"/>
                </a:cxn>
                <a:cxn ang="0">
                  <a:pos x="61" y="22"/>
                </a:cxn>
                <a:cxn ang="0">
                  <a:pos x="59" y="21"/>
                </a:cxn>
                <a:cxn ang="0">
                  <a:pos x="54" y="19"/>
                </a:cxn>
                <a:cxn ang="0">
                  <a:pos x="51" y="16"/>
                </a:cxn>
                <a:cxn ang="0">
                  <a:pos x="47" y="15"/>
                </a:cxn>
                <a:cxn ang="0">
                  <a:pos x="44" y="11"/>
                </a:cxn>
                <a:cxn ang="0">
                  <a:pos x="39" y="9"/>
                </a:cxn>
                <a:cxn ang="0">
                  <a:pos x="37" y="8"/>
                </a:cxn>
                <a:cxn ang="0">
                  <a:pos x="34" y="7"/>
                </a:cxn>
                <a:cxn ang="0">
                  <a:pos x="32" y="6"/>
                </a:cxn>
                <a:cxn ang="0">
                  <a:pos x="33" y="2"/>
                </a:cxn>
                <a:cxn ang="0">
                  <a:pos x="31" y="1"/>
                </a:cxn>
                <a:cxn ang="0">
                  <a:pos x="27" y="4"/>
                </a:cxn>
                <a:cxn ang="0">
                  <a:pos x="24" y="9"/>
                </a:cxn>
                <a:cxn ang="0">
                  <a:pos x="25" y="15"/>
                </a:cxn>
                <a:cxn ang="0">
                  <a:pos x="22" y="20"/>
                </a:cxn>
                <a:cxn ang="0">
                  <a:pos x="18" y="24"/>
                </a:cxn>
                <a:cxn ang="0">
                  <a:pos x="10" y="24"/>
                </a:cxn>
                <a:cxn ang="0">
                  <a:pos x="6" y="25"/>
                </a:cxn>
                <a:cxn ang="0">
                  <a:pos x="0" y="27"/>
                </a:cxn>
                <a:cxn ang="0">
                  <a:pos x="5" y="37"/>
                </a:cxn>
                <a:cxn ang="0">
                  <a:pos x="12" y="38"/>
                </a:cxn>
                <a:cxn ang="0">
                  <a:pos x="26" y="48"/>
                </a:cxn>
                <a:cxn ang="0">
                  <a:pos x="29" y="69"/>
                </a:cxn>
                <a:cxn ang="0">
                  <a:pos x="35" y="55"/>
                </a:cxn>
                <a:cxn ang="0">
                  <a:pos x="46" y="47"/>
                </a:cxn>
                <a:cxn ang="0">
                  <a:pos x="58" y="43"/>
                </a:cxn>
                <a:cxn ang="0">
                  <a:pos x="63" y="42"/>
                </a:cxn>
              </a:cxnLst>
              <a:rect l="0" t="0" r="r" b="b"/>
              <a:pathLst>
                <a:path w="68" h="69">
                  <a:moveTo>
                    <a:pt x="63" y="42"/>
                  </a:moveTo>
                  <a:cubicBezTo>
                    <a:pt x="63" y="41"/>
                    <a:pt x="63" y="40"/>
                    <a:pt x="63" y="40"/>
                  </a:cubicBezTo>
                  <a:cubicBezTo>
                    <a:pt x="63" y="40"/>
                    <a:pt x="64" y="39"/>
                    <a:pt x="64" y="38"/>
                  </a:cubicBezTo>
                  <a:cubicBezTo>
                    <a:pt x="64" y="38"/>
                    <a:pt x="65" y="36"/>
                    <a:pt x="65" y="3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7" y="32"/>
                    <a:pt x="68" y="30"/>
                    <a:pt x="68" y="29"/>
                  </a:cubicBezTo>
                  <a:cubicBezTo>
                    <a:pt x="68" y="29"/>
                    <a:pt x="67" y="27"/>
                    <a:pt x="67" y="27"/>
                  </a:cubicBezTo>
                  <a:cubicBezTo>
                    <a:pt x="67" y="27"/>
                    <a:pt x="66" y="24"/>
                    <a:pt x="66" y="24"/>
                  </a:cubicBezTo>
                  <a:cubicBezTo>
                    <a:pt x="65" y="23"/>
                    <a:pt x="63" y="23"/>
                    <a:pt x="63" y="23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1" y="16"/>
                    <a:pt x="51" y="16"/>
                  </a:cubicBezTo>
                  <a:cubicBezTo>
                    <a:pt x="51" y="16"/>
                    <a:pt x="50" y="16"/>
                    <a:pt x="49" y="16"/>
                  </a:cubicBezTo>
                  <a:cubicBezTo>
                    <a:pt x="48" y="16"/>
                    <a:pt x="47" y="15"/>
                    <a:pt x="47" y="15"/>
                  </a:cubicBezTo>
                  <a:cubicBezTo>
                    <a:pt x="47" y="15"/>
                    <a:pt x="47" y="12"/>
                    <a:pt x="47" y="12"/>
                  </a:cubicBezTo>
                  <a:cubicBezTo>
                    <a:pt x="46" y="11"/>
                    <a:pt x="44" y="11"/>
                    <a:pt x="44" y="11"/>
                  </a:cubicBezTo>
                  <a:cubicBezTo>
                    <a:pt x="44" y="11"/>
                    <a:pt x="44" y="9"/>
                    <a:pt x="43" y="9"/>
                  </a:cubicBezTo>
                  <a:cubicBezTo>
                    <a:pt x="42" y="9"/>
                    <a:pt x="40" y="10"/>
                    <a:pt x="39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8" y="8"/>
                    <a:pt x="38" y="8"/>
                    <a:pt x="37" y="8"/>
                  </a:cubicBezTo>
                  <a:cubicBezTo>
                    <a:pt x="37" y="8"/>
                    <a:pt x="37" y="7"/>
                    <a:pt x="37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2" y="6"/>
                    <a:pt x="32" y="6"/>
                  </a:cubicBezTo>
                  <a:cubicBezTo>
                    <a:pt x="32" y="6"/>
                    <a:pt x="33" y="5"/>
                    <a:pt x="34" y="4"/>
                  </a:cubicBezTo>
                  <a:cubicBezTo>
                    <a:pt x="34" y="3"/>
                    <a:pt x="33" y="2"/>
                    <a:pt x="33" y="2"/>
                  </a:cubicBezTo>
                  <a:cubicBezTo>
                    <a:pt x="33" y="2"/>
                    <a:pt x="33" y="0"/>
                    <a:pt x="32" y="0"/>
                  </a:cubicBezTo>
                  <a:cubicBezTo>
                    <a:pt x="31" y="0"/>
                    <a:pt x="31" y="2"/>
                    <a:pt x="31" y="1"/>
                  </a:cubicBezTo>
                  <a:cubicBezTo>
                    <a:pt x="31" y="1"/>
                    <a:pt x="30" y="4"/>
                    <a:pt x="30" y="4"/>
                  </a:cubicBezTo>
                  <a:cubicBezTo>
                    <a:pt x="29" y="4"/>
                    <a:pt x="28" y="3"/>
                    <a:pt x="27" y="4"/>
                  </a:cubicBezTo>
                  <a:cubicBezTo>
                    <a:pt x="26" y="4"/>
                    <a:pt x="25" y="5"/>
                    <a:pt x="25" y="5"/>
                  </a:cubicBezTo>
                  <a:cubicBezTo>
                    <a:pt x="25" y="5"/>
                    <a:pt x="24" y="8"/>
                    <a:pt x="24" y="9"/>
                  </a:cubicBezTo>
                  <a:cubicBezTo>
                    <a:pt x="25" y="9"/>
                    <a:pt x="25" y="10"/>
                    <a:pt x="26" y="11"/>
                  </a:cubicBezTo>
                  <a:cubicBezTo>
                    <a:pt x="26" y="11"/>
                    <a:pt x="25" y="15"/>
                    <a:pt x="25" y="15"/>
                  </a:cubicBezTo>
                  <a:cubicBezTo>
                    <a:pt x="25" y="15"/>
                    <a:pt x="23" y="17"/>
                    <a:pt x="22" y="18"/>
                  </a:cubicBezTo>
                  <a:cubicBezTo>
                    <a:pt x="21" y="19"/>
                    <a:pt x="22" y="20"/>
                    <a:pt x="22" y="20"/>
                  </a:cubicBezTo>
                  <a:cubicBezTo>
                    <a:pt x="21" y="21"/>
                    <a:pt x="21" y="22"/>
                    <a:pt x="20" y="23"/>
                  </a:cubicBezTo>
                  <a:cubicBezTo>
                    <a:pt x="20" y="23"/>
                    <a:pt x="18" y="24"/>
                    <a:pt x="18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11" y="36"/>
                    <a:pt x="12" y="38"/>
                  </a:cubicBezTo>
                  <a:cubicBezTo>
                    <a:pt x="14" y="40"/>
                    <a:pt x="15" y="45"/>
                    <a:pt x="15" y="45"/>
                  </a:cubicBezTo>
                  <a:cubicBezTo>
                    <a:pt x="15" y="45"/>
                    <a:pt x="23" y="46"/>
                    <a:pt x="26" y="48"/>
                  </a:cubicBezTo>
                  <a:cubicBezTo>
                    <a:pt x="28" y="52"/>
                    <a:pt x="31" y="59"/>
                    <a:pt x="31" y="5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3" y="58"/>
                    <a:pt x="35" y="55"/>
                  </a:cubicBezTo>
                  <a:cubicBezTo>
                    <a:pt x="37" y="51"/>
                    <a:pt x="42" y="51"/>
                    <a:pt x="42" y="51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3"/>
                    <a:pt x="60" y="43"/>
                    <a:pt x="61" y="43"/>
                  </a:cubicBezTo>
                  <a:cubicBezTo>
                    <a:pt x="62" y="42"/>
                    <a:pt x="63" y="42"/>
                    <a:pt x="63" y="4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</a:pPr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" name="Freeform 7" descr="© INSCALE GmbH, 05.05.2010&#10;http://www.presentationload.com/"/>
            <p:cNvSpPr>
              <a:spLocks/>
            </p:cNvSpPr>
            <p:nvPr/>
          </p:nvSpPr>
          <p:spPr bwMode="gray">
            <a:xfrm>
              <a:off x="6683784" y="3585639"/>
              <a:ext cx="712787" cy="402300"/>
            </a:xfrm>
            <a:custGeom>
              <a:avLst/>
              <a:gdLst/>
              <a:ahLst/>
              <a:cxnLst>
                <a:cxn ang="0">
                  <a:pos x="282" y="79"/>
                </a:cxn>
                <a:cxn ang="0">
                  <a:pos x="269" y="64"/>
                </a:cxn>
                <a:cxn ang="0">
                  <a:pos x="252" y="63"/>
                </a:cxn>
                <a:cxn ang="0">
                  <a:pos x="243" y="58"/>
                </a:cxn>
                <a:cxn ang="0">
                  <a:pos x="243" y="48"/>
                </a:cxn>
                <a:cxn ang="0">
                  <a:pos x="227" y="48"/>
                </a:cxn>
                <a:cxn ang="0">
                  <a:pos x="204" y="37"/>
                </a:cxn>
                <a:cxn ang="0">
                  <a:pos x="211" y="46"/>
                </a:cxn>
                <a:cxn ang="0">
                  <a:pos x="207" y="51"/>
                </a:cxn>
                <a:cxn ang="0">
                  <a:pos x="191" y="58"/>
                </a:cxn>
                <a:cxn ang="0">
                  <a:pos x="175" y="41"/>
                </a:cxn>
                <a:cxn ang="0">
                  <a:pos x="179" y="25"/>
                </a:cxn>
                <a:cxn ang="0">
                  <a:pos x="165" y="25"/>
                </a:cxn>
                <a:cxn ang="0">
                  <a:pos x="143" y="22"/>
                </a:cxn>
                <a:cxn ang="0">
                  <a:pos x="137" y="7"/>
                </a:cxn>
                <a:cxn ang="0">
                  <a:pos x="121" y="8"/>
                </a:cxn>
                <a:cxn ang="0">
                  <a:pos x="121" y="13"/>
                </a:cxn>
                <a:cxn ang="0">
                  <a:pos x="110" y="14"/>
                </a:cxn>
                <a:cxn ang="0">
                  <a:pos x="101" y="9"/>
                </a:cxn>
                <a:cxn ang="0">
                  <a:pos x="89" y="5"/>
                </a:cxn>
                <a:cxn ang="0">
                  <a:pos x="89" y="12"/>
                </a:cxn>
                <a:cxn ang="0">
                  <a:pos x="64" y="23"/>
                </a:cxn>
                <a:cxn ang="0">
                  <a:pos x="47" y="37"/>
                </a:cxn>
                <a:cxn ang="0">
                  <a:pos x="30" y="44"/>
                </a:cxn>
                <a:cxn ang="0">
                  <a:pos x="16" y="49"/>
                </a:cxn>
                <a:cxn ang="0">
                  <a:pos x="2" y="52"/>
                </a:cxn>
                <a:cxn ang="0">
                  <a:pos x="7" y="67"/>
                </a:cxn>
                <a:cxn ang="0">
                  <a:pos x="19" y="77"/>
                </a:cxn>
                <a:cxn ang="0">
                  <a:pos x="14" y="88"/>
                </a:cxn>
                <a:cxn ang="0">
                  <a:pos x="23" y="103"/>
                </a:cxn>
                <a:cxn ang="0">
                  <a:pos x="50" y="130"/>
                </a:cxn>
                <a:cxn ang="0">
                  <a:pos x="69" y="141"/>
                </a:cxn>
                <a:cxn ang="0">
                  <a:pos x="81" y="153"/>
                </a:cxn>
                <a:cxn ang="0">
                  <a:pos x="89" y="161"/>
                </a:cxn>
                <a:cxn ang="0">
                  <a:pos x="91" y="165"/>
                </a:cxn>
                <a:cxn ang="0">
                  <a:pos x="106" y="161"/>
                </a:cxn>
                <a:cxn ang="0">
                  <a:pos x="112" y="162"/>
                </a:cxn>
                <a:cxn ang="0">
                  <a:pos x="116" y="156"/>
                </a:cxn>
                <a:cxn ang="0">
                  <a:pos x="128" y="153"/>
                </a:cxn>
                <a:cxn ang="0">
                  <a:pos x="135" y="136"/>
                </a:cxn>
                <a:cxn ang="0">
                  <a:pos x="143" y="136"/>
                </a:cxn>
                <a:cxn ang="0">
                  <a:pos x="161" y="143"/>
                </a:cxn>
                <a:cxn ang="0">
                  <a:pos x="177" y="150"/>
                </a:cxn>
                <a:cxn ang="0">
                  <a:pos x="193" y="144"/>
                </a:cxn>
                <a:cxn ang="0">
                  <a:pos x="206" y="150"/>
                </a:cxn>
                <a:cxn ang="0">
                  <a:pos x="216" y="152"/>
                </a:cxn>
                <a:cxn ang="0">
                  <a:pos x="242" y="141"/>
                </a:cxn>
                <a:cxn ang="0">
                  <a:pos x="256" y="126"/>
                </a:cxn>
                <a:cxn ang="0">
                  <a:pos x="266" y="107"/>
                </a:cxn>
                <a:cxn ang="0">
                  <a:pos x="281" y="92"/>
                </a:cxn>
                <a:cxn ang="0">
                  <a:pos x="295" y="90"/>
                </a:cxn>
              </a:cxnLst>
              <a:rect l="0" t="0" r="r" b="b"/>
              <a:pathLst>
                <a:path w="295" h="167">
                  <a:moveTo>
                    <a:pt x="291" y="79"/>
                  </a:moveTo>
                  <a:cubicBezTo>
                    <a:pt x="282" y="79"/>
                    <a:pt x="282" y="79"/>
                    <a:pt x="282" y="79"/>
                  </a:cubicBezTo>
                  <a:cubicBezTo>
                    <a:pt x="279" y="67"/>
                    <a:pt x="279" y="67"/>
                    <a:pt x="279" y="67"/>
                  </a:cubicBezTo>
                  <a:cubicBezTo>
                    <a:pt x="269" y="64"/>
                    <a:pt x="269" y="64"/>
                    <a:pt x="269" y="64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52" y="63"/>
                    <a:pt x="252" y="63"/>
                    <a:pt x="252" y="63"/>
                  </a:cubicBezTo>
                  <a:cubicBezTo>
                    <a:pt x="247" y="65"/>
                    <a:pt x="247" y="65"/>
                    <a:pt x="247" y="65"/>
                  </a:cubicBezTo>
                  <a:cubicBezTo>
                    <a:pt x="247" y="65"/>
                    <a:pt x="245" y="59"/>
                    <a:pt x="243" y="58"/>
                  </a:cubicBezTo>
                  <a:cubicBezTo>
                    <a:pt x="242" y="57"/>
                    <a:pt x="239" y="53"/>
                    <a:pt x="239" y="53"/>
                  </a:cubicBezTo>
                  <a:cubicBezTo>
                    <a:pt x="243" y="48"/>
                    <a:pt x="243" y="48"/>
                    <a:pt x="243" y="48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7" y="48"/>
                    <a:pt x="223" y="43"/>
                    <a:pt x="217" y="41"/>
                  </a:cubicBezTo>
                  <a:cubicBezTo>
                    <a:pt x="211" y="39"/>
                    <a:pt x="204" y="37"/>
                    <a:pt x="204" y="37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5" y="43"/>
                    <a:pt x="209" y="46"/>
                    <a:pt x="211" y="46"/>
                  </a:cubicBezTo>
                  <a:cubicBezTo>
                    <a:pt x="213" y="46"/>
                    <a:pt x="211" y="52"/>
                    <a:pt x="211" y="52"/>
                  </a:cubicBezTo>
                  <a:cubicBezTo>
                    <a:pt x="207" y="51"/>
                    <a:pt x="207" y="51"/>
                    <a:pt x="207" y="51"/>
                  </a:cubicBezTo>
                  <a:cubicBezTo>
                    <a:pt x="207" y="51"/>
                    <a:pt x="201" y="54"/>
                    <a:pt x="201" y="56"/>
                  </a:cubicBezTo>
                  <a:cubicBezTo>
                    <a:pt x="200" y="58"/>
                    <a:pt x="194" y="60"/>
                    <a:pt x="191" y="58"/>
                  </a:cubicBezTo>
                  <a:cubicBezTo>
                    <a:pt x="188" y="56"/>
                    <a:pt x="189" y="48"/>
                    <a:pt x="187" y="45"/>
                  </a:cubicBezTo>
                  <a:cubicBezTo>
                    <a:pt x="186" y="42"/>
                    <a:pt x="177" y="43"/>
                    <a:pt x="175" y="41"/>
                  </a:cubicBezTo>
                  <a:cubicBezTo>
                    <a:pt x="173" y="38"/>
                    <a:pt x="186" y="30"/>
                    <a:pt x="186" y="30"/>
                  </a:cubicBezTo>
                  <a:cubicBezTo>
                    <a:pt x="179" y="25"/>
                    <a:pt x="179" y="25"/>
                    <a:pt x="179" y="25"/>
                  </a:cubicBezTo>
                  <a:cubicBezTo>
                    <a:pt x="166" y="31"/>
                    <a:pt x="166" y="31"/>
                    <a:pt x="166" y="31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7" y="7"/>
                    <a:pt x="137" y="7"/>
                    <a:pt x="137" y="7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3"/>
                    <a:pt x="112" y="16"/>
                    <a:pt x="110" y="14"/>
                  </a:cubicBezTo>
                  <a:cubicBezTo>
                    <a:pt x="107" y="12"/>
                    <a:pt x="101" y="14"/>
                    <a:pt x="106" y="8"/>
                  </a:cubicBezTo>
                  <a:cubicBezTo>
                    <a:pt x="105" y="9"/>
                    <a:pt x="102" y="9"/>
                    <a:pt x="101" y="9"/>
                  </a:cubicBezTo>
                  <a:cubicBezTo>
                    <a:pt x="107" y="1"/>
                    <a:pt x="94" y="2"/>
                    <a:pt x="91" y="0"/>
                  </a:cubicBezTo>
                  <a:cubicBezTo>
                    <a:pt x="90" y="1"/>
                    <a:pt x="89" y="4"/>
                    <a:pt x="89" y="5"/>
                  </a:cubicBezTo>
                  <a:cubicBezTo>
                    <a:pt x="90" y="5"/>
                    <a:pt x="95" y="7"/>
                    <a:pt x="95" y="8"/>
                  </a:cubicBezTo>
                  <a:cubicBezTo>
                    <a:pt x="95" y="12"/>
                    <a:pt x="92" y="10"/>
                    <a:pt x="89" y="12"/>
                  </a:cubicBezTo>
                  <a:cubicBezTo>
                    <a:pt x="84" y="14"/>
                    <a:pt x="80" y="18"/>
                    <a:pt x="77" y="18"/>
                  </a:cubicBezTo>
                  <a:cubicBezTo>
                    <a:pt x="74" y="18"/>
                    <a:pt x="66" y="22"/>
                    <a:pt x="64" y="23"/>
                  </a:cubicBezTo>
                  <a:cubicBezTo>
                    <a:pt x="60" y="25"/>
                    <a:pt x="58" y="35"/>
                    <a:pt x="53" y="30"/>
                  </a:cubicBezTo>
                  <a:cubicBezTo>
                    <a:pt x="53" y="30"/>
                    <a:pt x="50" y="32"/>
                    <a:pt x="47" y="37"/>
                  </a:cubicBezTo>
                  <a:cubicBezTo>
                    <a:pt x="45" y="39"/>
                    <a:pt x="43" y="40"/>
                    <a:pt x="41" y="39"/>
                  </a:cubicBezTo>
                  <a:cubicBezTo>
                    <a:pt x="40" y="48"/>
                    <a:pt x="33" y="42"/>
                    <a:pt x="30" y="44"/>
                  </a:cubicBezTo>
                  <a:cubicBezTo>
                    <a:pt x="29" y="44"/>
                    <a:pt x="25" y="46"/>
                    <a:pt x="25" y="46"/>
                  </a:cubicBezTo>
                  <a:cubicBezTo>
                    <a:pt x="19" y="43"/>
                    <a:pt x="18" y="48"/>
                    <a:pt x="16" y="49"/>
                  </a:cubicBezTo>
                  <a:cubicBezTo>
                    <a:pt x="14" y="52"/>
                    <a:pt x="11" y="61"/>
                    <a:pt x="10" y="62"/>
                  </a:cubicBezTo>
                  <a:cubicBezTo>
                    <a:pt x="9" y="62"/>
                    <a:pt x="3" y="54"/>
                    <a:pt x="2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7"/>
                    <a:pt x="4" y="63"/>
                    <a:pt x="7" y="67"/>
                  </a:cubicBezTo>
                  <a:cubicBezTo>
                    <a:pt x="9" y="70"/>
                    <a:pt x="18" y="72"/>
                    <a:pt x="16" y="76"/>
                  </a:cubicBezTo>
                  <a:cubicBezTo>
                    <a:pt x="17" y="76"/>
                    <a:pt x="18" y="77"/>
                    <a:pt x="19" y="77"/>
                  </a:cubicBezTo>
                  <a:cubicBezTo>
                    <a:pt x="19" y="79"/>
                    <a:pt x="18" y="84"/>
                    <a:pt x="17" y="84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4" y="92"/>
                    <a:pt x="18" y="92"/>
                    <a:pt x="19" y="93"/>
                  </a:cubicBezTo>
                  <a:cubicBezTo>
                    <a:pt x="21" y="96"/>
                    <a:pt x="21" y="100"/>
                    <a:pt x="23" y="103"/>
                  </a:cubicBezTo>
                  <a:cubicBezTo>
                    <a:pt x="24" y="106"/>
                    <a:pt x="29" y="115"/>
                    <a:pt x="33" y="116"/>
                  </a:cubicBezTo>
                  <a:cubicBezTo>
                    <a:pt x="40" y="117"/>
                    <a:pt x="49" y="130"/>
                    <a:pt x="50" y="130"/>
                  </a:cubicBezTo>
                  <a:cubicBezTo>
                    <a:pt x="53" y="130"/>
                    <a:pt x="59" y="131"/>
                    <a:pt x="59" y="135"/>
                  </a:cubicBezTo>
                  <a:cubicBezTo>
                    <a:pt x="60" y="143"/>
                    <a:pt x="66" y="136"/>
                    <a:pt x="69" y="141"/>
                  </a:cubicBezTo>
                  <a:cubicBezTo>
                    <a:pt x="72" y="146"/>
                    <a:pt x="76" y="149"/>
                    <a:pt x="77" y="154"/>
                  </a:cubicBezTo>
                  <a:cubicBezTo>
                    <a:pt x="81" y="153"/>
                    <a:pt x="81" y="153"/>
                    <a:pt x="81" y="153"/>
                  </a:cubicBezTo>
                  <a:cubicBezTo>
                    <a:pt x="81" y="153"/>
                    <a:pt x="83" y="155"/>
                    <a:pt x="85" y="155"/>
                  </a:cubicBezTo>
                  <a:cubicBezTo>
                    <a:pt x="86" y="156"/>
                    <a:pt x="89" y="161"/>
                    <a:pt x="89" y="161"/>
                  </a:cubicBezTo>
                  <a:cubicBezTo>
                    <a:pt x="88" y="163"/>
                    <a:pt x="88" y="163"/>
                    <a:pt x="88" y="163"/>
                  </a:cubicBezTo>
                  <a:cubicBezTo>
                    <a:pt x="91" y="165"/>
                    <a:pt x="91" y="165"/>
                    <a:pt x="91" y="165"/>
                  </a:cubicBezTo>
                  <a:cubicBezTo>
                    <a:pt x="101" y="167"/>
                    <a:pt x="101" y="167"/>
                    <a:pt x="101" y="167"/>
                  </a:cubicBezTo>
                  <a:cubicBezTo>
                    <a:pt x="106" y="161"/>
                    <a:pt x="106" y="161"/>
                    <a:pt x="106" y="161"/>
                  </a:cubicBezTo>
                  <a:cubicBezTo>
                    <a:pt x="109" y="162"/>
                    <a:pt x="109" y="162"/>
                    <a:pt x="109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2" y="162"/>
                    <a:pt x="116" y="164"/>
                    <a:pt x="118" y="164"/>
                  </a:cubicBezTo>
                  <a:cubicBezTo>
                    <a:pt x="119" y="164"/>
                    <a:pt x="116" y="158"/>
                    <a:pt x="116" y="156"/>
                  </a:cubicBezTo>
                  <a:cubicBezTo>
                    <a:pt x="117" y="154"/>
                    <a:pt x="121" y="150"/>
                    <a:pt x="121" y="150"/>
                  </a:cubicBezTo>
                  <a:cubicBezTo>
                    <a:pt x="128" y="153"/>
                    <a:pt x="128" y="153"/>
                    <a:pt x="128" y="153"/>
                  </a:cubicBezTo>
                  <a:cubicBezTo>
                    <a:pt x="129" y="136"/>
                    <a:pt x="129" y="136"/>
                    <a:pt x="129" y="136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135" y="136"/>
                    <a:pt x="137" y="138"/>
                    <a:pt x="140" y="138"/>
                  </a:cubicBezTo>
                  <a:cubicBezTo>
                    <a:pt x="142" y="137"/>
                    <a:pt x="143" y="136"/>
                    <a:pt x="143" y="136"/>
                  </a:cubicBezTo>
                  <a:cubicBezTo>
                    <a:pt x="143" y="136"/>
                    <a:pt x="150" y="138"/>
                    <a:pt x="151" y="138"/>
                  </a:cubicBezTo>
                  <a:cubicBezTo>
                    <a:pt x="152" y="138"/>
                    <a:pt x="161" y="143"/>
                    <a:pt x="161" y="143"/>
                  </a:cubicBezTo>
                  <a:cubicBezTo>
                    <a:pt x="161" y="143"/>
                    <a:pt x="163" y="142"/>
                    <a:pt x="167" y="142"/>
                  </a:cubicBezTo>
                  <a:cubicBezTo>
                    <a:pt x="172" y="142"/>
                    <a:pt x="177" y="150"/>
                    <a:pt x="177" y="150"/>
                  </a:cubicBezTo>
                  <a:cubicBezTo>
                    <a:pt x="191" y="149"/>
                    <a:pt x="191" y="149"/>
                    <a:pt x="191" y="149"/>
                  </a:cubicBezTo>
                  <a:cubicBezTo>
                    <a:pt x="193" y="144"/>
                    <a:pt x="193" y="144"/>
                    <a:pt x="193" y="144"/>
                  </a:cubicBezTo>
                  <a:cubicBezTo>
                    <a:pt x="204" y="147"/>
                    <a:pt x="204" y="147"/>
                    <a:pt x="204" y="147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13" y="150"/>
                    <a:pt x="213" y="150"/>
                    <a:pt x="213" y="150"/>
                  </a:cubicBezTo>
                  <a:cubicBezTo>
                    <a:pt x="216" y="152"/>
                    <a:pt x="216" y="152"/>
                    <a:pt x="216" y="152"/>
                  </a:cubicBezTo>
                  <a:cubicBezTo>
                    <a:pt x="217" y="149"/>
                    <a:pt x="222" y="141"/>
                    <a:pt x="226" y="139"/>
                  </a:cubicBezTo>
                  <a:cubicBezTo>
                    <a:pt x="230" y="137"/>
                    <a:pt x="242" y="141"/>
                    <a:pt x="242" y="141"/>
                  </a:cubicBezTo>
                  <a:cubicBezTo>
                    <a:pt x="255" y="133"/>
                    <a:pt x="255" y="133"/>
                    <a:pt x="255" y="133"/>
                  </a:cubicBezTo>
                  <a:cubicBezTo>
                    <a:pt x="255" y="133"/>
                    <a:pt x="253" y="130"/>
                    <a:pt x="256" y="126"/>
                  </a:cubicBezTo>
                  <a:cubicBezTo>
                    <a:pt x="259" y="123"/>
                    <a:pt x="261" y="127"/>
                    <a:pt x="263" y="123"/>
                  </a:cubicBezTo>
                  <a:cubicBezTo>
                    <a:pt x="266" y="119"/>
                    <a:pt x="264" y="111"/>
                    <a:pt x="266" y="107"/>
                  </a:cubicBezTo>
                  <a:cubicBezTo>
                    <a:pt x="270" y="104"/>
                    <a:pt x="272" y="106"/>
                    <a:pt x="276" y="103"/>
                  </a:cubicBezTo>
                  <a:cubicBezTo>
                    <a:pt x="280" y="100"/>
                    <a:pt x="281" y="92"/>
                    <a:pt x="281" y="92"/>
                  </a:cubicBezTo>
                  <a:cubicBezTo>
                    <a:pt x="288" y="93"/>
                    <a:pt x="288" y="93"/>
                    <a:pt x="288" y="93"/>
                  </a:cubicBezTo>
                  <a:cubicBezTo>
                    <a:pt x="295" y="90"/>
                    <a:pt x="295" y="90"/>
                    <a:pt x="295" y="90"/>
                  </a:cubicBezTo>
                  <a:lnTo>
                    <a:pt x="291" y="7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</a:pPr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4" name="Freeform 20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6847374" y="4290078"/>
              <a:ext cx="676063" cy="620976"/>
            </a:xfrm>
            <a:custGeom>
              <a:avLst/>
              <a:gdLst/>
              <a:ahLst/>
              <a:cxnLst>
                <a:cxn ang="0">
                  <a:pos x="260" y="53"/>
                </a:cxn>
                <a:cxn ang="0">
                  <a:pos x="248" y="34"/>
                </a:cxn>
                <a:cxn ang="0">
                  <a:pos x="195" y="44"/>
                </a:cxn>
                <a:cxn ang="0">
                  <a:pos x="157" y="12"/>
                </a:cxn>
                <a:cxn ang="0">
                  <a:pos x="127" y="1"/>
                </a:cxn>
                <a:cxn ang="0">
                  <a:pos x="97" y="28"/>
                </a:cxn>
                <a:cxn ang="0">
                  <a:pos x="80" y="58"/>
                </a:cxn>
                <a:cxn ang="0">
                  <a:pos x="89" y="72"/>
                </a:cxn>
                <a:cxn ang="0">
                  <a:pos x="67" y="75"/>
                </a:cxn>
                <a:cxn ang="0">
                  <a:pos x="50" y="66"/>
                </a:cxn>
                <a:cxn ang="0">
                  <a:pos x="27" y="75"/>
                </a:cxn>
                <a:cxn ang="0">
                  <a:pos x="2" y="77"/>
                </a:cxn>
                <a:cxn ang="0">
                  <a:pos x="11" y="98"/>
                </a:cxn>
                <a:cxn ang="0">
                  <a:pos x="26" y="119"/>
                </a:cxn>
                <a:cxn ang="0">
                  <a:pos x="62" y="95"/>
                </a:cxn>
                <a:cxn ang="0">
                  <a:pos x="102" y="151"/>
                </a:cxn>
                <a:cxn ang="0">
                  <a:pos x="99" y="176"/>
                </a:cxn>
                <a:cxn ang="0">
                  <a:pos x="144" y="197"/>
                </a:cxn>
                <a:cxn ang="0">
                  <a:pos x="210" y="235"/>
                </a:cxn>
                <a:cxn ang="0">
                  <a:pos x="182" y="229"/>
                </a:cxn>
                <a:cxn ang="0">
                  <a:pos x="231" y="249"/>
                </a:cxn>
                <a:cxn ang="0">
                  <a:pos x="248" y="248"/>
                </a:cxn>
                <a:cxn ang="0">
                  <a:pos x="210" y="221"/>
                </a:cxn>
                <a:cxn ang="0">
                  <a:pos x="161" y="176"/>
                </a:cxn>
                <a:cxn ang="0">
                  <a:pos x="123" y="129"/>
                </a:cxn>
                <a:cxn ang="0">
                  <a:pos x="109" y="90"/>
                </a:cxn>
                <a:cxn ang="0">
                  <a:pos x="159" y="87"/>
                </a:cxn>
                <a:cxn ang="0">
                  <a:pos x="206" y="92"/>
                </a:cxn>
                <a:cxn ang="0">
                  <a:pos x="233" y="85"/>
                </a:cxn>
                <a:cxn ang="0">
                  <a:pos x="267" y="94"/>
                </a:cxn>
                <a:cxn ang="0">
                  <a:pos x="280" y="74"/>
                </a:cxn>
                <a:cxn ang="0">
                  <a:pos x="60" y="102"/>
                </a:cxn>
                <a:cxn ang="0">
                  <a:pos x="50" y="97"/>
                </a:cxn>
                <a:cxn ang="0">
                  <a:pos x="56" y="107"/>
                </a:cxn>
                <a:cxn ang="0">
                  <a:pos x="47" y="115"/>
                </a:cxn>
                <a:cxn ang="0">
                  <a:pos x="40" y="95"/>
                </a:cxn>
                <a:cxn ang="0">
                  <a:pos x="41" y="111"/>
                </a:cxn>
                <a:cxn ang="0">
                  <a:pos x="51" y="140"/>
                </a:cxn>
                <a:cxn ang="0">
                  <a:pos x="49" y="130"/>
                </a:cxn>
                <a:cxn ang="0">
                  <a:pos x="37" y="130"/>
                </a:cxn>
                <a:cxn ang="0">
                  <a:pos x="70" y="131"/>
                </a:cxn>
                <a:cxn ang="0">
                  <a:pos x="76" y="143"/>
                </a:cxn>
                <a:cxn ang="0">
                  <a:pos x="63" y="121"/>
                </a:cxn>
                <a:cxn ang="0">
                  <a:pos x="59" y="121"/>
                </a:cxn>
                <a:cxn ang="0">
                  <a:pos x="75" y="165"/>
                </a:cxn>
                <a:cxn ang="0">
                  <a:pos x="79" y="169"/>
                </a:cxn>
                <a:cxn ang="0">
                  <a:pos x="169" y="208"/>
                </a:cxn>
                <a:cxn ang="0">
                  <a:pos x="144" y="209"/>
                </a:cxn>
                <a:cxn ang="0">
                  <a:pos x="136" y="206"/>
                </a:cxn>
                <a:cxn ang="0">
                  <a:pos x="163" y="219"/>
                </a:cxn>
                <a:cxn ang="0">
                  <a:pos x="153" y="218"/>
                </a:cxn>
                <a:cxn ang="0">
                  <a:pos x="182" y="222"/>
                </a:cxn>
                <a:cxn ang="0">
                  <a:pos x="135" y="227"/>
                </a:cxn>
                <a:cxn ang="0">
                  <a:pos x="169" y="233"/>
                </a:cxn>
                <a:cxn ang="0">
                  <a:pos x="160" y="235"/>
                </a:cxn>
                <a:cxn ang="0">
                  <a:pos x="186" y="235"/>
                </a:cxn>
                <a:cxn ang="0">
                  <a:pos x="213" y="246"/>
                </a:cxn>
                <a:cxn ang="0">
                  <a:pos x="71" y="155"/>
                </a:cxn>
                <a:cxn ang="0">
                  <a:pos x="63" y="153"/>
                </a:cxn>
                <a:cxn ang="0">
                  <a:pos x="77" y="153"/>
                </a:cxn>
                <a:cxn ang="0">
                  <a:pos x="61" y="143"/>
                </a:cxn>
                <a:cxn ang="0">
                  <a:pos x="91" y="182"/>
                </a:cxn>
                <a:cxn ang="0">
                  <a:pos x="81" y="164"/>
                </a:cxn>
              </a:cxnLst>
              <a:rect l="0" t="0" r="r" b="b"/>
              <a:pathLst>
                <a:path w="280" h="257">
                  <a:moveTo>
                    <a:pt x="269" y="74"/>
                  </a:moveTo>
                  <a:cubicBezTo>
                    <a:pt x="258" y="67"/>
                    <a:pt x="258" y="67"/>
                    <a:pt x="258" y="67"/>
                  </a:cubicBezTo>
                  <a:cubicBezTo>
                    <a:pt x="258" y="67"/>
                    <a:pt x="253" y="63"/>
                    <a:pt x="258" y="61"/>
                  </a:cubicBezTo>
                  <a:cubicBezTo>
                    <a:pt x="264" y="59"/>
                    <a:pt x="266" y="53"/>
                    <a:pt x="260" y="53"/>
                  </a:cubicBezTo>
                  <a:cubicBezTo>
                    <a:pt x="256" y="54"/>
                    <a:pt x="256" y="59"/>
                    <a:pt x="253" y="54"/>
                  </a:cubicBezTo>
                  <a:cubicBezTo>
                    <a:pt x="250" y="51"/>
                    <a:pt x="255" y="46"/>
                    <a:pt x="255" y="41"/>
                  </a:cubicBezTo>
                  <a:cubicBezTo>
                    <a:pt x="255" y="40"/>
                    <a:pt x="253" y="37"/>
                    <a:pt x="250" y="34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41" y="35"/>
                    <a:pt x="241" y="35"/>
                    <a:pt x="241" y="35"/>
                  </a:cubicBezTo>
                  <a:cubicBezTo>
                    <a:pt x="234" y="45"/>
                    <a:pt x="234" y="45"/>
                    <a:pt x="234" y="45"/>
                  </a:cubicBezTo>
                  <a:cubicBezTo>
                    <a:pt x="234" y="45"/>
                    <a:pt x="223" y="46"/>
                    <a:pt x="218" y="46"/>
                  </a:cubicBezTo>
                  <a:cubicBezTo>
                    <a:pt x="213" y="46"/>
                    <a:pt x="195" y="44"/>
                    <a:pt x="195" y="44"/>
                  </a:cubicBezTo>
                  <a:cubicBezTo>
                    <a:pt x="195" y="44"/>
                    <a:pt x="194" y="38"/>
                    <a:pt x="190" y="36"/>
                  </a:cubicBezTo>
                  <a:cubicBezTo>
                    <a:pt x="186" y="34"/>
                    <a:pt x="179" y="35"/>
                    <a:pt x="179" y="35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20"/>
                    <a:pt x="159" y="15"/>
                    <a:pt x="157" y="12"/>
                  </a:cubicBezTo>
                  <a:cubicBezTo>
                    <a:pt x="155" y="9"/>
                    <a:pt x="148" y="11"/>
                    <a:pt x="148" y="11"/>
                  </a:cubicBezTo>
                  <a:cubicBezTo>
                    <a:pt x="146" y="6"/>
                    <a:pt x="146" y="6"/>
                    <a:pt x="146" y="6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40" y="3"/>
                    <a:pt x="131" y="0"/>
                    <a:pt x="127" y="1"/>
                  </a:cubicBezTo>
                  <a:cubicBezTo>
                    <a:pt x="124" y="1"/>
                    <a:pt x="127" y="12"/>
                    <a:pt x="127" y="12"/>
                  </a:cubicBezTo>
                  <a:cubicBezTo>
                    <a:pt x="127" y="12"/>
                    <a:pt x="121" y="9"/>
                    <a:pt x="119" y="9"/>
                  </a:cubicBezTo>
                  <a:cubicBezTo>
                    <a:pt x="116" y="9"/>
                    <a:pt x="119" y="16"/>
                    <a:pt x="119" y="16"/>
                  </a:cubicBezTo>
                  <a:cubicBezTo>
                    <a:pt x="119" y="16"/>
                    <a:pt x="100" y="24"/>
                    <a:pt x="97" y="28"/>
                  </a:cubicBezTo>
                  <a:cubicBezTo>
                    <a:pt x="94" y="32"/>
                    <a:pt x="104" y="36"/>
                    <a:pt x="104" y="36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6" y="47"/>
                    <a:pt x="82" y="54"/>
                    <a:pt x="80" y="58"/>
                  </a:cubicBezTo>
                  <a:cubicBezTo>
                    <a:pt x="78" y="62"/>
                    <a:pt x="88" y="58"/>
                    <a:pt x="88" y="58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1"/>
                    <a:pt x="88" y="64"/>
                    <a:pt x="86" y="66"/>
                  </a:cubicBezTo>
                  <a:cubicBezTo>
                    <a:pt x="83" y="68"/>
                    <a:pt x="89" y="72"/>
                    <a:pt x="89" y="72"/>
                  </a:cubicBezTo>
                  <a:cubicBezTo>
                    <a:pt x="89" y="72"/>
                    <a:pt x="86" y="77"/>
                    <a:pt x="79" y="77"/>
                  </a:cubicBezTo>
                  <a:cubicBezTo>
                    <a:pt x="73" y="77"/>
                    <a:pt x="75" y="74"/>
                    <a:pt x="75" y="74"/>
                  </a:cubicBezTo>
                  <a:cubicBezTo>
                    <a:pt x="75" y="74"/>
                    <a:pt x="70" y="70"/>
                    <a:pt x="67" y="70"/>
                  </a:cubicBezTo>
                  <a:cubicBezTo>
                    <a:pt x="66" y="70"/>
                    <a:pt x="67" y="75"/>
                    <a:pt x="67" y="75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2"/>
                    <a:pt x="50" y="62"/>
                  </a:cubicBezTo>
                  <a:cubicBezTo>
                    <a:pt x="49" y="63"/>
                    <a:pt x="50" y="66"/>
                    <a:pt x="50" y="66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0" y="80"/>
                    <a:pt x="9" y="80"/>
                  </a:cubicBezTo>
                  <a:cubicBezTo>
                    <a:pt x="7" y="80"/>
                    <a:pt x="2" y="77"/>
                    <a:pt x="2" y="7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7" y="107"/>
                    <a:pt x="30" y="111"/>
                    <a:pt x="33" y="110"/>
                  </a:cubicBezTo>
                  <a:cubicBezTo>
                    <a:pt x="37" y="108"/>
                    <a:pt x="34" y="88"/>
                    <a:pt x="39" y="85"/>
                  </a:cubicBezTo>
                  <a:cubicBezTo>
                    <a:pt x="43" y="82"/>
                    <a:pt x="62" y="95"/>
                    <a:pt x="62" y="95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0" y="108"/>
                    <a:pt x="64" y="121"/>
                    <a:pt x="70" y="126"/>
                  </a:cubicBezTo>
                  <a:cubicBezTo>
                    <a:pt x="74" y="131"/>
                    <a:pt x="88" y="146"/>
                    <a:pt x="88" y="146"/>
                  </a:cubicBezTo>
                  <a:cubicBezTo>
                    <a:pt x="88" y="146"/>
                    <a:pt x="98" y="150"/>
                    <a:pt x="102" y="151"/>
                  </a:cubicBezTo>
                  <a:cubicBezTo>
                    <a:pt x="104" y="153"/>
                    <a:pt x="108" y="158"/>
                    <a:pt x="108" y="158"/>
                  </a:cubicBezTo>
                  <a:cubicBezTo>
                    <a:pt x="108" y="158"/>
                    <a:pt x="93" y="153"/>
                    <a:pt x="91" y="151"/>
                  </a:cubicBezTo>
                  <a:cubicBezTo>
                    <a:pt x="89" y="151"/>
                    <a:pt x="82" y="154"/>
                    <a:pt x="82" y="154"/>
                  </a:cubicBezTo>
                  <a:cubicBezTo>
                    <a:pt x="82" y="154"/>
                    <a:pt x="90" y="173"/>
                    <a:pt x="99" y="176"/>
                  </a:cubicBezTo>
                  <a:cubicBezTo>
                    <a:pt x="108" y="179"/>
                    <a:pt x="123" y="190"/>
                    <a:pt x="123" y="190"/>
                  </a:cubicBezTo>
                  <a:cubicBezTo>
                    <a:pt x="123" y="190"/>
                    <a:pt x="120" y="195"/>
                    <a:pt x="123" y="198"/>
                  </a:cubicBezTo>
                  <a:cubicBezTo>
                    <a:pt x="127" y="202"/>
                    <a:pt x="131" y="201"/>
                    <a:pt x="131" y="201"/>
                  </a:cubicBezTo>
                  <a:cubicBezTo>
                    <a:pt x="144" y="197"/>
                    <a:pt x="144" y="197"/>
                    <a:pt x="144" y="197"/>
                  </a:cubicBezTo>
                  <a:cubicBezTo>
                    <a:pt x="169" y="204"/>
                    <a:pt x="169" y="204"/>
                    <a:pt x="169" y="204"/>
                  </a:cubicBezTo>
                  <a:cubicBezTo>
                    <a:pt x="169" y="204"/>
                    <a:pt x="173" y="213"/>
                    <a:pt x="180" y="217"/>
                  </a:cubicBezTo>
                  <a:cubicBezTo>
                    <a:pt x="187" y="219"/>
                    <a:pt x="195" y="225"/>
                    <a:pt x="200" y="228"/>
                  </a:cubicBezTo>
                  <a:cubicBezTo>
                    <a:pt x="203" y="232"/>
                    <a:pt x="210" y="235"/>
                    <a:pt x="210" y="235"/>
                  </a:cubicBezTo>
                  <a:cubicBezTo>
                    <a:pt x="210" y="235"/>
                    <a:pt x="202" y="233"/>
                    <a:pt x="200" y="232"/>
                  </a:cubicBezTo>
                  <a:cubicBezTo>
                    <a:pt x="197" y="230"/>
                    <a:pt x="194" y="228"/>
                    <a:pt x="192" y="228"/>
                  </a:cubicBezTo>
                  <a:cubicBezTo>
                    <a:pt x="189" y="227"/>
                    <a:pt x="176" y="225"/>
                    <a:pt x="176" y="225"/>
                  </a:cubicBezTo>
                  <a:cubicBezTo>
                    <a:pt x="176" y="225"/>
                    <a:pt x="180" y="229"/>
                    <a:pt x="182" y="229"/>
                  </a:cubicBezTo>
                  <a:cubicBezTo>
                    <a:pt x="185" y="230"/>
                    <a:pt x="197" y="235"/>
                    <a:pt x="197" y="235"/>
                  </a:cubicBezTo>
                  <a:cubicBezTo>
                    <a:pt x="212" y="241"/>
                    <a:pt x="212" y="241"/>
                    <a:pt x="212" y="241"/>
                  </a:cubicBezTo>
                  <a:cubicBezTo>
                    <a:pt x="214" y="239"/>
                    <a:pt x="214" y="239"/>
                    <a:pt x="214" y="239"/>
                  </a:cubicBezTo>
                  <a:cubicBezTo>
                    <a:pt x="231" y="249"/>
                    <a:pt x="231" y="249"/>
                    <a:pt x="231" y="249"/>
                  </a:cubicBezTo>
                  <a:cubicBezTo>
                    <a:pt x="236" y="249"/>
                    <a:pt x="236" y="249"/>
                    <a:pt x="236" y="249"/>
                  </a:cubicBezTo>
                  <a:cubicBezTo>
                    <a:pt x="239" y="251"/>
                    <a:pt x="239" y="251"/>
                    <a:pt x="239" y="251"/>
                  </a:cubicBezTo>
                  <a:cubicBezTo>
                    <a:pt x="251" y="257"/>
                    <a:pt x="251" y="257"/>
                    <a:pt x="251" y="257"/>
                  </a:cubicBezTo>
                  <a:cubicBezTo>
                    <a:pt x="251" y="257"/>
                    <a:pt x="253" y="248"/>
                    <a:pt x="248" y="248"/>
                  </a:cubicBezTo>
                  <a:cubicBezTo>
                    <a:pt x="244" y="246"/>
                    <a:pt x="242" y="249"/>
                    <a:pt x="242" y="249"/>
                  </a:cubicBezTo>
                  <a:cubicBezTo>
                    <a:pt x="220" y="230"/>
                    <a:pt x="220" y="230"/>
                    <a:pt x="220" y="230"/>
                  </a:cubicBezTo>
                  <a:cubicBezTo>
                    <a:pt x="212" y="232"/>
                    <a:pt x="212" y="232"/>
                    <a:pt x="212" y="232"/>
                  </a:cubicBezTo>
                  <a:cubicBezTo>
                    <a:pt x="212" y="232"/>
                    <a:pt x="215" y="226"/>
                    <a:pt x="210" y="221"/>
                  </a:cubicBezTo>
                  <a:cubicBezTo>
                    <a:pt x="204" y="216"/>
                    <a:pt x="191" y="210"/>
                    <a:pt x="190" y="206"/>
                  </a:cubicBezTo>
                  <a:cubicBezTo>
                    <a:pt x="189" y="201"/>
                    <a:pt x="190" y="197"/>
                    <a:pt x="190" y="197"/>
                  </a:cubicBezTo>
                  <a:cubicBezTo>
                    <a:pt x="178" y="191"/>
                    <a:pt x="178" y="191"/>
                    <a:pt x="178" y="191"/>
                  </a:cubicBezTo>
                  <a:cubicBezTo>
                    <a:pt x="161" y="176"/>
                    <a:pt x="161" y="176"/>
                    <a:pt x="161" y="176"/>
                  </a:cubicBezTo>
                  <a:cubicBezTo>
                    <a:pt x="159" y="173"/>
                    <a:pt x="159" y="173"/>
                    <a:pt x="159" y="173"/>
                  </a:cubicBezTo>
                  <a:cubicBezTo>
                    <a:pt x="159" y="173"/>
                    <a:pt x="146" y="164"/>
                    <a:pt x="140" y="157"/>
                  </a:cubicBezTo>
                  <a:cubicBezTo>
                    <a:pt x="132" y="149"/>
                    <a:pt x="133" y="144"/>
                    <a:pt x="131" y="139"/>
                  </a:cubicBezTo>
                  <a:cubicBezTo>
                    <a:pt x="128" y="132"/>
                    <a:pt x="123" y="129"/>
                    <a:pt x="123" y="129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0" y="118"/>
                    <a:pt x="120" y="118"/>
                    <a:pt x="120" y="118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0" y="117"/>
                    <a:pt x="102" y="93"/>
                    <a:pt x="109" y="90"/>
                  </a:cubicBezTo>
                  <a:cubicBezTo>
                    <a:pt x="116" y="85"/>
                    <a:pt x="120" y="90"/>
                    <a:pt x="123" y="93"/>
                  </a:cubicBezTo>
                  <a:cubicBezTo>
                    <a:pt x="126" y="96"/>
                    <a:pt x="132" y="102"/>
                    <a:pt x="136" y="100"/>
                  </a:cubicBezTo>
                  <a:cubicBezTo>
                    <a:pt x="140" y="99"/>
                    <a:pt x="140" y="86"/>
                    <a:pt x="144" y="85"/>
                  </a:cubicBezTo>
                  <a:cubicBezTo>
                    <a:pt x="148" y="85"/>
                    <a:pt x="159" y="87"/>
                    <a:pt x="159" y="87"/>
                  </a:cubicBezTo>
                  <a:cubicBezTo>
                    <a:pt x="164" y="81"/>
                    <a:pt x="164" y="81"/>
                    <a:pt x="164" y="81"/>
                  </a:cubicBezTo>
                  <a:cubicBezTo>
                    <a:pt x="164" y="81"/>
                    <a:pt x="172" y="88"/>
                    <a:pt x="176" y="88"/>
                  </a:cubicBezTo>
                  <a:cubicBezTo>
                    <a:pt x="198" y="88"/>
                    <a:pt x="198" y="88"/>
                    <a:pt x="198" y="88"/>
                  </a:cubicBezTo>
                  <a:cubicBezTo>
                    <a:pt x="198" y="88"/>
                    <a:pt x="203" y="92"/>
                    <a:pt x="206" y="92"/>
                  </a:cubicBezTo>
                  <a:cubicBezTo>
                    <a:pt x="210" y="92"/>
                    <a:pt x="214" y="84"/>
                    <a:pt x="214" y="84"/>
                  </a:cubicBezTo>
                  <a:cubicBezTo>
                    <a:pt x="214" y="84"/>
                    <a:pt x="219" y="90"/>
                    <a:pt x="222" y="90"/>
                  </a:cubicBezTo>
                  <a:cubicBezTo>
                    <a:pt x="225" y="90"/>
                    <a:pt x="225" y="84"/>
                    <a:pt x="225" y="84"/>
                  </a:cubicBezTo>
                  <a:cubicBezTo>
                    <a:pt x="233" y="85"/>
                    <a:pt x="233" y="85"/>
                    <a:pt x="233" y="85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41" y="86"/>
                    <a:pt x="247" y="87"/>
                  </a:cubicBezTo>
                  <a:cubicBezTo>
                    <a:pt x="253" y="90"/>
                    <a:pt x="251" y="99"/>
                    <a:pt x="256" y="99"/>
                  </a:cubicBezTo>
                  <a:cubicBezTo>
                    <a:pt x="262" y="99"/>
                    <a:pt x="267" y="94"/>
                    <a:pt x="267" y="94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4"/>
                    <a:pt x="280" y="74"/>
                    <a:pt x="280" y="74"/>
                  </a:cubicBezTo>
                  <a:lnTo>
                    <a:pt x="269" y="74"/>
                  </a:lnTo>
                  <a:close/>
                  <a:moveTo>
                    <a:pt x="60" y="109"/>
                  </a:moveTo>
                  <a:cubicBezTo>
                    <a:pt x="64" y="106"/>
                    <a:pt x="64" y="106"/>
                    <a:pt x="64" y="106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6" y="107"/>
                    <a:pt x="56" y="107"/>
                    <a:pt x="56" y="107"/>
                  </a:cubicBezTo>
                  <a:lnTo>
                    <a:pt x="60" y="109"/>
                  </a:lnTo>
                  <a:close/>
                  <a:moveTo>
                    <a:pt x="53" y="129"/>
                  </a:moveTo>
                  <a:cubicBezTo>
                    <a:pt x="49" y="126"/>
                    <a:pt x="49" y="126"/>
                    <a:pt x="49" y="126"/>
                  </a:cubicBezTo>
                  <a:cubicBezTo>
                    <a:pt x="47" y="115"/>
                    <a:pt x="47" y="115"/>
                    <a:pt x="47" y="115"/>
                  </a:cubicBezTo>
                  <a:cubicBezTo>
                    <a:pt x="47" y="115"/>
                    <a:pt x="50" y="112"/>
                    <a:pt x="48" y="110"/>
                  </a:cubicBezTo>
                  <a:cubicBezTo>
                    <a:pt x="47" y="108"/>
                    <a:pt x="45" y="106"/>
                    <a:pt x="44" y="102"/>
                  </a:cubicBezTo>
                  <a:cubicBezTo>
                    <a:pt x="44" y="100"/>
                    <a:pt x="43" y="95"/>
                    <a:pt x="43" y="95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00"/>
                    <a:pt x="42" y="106"/>
                    <a:pt x="44" y="107"/>
                  </a:cubicBezTo>
                  <a:cubicBezTo>
                    <a:pt x="45" y="109"/>
                    <a:pt x="44" y="112"/>
                    <a:pt x="44" y="112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51" y="140"/>
                    <a:pt x="51" y="140"/>
                    <a:pt x="51" y="140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49" y="130"/>
                    <a:pt x="49" y="130"/>
                    <a:pt x="49" y="130"/>
                  </a:cubicBezTo>
                  <a:lnTo>
                    <a:pt x="53" y="129"/>
                  </a:lnTo>
                  <a:close/>
                  <a:moveTo>
                    <a:pt x="37" y="130"/>
                  </a:moveTo>
                  <a:cubicBezTo>
                    <a:pt x="37" y="133"/>
                    <a:pt x="40" y="129"/>
                    <a:pt x="40" y="129"/>
                  </a:cubicBezTo>
                  <a:cubicBezTo>
                    <a:pt x="40" y="125"/>
                    <a:pt x="37" y="127"/>
                    <a:pt x="37" y="130"/>
                  </a:cubicBezTo>
                  <a:close/>
                  <a:moveTo>
                    <a:pt x="86" y="147"/>
                  </a:moveTo>
                  <a:cubicBezTo>
                    <a:pt x="78" y="140"/>
                    <a:pt x="78" y="140"/>
                    <a:pt x="78" y="140"/>
                  </a:cubicBezTo>
                  <a:cubicBezTo>
                    <a:pt x="74" y="139"/>
                    <a:pt x="74" y="139"/>
                    <a:pt x="74" y="139"/>
                  </a:cubicBezTo>
                  <a:cubicBezTo>
                    <a:pt x="70" y="131"/>
                    <a:pt x="70" y="131"/>
                    <a:pt x="70" y="131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2" y="127"/>
                    <a:pt x="62" y="127"/>
                    <a:pt x="62" y="127"/>
                  </a:cubicBezTo>
                  <a:cubicBezTo>
                    <a:pt x="72" y="140"/>
                    <a:pt x="72" y="140"/>
                    <a:pt x="72" y="140"/>
                  </a:cubicBezTo>
                  <a:cubicBezTo>
                    <a:pt x="76" y="143"/>
                    <a:pt x="76" y="143"/>
                    <a:pt x="76" y="143"/>
                  </a:cubicBezTo>
                  <a:cubicBezTo>
                    <a:pt x="82" y="149"/>
                    <a:pt x="82" y="149"/>
                    <a:pt x="82" y="149"/>
                  </a:cubicBezTo>
                  <a:lnTo>
                    <a:pt x="86" y="147"/>
                  </a:lnTo>
                  <a:close/>
                  <a:moveTo>
                    <a:pt x="59" y="121"/>
                  </a:moveTo>
                  <a:cubicBezTo>
                    <a:pt x="63" y="121"/>
                    <a:pt x="63" y="121"/>
                    <a:pt x="63" y="121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60" y="117"/>
                    <a:pt x="60" y="117"/>
                    <a:pt x="60" y="117"/>
                  </a:cubicBezTo>
                  <a:lnTo>
                    <a:pt x="59" y="121"/>
                  </a:lnTo>
                  <a:close/>
                  <a:moveTo>
                    <a:pt x="77" y="165"/>
                  </a:moveTo>
                  <a:cubicBezTo>
                    <a:pt x="72" y="160"/>
                    <a:pt x="72" y="160"/>
                    <a:pt x="72" y="160"/>
                  </a:cubicBezTo>
                  <a:cubicBezTo>
                    <a:pt x="69" y="160"/>
                    <a:pt x="69" y="160"/>
                    <a:pt x="69" y="160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78" y="170"/>
                    <a:pt x="78" y="170"/>
                    <a:pt x="78" y="170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6" y="174"/>
                    <a:pt x="86" y="174"/>
                    <a:pt x="86" y="174"/>
                  </a:cubicBezTo>
                  <a:cubicBezTo>
                    <a:pt x="79" y="169"/>
                    <a:pt x="79" y="169"/>
                    <a:pt x="79" y="169"/>
                  </a:cubicBezTo>
                  <a:lnTo>
                    <a:pt x="77" y="165"/>
                  </a:lnTo>
                  <a:close/>
                  <a:moveTo>
                    <a:pt x="162" y="212"/>
                  </a:moveTo>
                  <a:cubicBezTo>
                    <a:pt x="168" y="210"/>
                    <a:pt x="168" y="210"/>
                    <a:pt x="168" y="210"/>
                  </a:cubicBezTo>
                  <a:cubicBezTo>
                    <a:pt x="169" y="208"/>
                    <a:pt x="169" y="208"/>
                    <a:pt x="169" y="208"/>
                  </a:cubicBezTo>
                  <a:cubicBezTo>
                    <a:pt x="163" y="207"/>
                    <a:pt x="163" y="207"/>
                    <a:pt x="163" y="207"/>
                  </a:cubicBezTo>
                  <a:cubicBezTo>
                    <a:pt x="148" y="205"/>
                    <a:pt x="148" y="205"/>
                    <a:pt x="148" y="205"/>
                  </a:cubicBezTo>
                  <a:cubicBezTo>
                    <a:pt x="148" y="208"/>
                    <a:pt x="148" y="208"/>
                    <a:pt x="148" y="208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59" y="214"/>
                    <a:pt x="159" y="214"/>
                    <a:pt x="159" y="214"/>
                  </a:cubicBezTo>
                  <a:lnTo>
                    <a:pt x="162" y="212"/>
                  </a:lnTo>
                  <a:close/>
                  <a:moveTo>
                    <a:pt x="141" y="204"/>
                  </a:moveTo>
                  <a:cubicBezTo>
                    <a:pt x="133" y="202"/>
                    <a:pt x="136" y="206"/>
                    <a:pt x="136" y="206"/>
                  </a:cubicBezTo>
                  <a:cubicBezTo>
                    <a:pt x="140" y="208"/>
                    <a:pt x="147" y="206"/>
                    <a:pt x="141" y="204"/>
                  </a:cubicBezTo>
                  <a:close/>
                  <a:moveTo>
                    <a:pt x="182" y="222"/>
                  </a:moveTo>
                  <a:cubicBezTo>
                    <a:pt x="180" y="220"/>
                    <a:pt x="180" y="220"/>
                    <a:pt x="180" y="220"/>
                  </a:cubicBezTo>
                  <a:cubicBezTo>
                    <a:pt x="163" y="219"/>
                    <a:pt x="163" y="219"/>
                    <a:pt x="163" y="219"/>
                  </a:cubicBezTo>
                  <a:cubicBezTo>
                    <a:pt x="161" y="217"/>
                    <a:pt x="161" y="217"/>
                    <a:pt x="161" y="217"/>
                  </a:cubicBezTo>
                  <a:cubicBezTo>
                    <a:pt x="154" y="214"/>
                    <a:pt x="154" y="214"/>
                    <a:pt x="154" y="214"/>
                  </a:cubicBezTo>
                  <a:cubicBezTo>
                    <a:pt x="152" y="216"/>
                    <a:pt x="152" y="216"/>
                    <a:pt x="152" y="216"/>
                  </a:cubicBezTo>
                  <a:cubicBezTo>
                    <a:pt x="153" y="218"/>
                    <a:pt x="153" y="218"/>
                    <a:pt x="153" y="218"/>
                  </a:cubicBezTo>
                  <a:cubicBezTo>
                    <a:pt x="149" y="218"/>
                    <a:pt x="149" y="218"/>
                    <a:pt x="149" y="218"/>
                  </a:cubicBezTo>
                  <a:cubicBezTo>
                    <a:pt x="146" y="221"/>
                    <a:pt x="146" y="221"/>
                    <a:pt x="146" y="221"/>
                  </a:cubicBezTo>
                  <a:cubicBezTo>
                    <a:pt x="159" y="223"/>
                    <a:pt x="159" y="223"/>
                    <a:pt x="159" y="223"/>
                  </a:cubicBezTo>
                  <a:lnTo>
                    <a:pt x="182" y="222"/>
                  </a:lnTo>
                  <a:close/>
                  <a:moveTo>
                    <a:pt x="135" y="227"/>
                  </a:moveTo>
                  <a:cubicBezTo>
                    <a:pt x="129" y="229"/>
                    <a:pt x="129" y="229"/>
                    <a:pt x="129" y="229"/>
                  </a:cubicBezTo>
                  <a:cubicBezTo>
                    <a:pt x="129" y="229"/>
                    <a:pt x="131" y="232"/>
                    <a:pt x="138" y="230"/>
                  </a:cubicBezTo>
                  <a:cubicBezTo>
                    <a:pt x="144" y="228"/>
                    <a:pt x="143" y="225"/>
                    <a:pt x="135" y="227"/>
                  </a:cubicBezTo>
                  <a:close/>
                  <a:moveTo>
                    <a:pt x="170" y="243"/>
                  </a:moveTo>
                  <a:cubicBezTo>
                    <a:pt x="170" y="243"/>
                    <a:pt x="163" y="248"/>
                    <a:pt x="171" y="246"/>
                  </a:cubicBezTo>
                  <a:cubicBezTo>
                    <a:pt x="177" y="246"/>
                    <a:pt x="179" y="243"/>
                    <a:pt x="170" y="243"/>
                  </a:cubicBezTo>
                  <a:close/>
                  <a:moveTo>
                    <a:pt x="169" y="233"/>
                  </a:moveTo>
                  <a:cubicBezTo>
                    <a:pt x="160" y="229"/>
                    <a:pt x="160" y="229"/>
                    <a:pt x="160" y="229"/>
                  </a:cubicBezTo>
                  <a:cubicBezTo>
                    <a:pt x="159" y="232"/>
                    <a:pt x="159" y="232"/>
                    <a:pt x="159" y="232"/>
                  </a:cubicBezTo>
                  <a:cubicBezTo>
                    <a:pt x="162" y="233"/>
                    <a:pt x="162" y="233"/>
                    <a:pt x="162" y="233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69" y="237"/>
                    <a:pt x="169" y="237"/>
                    <a:pt x="169" y="237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84" y="236"/>
                    <a:pt x="184" y="236"/>
                    <a:pt x="184" y="236"/>
                  </a:cubicBezTo>
                  <a:cubicBezTo>
                    <a:pt x="186" y="235"/>
                    <a:pt x="186" y="235"/>
                    <a:pt x="186" y="235"/>
                  </a:cubicBezTo>
                  <a:cubicBezTo>
                    <a:pt x="176" y="230"/>
                    <a:pt x="176" y="230"/>
                    <a:pt x="176" y="230"/>
                  </a:cubicBezTo>
                  <a:lnTo>
                    <a:pt x="169" y="233"/>
                  </a:lnTo>
                  <a:close/>
                  <a:moveTo>
                    <a:pt x="194" y="243"/>
                  </a:moveTo>
                  <a:cubicBezTo>
                    <a:pt x="213" y="246"/>
                    <a:pt x="213" y="246"/>
                    <a:pt x="213" y="246"/>
                  </a:cubicBezTo>
                  <a:cubicBezTo>
                    <a:pt x="213" y="244"/>
                    <a:pt x="213" y="244"/>
                    <a:pt x="213" y="244"/>
                  </a:cubicBezTo>
                  <a:cubicBezTo>
                    <a:pt x="195" y="240"/>
                    <a:pt x="195" y="240"/>
                    <a:pt x="195" y="240"/>
                  </a:cubicBezTo>
                  <a:lnTo>
                    <a:pt x="194" y="243"/>
                  </a:lnTo>
                  <a:close/>
                  <a:moveTo>
                    <a:pt x="71" y="155"/>
                  </a:moveTo>
                  <a:cubicBezTo>
                    <a:pt x="67" y="153"/>
                    <a:pt x="65" y="156"/>
                    <a:pt x="65" y="156"/>
                  </a:cubicBezTo>
                  <a:cubicBezTo>
                    <a:pt x="71" y="158"/>
                    <a:pt x="74" y="157"/>
                    <a:pt x="71" y="155"/>
                  </a:cubicBezTo>
                  <a:close/>
                  <a:moveTo>
                    <a:pt x="65" y="150"/>
                  </a:moveTo>
                  <a:cubicBezTo>
                    <a:pt x="62" y="150"/>
                    <a:pt x="60" y="151"/>
                    <a:pt x="63" y="153"/>
                  </a:cubicBezTo>
                  <a:cubicBezTo>
                    <a:pt x="63" y="153"/>
                    <a:pt x="67" y="151"/>
                    <a:pt x="65" y="150"/>
                  </a:cubicBezTo>
                  <a:close/>
                  <a:moveTo>
                    <a:pt x="77" y="153"/>
                  </a:moveTo>
                  <a:cubicBezTo>
                    <a:pt x="80" y="153"/>
                    <a:pt x="84" y="149"/>
                    <a:pt x="79" y="149"/>
                  </a:cubicBezTo>
                  <a:cubicBezTo>
                    <a:pt x="75" y="148"/>
                    <a:pt x="77" y="153"/>
                    <a:pt x="77" y="153"/>
                  </a:cubicBezTo>
                  <a:close/>
                  <a:moveTo>
                    <a:pt x="65" y="146"/>
                  </a:moveTo>
                  <a:cubicBezTo>
                    <a:pt x="69" y="147"/>
                    <a:pt x="71" y="145"/>
                    <a:pt x="67" y="144"/>
                  </a:cubicBezTo>
                  <a:cubicBezTo>
                    <a:pt x="65" y="143"/>
                    <a:pt x="65" y="146"/>
                    <a:pt x="65" y="146"/>
                  </a:cubicBezTo>
                  <a:close/>
                  <a:moveTo>
                    <a:pt x="61" y="143"/>
                  </a:moveTo>
                  <a:cubicBezTo>
                    <a:pt x="60" y="142"/>
                    <a:pt x="57" y="145"/>
                    <a:pt x="59" y="146"/>
                  </a:cubicBezTo>
                  <a:cubicBezTo>
                    <a:pt x="59" y="146"/>
                    <a:pt x="63" y="144"/>
                    <a:pt x="61" y="143"/>
                  </a:cubicBezTo>
                  <a:close/>
                  <a:moveTo>
                    <a:pt x="91" y="179"/>
                  </a:moveTo>
                  <a:cubicBezTo>
                    <a:pt x="88" y="178"/>
                    <a:pt x="91" y="182"/>
                    <a:pt x="91" y="182"/>
                  </a:cubicBezTo>
                  <a:cubicBezTo>
                    <a:pt x="96" y="185"/>
                    <a:pt x="95" y="181"/>
                    <a:pt x="91" y="179"/>
                  </a:cubicBezTo>
                  <a:close/>
                  <a:moveTo>
                    <a:pt x="81" y="164"/>
                  </a:moveTo>
                  <a:cubicBezTo>
                    <a:pt x="88" y="171"/>
                    <a:pt x="88" y="167"/>
                    <a:pt x="83" y="163"/>
                  </a:cubicBezTo>
                  <a:cubicBezTo>
                    <a:pt x="78" y="158"/>
                    <a:pt x="81" y="164"/>
                    <a:pt x="81" y="164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</a:pPr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5" name="Freeform 26" descr="© INSCALE GmbH, 05.05.2010&#10;http://www.presentationload.com/"/>
            <p:cNvSpPr>
              <a:spLocks/>
            </p:cNvSpPr>
            <p:nvPr/>
          </p:nvSpPr>
          <p:spPr bwMode="gray">
            <a:xfrm>
              <a:off x="7196256" y="3777608"/>
              <a:ext cx="594268" cy="313827"/>
            </a:xfrm>
            <a:custGeom>
              <a:avLst/>
              <a:gdLst/>
              <a:ahLst/>
              <a:cxnLst>
                <a:cxn ang="0">
                  <a:pos x="221" y="7"/>
                </a:cxn>
                <a:cxn ang="0">
                  <a:pos x="202" y="1"/>
                </a:cxn>
                <a:cxn ang="0">
                  <a:pos x="179" y="7"/>
                </a:cxn>
                <a:cxn ang="0">
                  <a:pos x="165" y="9"/>
                </a:cxn>
                <a:cxn ang="0">
                  <a:pos x="141" y="16"/>
                </a:cxn>
                <a:cxn ang="0">
                  <a:pos x="130" y="23"/>
                </a:cxn>
                <a:cxn ang="0">
                  <a:pos x="125" y="19"/>
                </a:cxn>
                <a:cxn ang="0">
                  <a:pos x="116" y="14"/>
                </a:cxn>
                <a:cxn ang="0">
                  <a:pos x="113" y="11"/>
                </a:cxn>
                <a:cxn ang="0">
                  <a:pos x="102" y="9"/>
                </a:cxn>
                <a:cxn ang="0">
                  <a:pos x="96" y="16"/>
                </a:cxn>
                <a:cxn ang="0">
                  <a:pos x="86" y="10"/>
                </a:cxn>
                <a:cxn ang="0">
                  <a:pos x="76" y="13"/>
                </a:cxn>
                <a:cxn ang="0">
                  <a:pos x="64" y="23"/>
                </a:cxn>
                <a:cxn ang="0">
                  <a:pos x="51" y="43"/>
                </a:cxn>
                <a:cxn ang="0">
                  <a:pos x="43" y="53"/>
                </a:cxn>
                <a:cxn ang="0">
                  <a:pos x="14" y="59"/>
                </a:cxn>
                <a:cxn ang="0">
                  <a:pos x="4" y="73"/>
                </a:cxn>
                <a:cxn ang="0">
                  <a:pos x="0" y="90"/>
                </a:cxn>
                <a:cxn ang="0">
                  <a:pos x="9" y="105"/>
                </a:cxn>
                <a:cxn ang="0">
                  <a:pos x="14" y="117"/>
                </a:cxn>
                <a:cxn ang="0">
                  <a:pos x="37" y="126"/>
                </a:cxn>
                <a:cxn ang="0">
                  <a:pos x="56" y="129"/>
                </a:cxn>
                <a:cxn ang="0">
                  <a:pos x="76" y="126"/>
                </a:cxn>
                <a:cxn ang="0">
                  <a:pos x="93" y="118"/>
                </a:cxn>
                <a:cxn ang="0">
                  <a:pos x="102" y="104"/>
                </a:cxn>
                <a:cxn ang="0">
                  <a:pos x="123" y="89"/>
                </a:cxn>
                <a:cxn ang="0">
                  <a:pos x="155" y="83"/>
                </a:cxn>
                <a:cxn ang="0">
                  <a:pos x="185" y="63"/>
                </a:cxn>
                <a:cxn ang="0">
                  <a:pos x="210" y="63"/>
                </a:cxn>
                <a:cxn ang="0">
                  <a:pos x="225" y="67"/>
                </a:cxn>
                <a:cxn ang="0">
                  <a:pos x="232" y="55"/>
                </a:cxn>
                <a:cxn ang="0">
                  <a:pos x="241" y="30"/>
                </a:cxn>
                <a:cxn ang="0">
                  <a:pos x="222" y="14"/>
                </a:cxn>
              </a:cxnLst>
              <a:rect l="0" t="0" r="r" b="b"/>
              <a:pathLst>
                <a:path w="246" h="130">
                  <a:moveTo>
                    <a:pt x="222" y="14"/>
                  </a:moveTo>
                  <a:cubicBezTo>
                    <a:pt x="222" y="14"/>
                    <a:pt x="222" y="9"/>
                    <a:pt x="221" y="7"/>
                  </a:cubicBezTo>
                  <a:cubicBezTo>
                    <a:pt x="220" y="5"/>
                    <a:pt x="208" y="5"/>
                    <a:pt x="208" y="5"/>
                  </a:cubicBezTo>
                  <a:cubicBezTo>
                    <a:pt x="202" y="1"/>
                    <a:pt x="202" y="1"/>
                    <a:pt x="202" y="1"/>
                  </a:cubicBezTo>
                  <a:cubicBezTo>
                    <a:pt x="202" y="1"/>
                    <a:pt x="199" y="0"/>
                    <a:pt x="192" y="1"/>
                  </a:cubicBezTo>
                  <a:cubicBezTo>
                    <a:pt x="184" y="3"/>
                    <a:pt x="179" y="7"/>
                    <a:pt x="179" y="7"/>
                  </a:cubicBezTo>
                  <a:cubicBezTo>
                    <a:pt x="179" y="7"/>
                    <a:pt x="178" y="13"/>
                    <a:pt x="173" y="14"/>
                  </a:cubicBezTo>
                  <a:cubicBezTo>
                    <a:pt x="166" y="15"/>
                    <a:pt x="165" y="9"/>
                    <a:pt x="165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46" y="10"/>
                    <a:pt x="141" y="16"/>
                    <a:pt x="141" y="16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30" y="23"/>
                    <a:pt x="126" y="26"/>
                    <a:pt x="124" y="26"/>
                  </a:cubicBezTo>
                  <a:cubicBezTo>
                    <a:pt x="120" y="26"/>
                    <a:pt x="125" y="19"/>
                    <a:pt x="125" y="19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16" y="14"/>
                    <a:pt x="116" y="14"/>
                    <a:pt x="116" y="14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2" y="4"/>
                    <a:pt x="108" y="3"/>
                  </a:cubicBezTo>
                  <a:cubicBezTo>
                    <a:pt x="103" y="3"/>
                    <a:pt x="102" y="9"/>
                    <a:pt x="102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2"/>
                    <a:pt x="68" y="20"/>
                    <a:pt x="64" y="23"/>
                  </a:cubicBezTo>
                  <a:cubicBezTo>
                    <a:pt x="60" y="26"/>
                    <a:pt x="58" y="24"/>
                    <a:pt x="54" y="27"/>
                  </a:cubicBezTo>
                  <a:cubicBezTo>
                    <a:pt x="52" y="31"/>
                    <a:pt x="54" y="39"/>
                    <a:pt x="51" y="43"/>
                  </a:cubicBezTo>
                  <a:cubicBezTo>
                    <a:pt x="49" y="47"/>
                    <a:pt x="47" y="43"/>
                    <a:pt x="44" y="46"/>
                  </a:cubicBezTo>
                  <a:cubicBezTo>
                    <a:pt x="41" y="50"/>
                    <a:pt x="43" y="53"/>
                    <a:pt x="43" y="53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1"/>
                    <a:pt x="18" y="57"/>
                    <a:pt x="14" y="59"/>
                  </a:cubicBezTo>
                  <a:cubicBezTo>
                    <a:pt x="10" y="61"/>
                    <a:pt x="5" y="69"/>
                    <a:pt x="4" y="72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1" y="85"/>
                    <a:pt x="0" y="90"/>
                  </a:cubicBezTo>
                  <a:cubicBezTo>
                    <a:pt x="0" y="95"/>
                    <a:pt x="7" y="99"/>
                    <a:pt x="7" y="99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9" y="105"/>
                    <a:pt x="12" y="109"/>
                    <a:pt x="14" y="113"/>
                  </a:cubicBezTo>
                  <a:cubicBezTo>
                    <a:pt x="14" y="114"/>
                    <a:pt x="15" y="116"/>
                    <a:pt x="14" y="117"/>
                  </a:cubicBezTo>
                  <a:cubicBezTo>
                    <a:pt x="18" y="116"/>
                    <a:pt x="22" y="116"/>
                    <a:pt x="25" y="117"/>
                  </a:cubicBezTo>
                  <a:cubicBezTo>
                    <a:pt x="30" y="118"/>
                    <a:pt x="37" y="126"/>
                    <a:pt x="37" y="126"/>
                  </a:cubicBezTo>
                  <a:cubicBezTo>
                    <a:pt x="37" y="126"/>
                    <a:pt x="41" y="130"/>
                    <a:pt x="46" y="130"/>
                  </a:cubicBezTo>
                  <a:cubicBezTo>
                    <a:pt x="50" y="130"/>
                    <a:pt x="56" y="129"/>
                    <a:pt x="56" y="129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76" y="126"/>
                    <a:pt x="76" y="126"/>
                    <a:pt x="76" y="126"/>
                  </a:cubicBezTo>
                  <a:cubicBezTo>
                    <a:pt x="86" y="125"/>
                    <a:pt x="86" y="125"/>
                    <a:pt x="86" y="125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93" y="118"/>
                    <a:pt x="86" y="113"/>
                    <a:pt x="90" y="106"/>
                  </a:cubicBezTo>
                  <a:cubicBezTo>
                    <a:pt x="93" y="101"/>
                    <a:pt x="102" y="104"/>
                    <a:pt x="102" y="104"/>
                  </a:cubicBezTo>
                  <a:cubicBezTo>
                    <a:pt x="119" y="98"/>
                    <a:pt x="119" y="98"/>
                    <a:pt x="119" y="98"/>
                  </a:cubicBezTo>
                  <a:cubicBezTo>
                    <a:pt x="119" y="98"/>
                    <a:pt x="118" y="90"/>
                    <a:pt x="123" y="89"/>
                  </a:cubicBezTo>
                  <a:cubicBezTo>
                    <a:pt x="127" y="88"/>
                    <a:pt x="138" y="94"/>
                    <a:pt x="138" y="94"/>
                  </a:cubicBezTo>
                  <a:cubicBezTo>
                    <a:pt x="138" y="94"/>
                    <a:pt x="150" y="87"/>
                    <a:pt x="155" y="83"/>
                  </a:cubicBezTo>
                  <a:cubicBezTo>
                    <a:pt x="159" y="79"/>
                    <a:pt x="158" y="69"/>
                    <a:pt x="163" y="66"/>
                  </a:cubicBezTo>
                  <a:cubicBezTo>
                    <a:pt x="168" y="62"/>
                    <a:pt x="176" y="61"/>
                    <a:pt x="185" y="63"/>
                  </a:cubicBezTo>
                  <a:cubicBezTo>
                    <a:pt x="194" y="67"/>
                    <a:pt x="201" y="58"/>
                    <a:pt x="201" y="58"/>
                  </a:cubicBezTo>
                  <a:cubicBezTo>
                    <a:pt x="210" y="63"/>
                    <a:pt x="210" y="63"/>
                    <a:pt x="210" y="63"/>
                  </a:cubicBezTo>
                  <a:cubicBezTo>
                    <a:pt x="210" y="63"/>
                    <a:pt x="211" y="71"/>
                    <a:pt x="216" y="72"/>
                  </a:cubicBezTo>
                  <a:cubicBezTo>
                    <a:pt x="222" y="73"/>
                    <a:pt x="222" y="69"/>
                    <a:pt x="225" y="67"/>
                  </a:cubicBezTo>
                  <a:cubicBezTo>
                    <a:pt x="228" y="64"/>
                    <a:pt x="234" y="66"/>
                    <a:pt x="234" y="66"/>
                  </a:cubicBezTo>
                  <a:cubicBezTo>
                    <a:pt x="234" y="66"/>
                    <a:pt x="232" y="59"/>
                    <a:pt x="232" y="55"/>
                  </a:cubicBezTo>
                  <a:cubicBezTo>
                    <a:pt x="232" y="51"/>
                    <a:pt x="240" y="43"/>
                    <a:pt x="240" y="43"/>
                  </a:cubicBezTo>
                  <a:cubicBezTo>
                    <a:pt x="241" y="30"/>
                    <a:pt x="241" y="30"/>
                    <a:pt x="241" y="30"/>
                  </a:cubicBezTo>
                  <a:cubicBezTo>
                    <a:pt x="246" y="18"/>
                    <a:pt x="246" y="18"/>
                    <a:pt x="246" y="18"/>
                  </a:cubicBezTo>
                  <a:lnTo>
                    <a:pt x="222" y="14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</a:pPr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6" name="Freeform 27" descr="© INSCALE GmbH, 05.05.2010&#10;http://www.presentationload.com/"/>
            <p:cNvSpPr>
              <a:spLocks/>
            </p:cNvSpPr>
            <p:nvPr/>
          </p:nvSpPr>
          <p:spPr bwMode="gray">
            <a:xfrm>
              <a:off x="7136161" y="3917828"/>
              <a:ext cx="724473" cy="484095"/>
            </a:xfrm>
            <a:custGeom>
              <a:avLst/>
              <a:gdLst/>
              <a:ahLst/>
              <a:cxnLst>
                <a:cxn ang="0">
                  <a:pos x="292" y="23"/>
                </a:cxn>
                <a:cxn ang="0">
                  <a:pos x="276" y="15"/>
                </a:cxn>
                <a:cxn ang="0">
                  <a:pos x="265" y="10"/>
                </a:cxn>
                <a:cxn ang="0">
                  <a:pos x="250" y="9"/>
                </a:cxn>
                <a:cxn ang="0">
                  <a:pos x="235" y="5"/>
                </a:cxn>
                <a:cxn ang="0">
                  <a:pos x="210" y="5"/>
                </a:cxn>
                <a:cxn ang="0">
                  <a:pos x="180" y="25"/>
                </a:cxn>
                <a:cxn ang="0">
                  <a:pos x="148" y="31"/>
                </a:cxn>
                <a:cxn ang="0">
                  <a:pos x="127" y="46"/>
                </a:cxn>
                <a:cxn ang="0">
                  <a:pos x="118" y="60"/>
                </a:cxn>
                <a:cxn ang="0">
                  <a:pos x="101" y="68"/>
                </a:cxn>
                <a:cxn ang="0">
                  <a:pos x="81" y="71"/>
                </a:cxn>
                <a:cxn ang="0">
                  <a:pos x="62" y="68"/>
                </a:cxn>
                <a:cxn ang="0">
                  <a:pos x="39" y="59"/>
                </a:cxn>
                <a:cxn ang="0">
                  <a:pos x="36" y="67"/>
                </a:cxn>
                <a:cxn ang="0">
                  <a:pos x="38" y="76"/>
                </a:cxn>
                <a:cxn ang="0">
                  <a:pos x="19" y="75"/>
                </a:cxn>
                <a:cxn ang="0">
                  <a:pos x="14" y="84"/>
                </a:cxn>
                <a:cxn ang="0">
                  <a:pos x="23" y="90"/>
                </a:cxn>
                <a:cxn ang="0">
                  <a:pos x="14" y="107"/>
                </a:cxn>
                <a:cxn ang="0">
                  <a:pos x="17" y="116"/>
                </a:cxn>
                <a:cxn ang="0">
                  <a:pos x="6" y="126"/>
                </a:cxn>
                <a:cxn ang="0">
                  <a:pos x="9" y="135"/>
                </a:cxn>
                <a:cxn ang="0">
                  <a:pos x="13" y="143"/>
                </a:cxn>
                <a:cxn ang="0">
                  <a:pos x="21" y="152"/>
                </a:cxn>
                <a:cxn ang="0">
                  <a:pos x="27" y="160"/>
                </a:cxn>
                <a:cxn ang="0">
                  <a:pos x="38" y="166"/>
                </a:cxn>
                <a:cxn ang="0">
                  <a:pos x="60" y="189"/>
                </a:cxn>
                <a:cxn ang="0">
                  <a:pos x="76" y="198"/>
                </a:cxn>
                <a:cxn ang="0">
                  <a:pos x="115" y="199"/>
                </a:cxn>
                <a:cxn ang="0">
                  <a:pos x="129" y="188"/>
                </a:cxn>
                <a:cxn ang="0">
                  <a:pos x="140" y="179"/>
                </a:cxn>
                <a:cxn ang="0">
                  <a:pos x="157" y="173"/>
                </a:cxn>
                <a:cxn ang="0">
                  <a:pos x="173" y="168"/>
                </a:cxn>
                <a:cxn ang="0">
                  <a:pos x="202" y="163"/>
                </a:cxn>
                <a:cxn ang="0">
                  <a:pos x="213" y="162"/>
                </a:cxn>
                <a:cxn ang="0">
                  <a:pos x="234" y="152"/>
                </a:cxn>
                <a:cxn ang="0">
                  <a:pos x="239" y="140"/>
                </a:cxn>
                <a:cxn ang="0">
                  <a:pos x="241" y="127"/>
                </a:cxn>
                <a:cxn ang="0">
                  <a:pos x="245" y="114"/>
                </a:cxn>
                <a:cxn ang="0">
                  <a:pos x="250" y="98"/>
                </a:cxn>
                <a:cxn ang="0">
                  <a:pos x="259" y="76"/>
                </a:cxn>
                <a:cxn ang="0">
                  <a:pos x="262" y="66"/>
                </a:cxn>
                <a:cxn ang="0">
                  <a:pos x="276" y="46"/>
                </a:cxn>
                <a:cxn ang="0">
                  <a:pos x="297" y="31"/>
                </a:cxn>
              </a:cxnLst>
              <a:rect l="0" t="0" r="r" b="b"/>
              <a:pathLst>
                <a:path w="300" h="200">
                  <a:moveTo>
                    <a:pt x="294" y="30"/>
                  </a:moveTo>
                  <a:cubicBezTo>
                    <a:pt x="294" y="30"/>
                    <a:pt x="300" y="25"/>
                    <a:pt x="292" y="23"/>
                  </a:cubicBezTo>
                  <a:cubicBezTo>
                    <a:pt x="285" y="21"/>
                    <a:pt x="283" y="25"/>
                    <a:pt x="281" y="21"/>
                  </a:cubicBezTo>
                  <a:cubicBezTo>
                    <a:pt x="279" y="19"/>
                    <a:pt x="279" y="16"/>
                    <a:pt x="276" y="15"/>
                  </a:cubicBezTo>
                  <a:cubicBezTo>
                    <a:pt x="273" y="15"/>
                    <a:pt x="270" y="16"/>
                    <a:pt x="270" y="16"/>
                  </a:cubicBezTo>
                  <a:cubicBezTo>
                    <a:pt x="270" y="16"/>
                    <a:pt x="267" y="11"/>
                    <a:pt x="265" y="10"/>
                  </a:cubicBezTo>
                  <a:cubicBezTo>
                    <a:pt x="263" y="8"/>
                    <a:pt x="259" y="8"/>
                    <a:pt x="259" y="8"/>
                  </a:cubicBezTo>
                  <a:cubicBezTo>
                    <a:pt x="259" y="8"/>
                    <a:pt x="253" y="6"/>
                    <a:pt x="250" y="9"/>
                  </a:cubicBezTo>
                  <a:cubicBezTo>
                    <a:pt x="247" y="11"/>
                    <a:pt x="247" y="15"/>
                    <a:pt x="241" y="14"/>
                  </a:cubicBezTo>
                  <a:cubicBezTo>
                    <a:pt x="236" y="13"/>
                    <a:pt x="235" y="5"/>
                    <a:pt x="235" y="5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6" y="0"/>
                    <a:pt x="219" y="9"/>
                    <a:pt x="210" y="5"/>
                  </a:cubicBezTo>
                  <a:cubicBezTo>
                    <a:pt x="201" y="3"/>
                    <a:pt x="193" y="4"/>
                    <a:pt x="188" y="8"/>
                  </a:cubicBezTo>
                  <a:cubicBezTo>
                    <a:pt x="183" y="11"/>
                    <a:pt x="184" y="21"/>
                    <a:pt x="180" y="25"/>
                  </a:cubicBezTo>
                  <a:cubicBezTo>
                    <a:pt x="175" y="29"/>
                    <a:pt x="163" y="36"/>
                    <a:pt x="163" y="36"/>
                  </a:cubicBezTo>
                  <a:cubicBezTo>
                    <a:pt x="163" y="36"/>
                    <a:pt x="152" y="30"/>
                    <a:pt x="148" y="31"/>
                  </a:cubicBezTo>
                  <a:cubicBezTo>
                    <a:pt x="143" y="32"/>
                    <a:pt x="144" y="40"/>
                    <a:pt x="144" y="40"/>
                  </a:cubicBezTo>
                  <a:cubicBezTo>
                    <a:pt x="127" y="46"/>
                    <a:pt x="127" y="46"/>
                    <a:pt x="127" y="46"/>
                  </a:cubicBezTo>
                  <a:cubicBezTo>
                    <a:pt x="127" y="46"/>
                    <a:pt x="118" y="43"/>
                    <a:pt x="115" y="48"/>
                  </a:cubicBezTo>
                  <a:cubicBezTo>
                    <a:pt x="111" y="55"/>
                    <a:pt x="118" y="60"/>
                    <a:pt x="118" y="60"/>
                  </a:cubicBezTo>
                  <a:cubicBezTo>
                    <a:pt x="111" y="67"/>
                    <a:pt x="111" y="67"/>
                    <a:pt x="111" y="67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88" y="71"/>
                    <a:pt x="88" y="71"/>
                    <a:pt x="88" y="71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1" y="71"/>
                    <a:pt x="75" y="72"/>
                    <a:pt x="71" y="72"/>
                  </a:cubicBezTo>
                  <a:cubicBezTo>
                    <a:pt x="66" y="72"/>
                    <a:pt x="62" y="68"/>
                    <a:pt x="62" y="68"/>
                  </a:cubicBezTo>
                  <a:cubicBezTo>
                    <a:pt x="62" y="68"/>
                    <a:pt x="55" y="60"/>
                    <a:pt x="50" y="59"/>
                  </a:cubicBezTo>
                  <a:cubicBezTo>
                    <a:pt x="47" y="58"/>
                    <a:pt x="43" y="58"/>
                    <a:pt x="39" y="59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0"/>
                    <a:pt x="21" y="75"/>
                    <a:pt x="19" y="75"/>
                  </a:cubicBezTo>
                  <a:cubicBezTo>
                    <a:pt x="17" y="76"/>
                    <a:pt x="12" y="77"/>
                    <a:pt x="11" y="81"/>
                  </a:cubicBezTo>
                  <a:cubicBezTo>
                    <a:pt x="9" y="86"/>
                    <a:pt x="14" y="84"/>
                    <a:pt x="14" y="84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9" y="83"/>
                    <a:pt x="21" y="83"/>
                    <a:pt x="23" y="90"/>
                  </a:cubicBezTo>
                  <a:cubicBezTo>
                    <a:pt x="25" y="96"/>
                    <a:pt x="11" y="99"/>
                    <a:pt x="10" y="102"/>
                  </a:cubicBezTo>
                  <a:cubicBezTo>
                    <a:pt x="10" y="105"/>
                    <a:pt x="14" y="105"/>
                    <a:pt x="14" y="107"/>
                  </a:cubicBezTo>
                  <a:cubicBezTo>
                    <a:pt x="14" y="108"/>
                    <a:pt x="11" y="110"/>
                    <a:pt x="12" y="113"/>
                  </a:cubicBezTo>
                  <a:cubicBezTo>
                    <a:pt x="12" y="115"/>
                    <a:pt x="17" y="116"/>
                    <a:pt x="17" y="116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6" y="126"/>
                    <a:pt x="6" y="126"/>
                    <a:pt x="6" y="126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4" y="134"/>
                    <a:pt x="8" y="135"/>
                    <a:pt x="9" y="135"/>
                  </a:cubicBezTo>
                  <a:cubicBezTo>
                    <a:pt x="13" y="137"/>
                    <a:pt x="10" y="139"/>
                    <a:pt x="9" y="141"/>
                  </a:cubicBezTo>
                  <a:cubicBezTo>
                    <a:pt x="9" y="144"/>
                    <a:pt x="13" y="143"/>
                    <a:pt x="13" y="143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3" y="153"/>
                    <a:pt x="21" y="152"/>
                    <a:pt x="21" y="152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9" y="165"/>
                    <a:pt x="36" y="163"/>
                    <a:pt x="38" y="166"/>
                  </a:cubicBezTo>
                  <a:cubicBezTo>
                    <a:pt x="40" y="169"/>
                    <a:pt x="42" y="174"/>
                    <a:pt x="42" y="174"/>
                  </a:cubicBezTo>
                  <a:cubicBezTo>
                    <a:pt x="60" y="189"/>
                    <a:pt x="60" y="189"/>
                    <a:pt x="60" y="189"/>
                  </a:cubicBezTo>
                  <a:cubicBezTo>
                    <a:pt x="60" y="189"/>
                    <a:pt x="67" y="188"/>
                    <a:pt x="71" y="190"/>
                  </a:cubicBezTo>
                  <a:cubicBezTo>
                    <a:pt x="75" y="192"/>
                    <a:pt x="76" y="198"/>
                    <a:pt x="76" y="198"/>
                  </a:cubicBezTo>
                  <a:cubicBezTo>
                    <a:pt x="76" y="198"/>
                    <a:pt x="94" y="200"/>
                    <a:pt x="99" y="200"/>
                  </a:cubicBezTo>
                  <a:cubicBezTo>
                    <a:pt x="104" y="200"/>
                    <a:pt x="115" y="199"/>
                    <a:pt x="115" y="199"/>
                  </a:cubicBezTo>
                  <a:cubicBezTo>
                    <a:pt x="122" y="189"/>
                    <a:pt x="122" y="189"/>
                    <a:pt x="122" y="189"/>
                  </a:cubicBezTo>
                  <a:cubicBezTo>
                    <a:pt x="129" y="188"/>
                    <a:pt x="129" y="188"/>
                    <a:pt x="129" y="188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40" y="179"/>
                    <a:pt x="140" y="179"/>
                    <a:pt x="140" y="179"/>
                  </a:cubicBezTo>
                  <a:cubicBezTo>
                    <a:pt x="145" y="181"/>
                    <a:pt x="145" y="181"/>
                    <a:pt x="145" y="181"/>
                  </a:cubicBezTo>
                  <a:cubicBezTo>
                    <a:pt x="145" y="181"/>
                    <a:pt x="154" y="176"/>
                    <a:pt x="157" y="173"/>
                  </a:cubicBezTo>
                  <a:cubicBezTo>
                    <a:pt x="159" y="170"/>
                    <a:pt x="164" y="165"/>
                    <a:pt x="166" y="165"/>
                  </a:cubicBezTo>
                  <a:cubicBezTo>
                    <a:pt x="169" y="165"/>
                    <a:pt x="173" y="168"/>
                    <a:pt x="173" y="168"/>
                  </a:cubicBezTo>
                  <a:cubicBezTo>
                    <a:pt x="173" y="168"/>
                    <a:pt x="175" y="162"/>
                    <a:pt x="184" y="163"/>
                  </a:cubicBezTo>
                  <a:cubicBezTo>
                    <a:pt x="202" y="163"/>
                    <a:pt x="202" y="163"/>
                    <a:pt x="202" y="163"/>
                  </a:cubicBezTo>
                  <a:cubicBezTo>
                    <a:pt x="204" y="160"/>
                    <a:pt x="204" y="160"/>
                    <a:pt x="204" y="160"/>
                  </a:cubicBezTo>
                  <a:cubicBezTo>
                    <a:pt x="204" y="160"/>
                    <a:pt x="209" y="163"/>
                    <a:pt x="213" y="162"/>
                  </a:cubicBezTo>
                  <a:cubicBezTo>
                    <a:pt x="216" y="161"/>
                    <a:pt x="214" y="154"/>
                    <a:pt x="219" y="153"/>
                  </a:cubicBezTo>
                  <a:cubicBezTo>
                    <a:pt x="225" y="152"/>
                    <a:pt x="231" y="156"/>
                    <a:pt x="234" y="152"/>
                  </a:cubicBezTo>
                  <a:cubicBezTo>
                    <a:pt x="237" y="149"/>
                    <a:pt x="235" y="143"/>
                    <a:pt x="235" y="143"/>
                  </a:cubicBezTo>
                  <a:cubicBezTo>
                    <a:pt x="239" y="140"/>
                    <a:pt x="239" y="140"/>
                    <a:pt x="239" y="140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41" y="127"/>
                    <a:pt x="241" y="127"/>
                    <a:pt x="241" y="127"/>
                  </a:cubicBezTo>
                  <a:cubicBezTo>
                    <a:pt x="247" y="119"/>
                    <a:pt x="247" y="119"/>
                    <a:pt x="247" y="119"/>
                  </a:cubicBezTo>
                  <a:cubicBezTo>
                    <a:pt x="245" y="114"/>
                    <a:pt x="245" y="114"/>
                    <a:pt x="245" y="114"/>
                  </a:cubicBezTo>
                  <a:cubicBezTo>
                    <a:pt x="251" y="104"/>
                    <a:pt x="251" y="104"/>
                    <a:pt x="251" y="104"/>
                  </a:cubicBezTo>
                  <a:cubicBezTo>
                    <a:pt x="250" y="98"/>
                    <a:pt x="250" y="98"/>
                    <a:pt x="250" y="98"/>
                  </a:cubicBezTo>
                  <a:cubicBezTo>
                    <a:pt x="257" y="87"/>
                    <a:pt x="257" y="87"/>
                    <a:pt x="257" y="87"/>
                  </a:cubicBezTo>
                  <a:cubicBezTo>
                    <a:pt x="259" y="76"/>
                    <a:pt x="259" y="76"/>
                    <a:pt x="259" y="76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2" y="66"/>
                    <a:pt x="262" y="66"/>
                    <a:pt x="262" y="66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76" y="46"/>
                    <a:pt x="276" y="46"/>
                    <a:pt x="276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97" y="31"/>
                    <a:pt x="297" y="31"/>
                    <a:pt x="297" y="31"/>
                  </a:cubicBezTo>
                  <a:lnTo>
                    <a:pt x="294" y="3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</a:pPr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7" name="Freeform 32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7600225" y="3867749"/>
              <a:ext cx="1083370" cy="769543"/>
            </a:xfrm>
            <a:custGeom>
              <a:avLst/>
              <a:gdLst/>
              <a:ahLst/>
              <a:cxnLst>
                <a:cxn ang="0">
                  <a:pos x="428" y="156"/>
                </a:cxn>
                <a:cxn ang="0">
                  <a:pos x="402" y="170"/>
                </a:cxn>
                <a:cxn ang="0">
                  <a:pos x="387" y="175"/>
                </a:cxn>
                <a:cxn ang="0">
                  <a:pos x="365" y="162"/>
                </a:cxn>
                <a:cxn ang="0">
                  <a:pos x="361" y="136"/>
                </a:cxn>
                <a:cxn ang="0">
                  <a:pos x="361" y="116"/>
                </a:cxn>
                <a:cxn ang="0">
                  <a:pos x="350" y="83"/>
                </a:cxn>
                <a:cxn ang="0">
                  <a:pos x="332" y="65"/>
                </a:cxn>
                <a:cxn ang="0">
                  <a:pos x="291" y="18"/>
                </a:cxn>
                <a:cxn ang="0">
                  <a:pos x="247" y="24"/>
                </a:cxn>
                <a:cxn ang="0">
                  <a:pos x="202" y="51"/>
                </a:cxn>
                <a:cxn ang="0">
                  <a:pos x="164" y="44"/>
                </a:cxn>
                <a:cxn ang="0">
                  <a:pos x="115" y="37"/>
                </a:cxn>
                <a:cxn ang="0">
                  <a:pos x="107" y="47"/>
                </a:cxn>
                <a:cxn ang="0">
                  <a:pos x="93" y="67"/>
                </a:cxn>
                <a:cxn ang="0">
                  <a:pos x="81" y="70"/>
                </a:cxn>
                <a:cxn ang="0">
                  <a:pos x="71" y="94"/>
                </a:cxn>
                <a:cxn ang="0">
                  <a:pos x="65" y="108"/>
                </a:cxn>
                <a:cxn ang="0">
                  <a:pos x="59" y="125"/>
                </a:cxn>
                <a:cxn ang="0">
                  <a:pos x="55" y="140"/>
                </a:cxn>
                <a:cxn ang="0">
                  <a:pos x="45" y="148"/>
                </a:cxn>
                <a:cxn ang="0">
                  <a:pos x="43" y="164"/>
                </a:cxn>
                <a:cxn ang="0">
                  <a:pos x="27" y="174"/>
                </a:cxn>
                <a:cxn ang="0">
                  <a:pos x="12" y="181"/>
                </a:cxn>
                <a:cxn ang="0">
                  <a:pos x="0" y="184"/>
                </a:cxn>
                <a:cxn ang="0">
                  <a:pos x="12" y="194"/>
                </a:cxn>
                <a:cxn ang="0">
                  <a:pos x="17" y="197"/>
                </a:cxn>
                <a:cxn ang="0">
                  <a:pos x="31" y="205"/>
                </a:cxn>
                <a:cxn ang="0">
                  <a:pos x="33" y="219"/>
                </a:cxn>
                <a:cxn ang="0">
                  <a:pos x="45" y="235"/>
                </a:cxn>
                <a:cxn ang="0">
                  <a:pos x="55" y="237"/>
                </a:cxn>
                <a:cxn ang="0">
                  <a:pos x="63" y="254"/>
                </a:cxn>
                <a:cxn ang="0">
                  <a:pos x="71" y="260"/>
                </a:cxn>
                <a:cxn ang="0">
                  <a:pos x="75" y="266"/>
                </a:cxn>
                <a:cxn ang="0">
                  <a:pos x="95" y="271"/>
                </a:cxn>
                <a:cxn ang="0">
                  <a:pos x="115" y="263"/>
                </a:cxn>
                <a:cxn ang="0">
                  <a:pos x="129" y="274"/>
                </a:cxn>
                <a:cxn ang="0">
                  <a:pos x="123" y="278"/>
                </a:cxn>
                <a:cxn ang="0">
                  <a:pos x="123" y="290"/>
                </a:cxn>
                <a:cxn ang="0">
                  <a:pos x="129" y="294"/>
                </a:cxn>
                <a:cxn ang="0">
                  <a:pos x="148" y="302"/>
                </a:cxn>
                <a:cxn ang="0">
                  <a:pos x="151" y="318"/>
                </a:cxn>
                <a:cxn ang="0">
                  <a:pos x="179" y="314"/>
                </a:cxn>
                <a:cxn ang="0">
                  <a:pos x="206" y="318"/>
                </a:cxn>
                <a:cxn ang="0">
                  <a:pos x="229" y="310"/>
                </a:cxn>
                <a:cxn ang="0">
                  <a:pos x="250" y="310"/>
                </a:cxn>
                <a:cxn ang="0">
                  <a:pos x="271" y="309"/>
                </a:cxn>
                <a:cxn ang="0">
                  <a:pos x="308" y="275"/>
                </a:cxn>
                <a:cxn ang="0">
                  <a:pos x="355" y="268"/>
                </a:cxn>
                <a:cxn ang="0">
                  <a:pos x="372" y="268"/>
                </a:cxn>
                <a:cxn ang="0">
                  <a:pos x="385" y="272"/>
                </a:cxn>
                <a:cxn ang="0">
                  <a:pos x="413" y="273"/>
                </a:cxn>
                <a:cxn ang="0">
                  <a:pos x="408" y="239"/>
                </a:cxn>
                <a:cxn ang="0">
                  <a:pos x="411" y="221"/>
                </a:cxn>
                <a:cxn ang="0">
                  <a:pos x="407" y="207"/>
                </a:cxn>
                <a:cxn ang="0">
                  <a:pos x="413" y="191"/>
                </a:cxn>
                <a:cxn ang="0">
                  <a:pos x="420" y="193"/>
                </a:cxn>
                <a:cxn ang="0">
                  <a:pos x="424" y="195"/>
                </a:cxn>
                <a:cxn ang="0">
                  <a:pos x="419" y="204"/>
                </a:cxn>
                <a:cxn ang="0">
                  <a:pos x="431" y="199"/>
                </a:cxn>
                <a:cxn ang="0">
                  <a:pos x="443" y="167"/>
                </a:cxn>
                <a:cxn ang="0">
                  <a:pos x="418" y="212"/>
                </a:cxn>
                <a:cxn ang="0">
                  <a:pos x="418" y="207"/>
                </a:cxn>
              </a:cxnLst>
              <a:rect l="0" t="0" r="r" b="b"/>
              <a:pathLst>
                <a:path w="448" h="319">
                  <a:moveTo>
                    <a:pt x="443" y="167"/>
                  </a:moveTo>
                  <a:cubicBezTo>
                    <a:pt x="443" y="167"/>
                    <a:pt x="439" y="158"/>
                    <a:pt x="428" y="156"/>
                  </a:cubicBezTo>
                  <a:cubicBezTo>
                    <a:pt x="419" y="155"/>
                    <a:pt x="407" y="170"/>
                    <a:pt x="407" y="170"/>
                  </a:cubicBezTo>
                  <a:cubicBezTo>
                    <a:pt x="402" y="170"/>
                    <a:pt x="402" y="170"/>
                    <a:pt x="402" y="170"/>
                  </a:cubicBezTo>
                  <a:cubicBezTo>
                    <a:pt x="402" y="177"/>
                    <a:pt x="402" y="177"/>
                    <a:pt x="402" y="177"/>
                  </a:cubicBezTo>
                  <a:cubicBezTo>
                    <a:pt x="402" y="177"/>
                    <a:pt x="399" y="178"/>
                    <a:pt x="387" y="175"/>
                  </a:cubicBezTo>
                  <a:cubicBezTo>
                    <a:pt x="376" y="173"/>
                    <a:pt x="377" y="167"/>
                    <a:pt x="377" y="167"/>
                  </a:cubicBezTo>
                  <a:cubicBezTo>
                    <a:pt x="365" y="162"/>
                    <a:pt x="365" y="162"/>
                    <a:pt x="365" y="162"/>
                  </a:cubicBezTo>
                  <a:cubicBezTo>
                    <a:pt x="368" y="156"/>
                    <a:pt x="368" y="156"/>
                    <a:pt x="368" y="156"/>
                  </a:cubicBezTo>
                  <a:cubicBezTo>
                    <a:pt x="361" y="136"/>
                    <a:pt x="361" y="136"/>
                    <a:pt x="361" y="136"/>
                  </a:cubicBezTo>
                  <a:cubicBezTo>
                    <a:pt x="357" y="119"/>
                    <a:pt x="357" y="119"/>
                    <a:pt x="357" y="119"/>
                  </a:cubicBezTo>
                  <a:cubicBezTo>
                    <a:pt x="361" y="116"/>
                    <a:pt x="361" y="116"/>
                    <a:pt x="361" y="116"/>
                  </a:cubicBezTo>
                  <a:cubicBezTo>
                    <a:pt x="361" y="116"/>
                    <a:pt x="361" y="102"/>
                    <a:pt x="360" y="94"/>
                  </a:cubicBezTo>
                  <a:cubicBezTo>
                    <a:pt x="358" y="85"/>
                    <a:pt x="350" y="83"/>
                    <a:pt x="350" y="83"/>
                  </a:cubicBezTo>
                  <a:cubicBezTo>
                    <a:pt x="350" y="83"/>
                    <a:pt x="349" y="76"/>
                    <a:pt x="346" y="71"/>
                  </a:cubicBezTo>
                  <a:cubicBezTo>
                    <a:pt x="345" y="67"/>
                    <a:pt x="332" y="65"/>
                    <a:pt x="332" y="65"/>
                  </a:cubicBezTo>
                  <a:cubicBezTo>
                    <a:pt x="332" y="65"/>
                    <a:pt x="316" y="46"/>
                    <a:pt x="310" y="40"/>
                  </a:cubicBezTo>
                  <a:cubicBezTo>
                    <a:pt x="304" y="36"/>
                    <a:pt x="299" y="33"/>
                    <a:pt x="291" y="18"/>
                  </a:cubicBezTo>
                  <a:cubicBezTo>
                    <a:pt x="285" y="4"/>
                    <a:pt x="270" y="2"/>
                    <a:pt x="270" y="2"/>
                  </a:cubicBezTo>
                  <a:cubicBezTo>
                    <a:pt x="252" y="0"/>
                    <a:pt x="247" y="24"/>
                    <a:pt x="247" y="24"/>
                  </a:cubicBezTo>
                  <a:cubicBezTo>
                    <a:pt x="247" y="24"/>
                    <a:pt x="230" y="33"/>
                    <a:pt x="215" y="37"/>
                  </a:cubicBezTo>
                  <a:cubicBezTo>
                    <a:pt x="199" y="41"/>
                    <a:pt x="211" y="48"/>
                    <a:pt x="202" y="51"/>
                  </a:cubicBezTo>
                  <a:cubicBezTo>
                    <a:pt x="192" y="53"/>
                    <a:pt x="182" y="40"/>
                    <a:pt x="178" y="39"/>
                  </a:cubicBezTo>
                  <a:cubicBezTo>
                    <a:pt x="173" y="37"/>
                    <a:pt x="164" y="44"/>
                    <a:pt x="164" y="44"/>
                  </a:cubicBezTo>
                  <a:cubicBezTo>
                    <a:pt x="164" y="44"/>
                    <a:pt x="141" y="45"/>
                    <a:pt x="129" y="46"/>
                  </a:cubicBezTo>
                  <a:cubicBezTo>
                    <a:pt x="116" y="47"/>
                    <a:pt x="122" y="37"/>
                    <a:pt x="115" y="37"/>
                  </a:cubicBezTo>
                  <a:cubicBezTo>
                    <a:pt x="110" y="37"/>
                    <a:pt x="111" y="48"/>
                    <a:pt x="111" y="48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9" y="125"/>
                    <a:pt x="59" y="125"/>
                    <a:pt x="59" y="125"/>
                  </a:cubicBezTo>
                  <a:cubicBezTo>
                    <a:pt x="53" y="135"/>
                    <a:pt x="53" y="135"/>
                    <a:pt x="53" y="135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49" y="148"/>
                    <a:pt x="49" y="148"/>
                    <a:pt x="49" y="148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7" y="161"/>
                    <a:pt x="47" y="161"/>
                    <a:pt x="47" y="161"/>
                  </a:cubicBezTo>
                  <a:cubicBezTo>
                    <a:pt x="43" y="164"/>
                    <a:pt x="43" y="164"/>
                    <a:pt x="43" y="164"/>
                  </a:cubicBezTo>
                  <a:cubicBezTo>
                    <a:pt x="43" y="164"/>
                    <a:pt x="45" y="170"/>
                    <a:pt x="42" y="173"/>
                  </a:cubicBezTo>
                  <a:cubicBezTo>
                    <a:pt x="39" y="177"/>
                    <a:pt x="33" y="173"/>
                    <a:pt x="27" y="174"/>
                  </a:cubicBezTo>
                  <a:cubicBezTo>
                    <a:pt x="22" y="175"/>
                    <a:pt x="24" y="182"/>
                    <a:pt x="21" y="183"/>
                  </a:cubicBezTo>
                  <a:cubicBezTo>
                    <a:pt x="17" y="184"/>
                    <a:pt x="12" y="181"/>
                    <a:pt x="12" y="181"/>
                  </a:cubicBezTo>
                  <a:cubicBezTo>
                    <a:pt x="10" y="184"/>
                    <a:pt x="10" y="184"/>
                    <a:pt x="10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7" y="195"/>
                    <a:pt x="7" y="195"/>
                    <a:pt x="7" y="195"/>
                  </a:cubicBezTo>
                  <a:cubicBezTo>
                    <a:pt x="12" y="194"/>
                    <a:pt x="12" y="194"/>
                    <a:pt x="12" y="194"/>
                  </a:cubicBezTo>
                  <a:cubicBezTo>
                    <a:pt x="15" y="197"/>
                    <a:pt x="15" y="197"/>
                    <a:pt x="15" y="197"/>
                  </a:cubicBezTo>
                  <a:cubicBezTo>
                    <a:pt x="17" y="197"/>
                    <a:pt x="17" y="197"/>
                    <a:pt x="17" y="197"/>
                  </a:cubicBezTo>
                  <a:cubicBezTo>
                    <a:pt x="17" y="197"/>
                    <a:pt x="18" y="208"/>
                    <a:pt x="22" y="208"/>
                  </a:cubicBezTo>
                  <a:cubicBezTo>
                    <a:pt x="25" y="208"/>
                    <a:pt x="31" y="205"/>
                    <a:pt x="31" y="205"/>
                  </a:cubicBezTo>
                  <a:cubicBezTo>
                    <a:pt x="28" y="216"/>
                    <a:pt x="28" y="216"/>
                    <a:pt x="28" y="216"/>
                  </a:cubicBezTo>
                  <a:cubicBezTo>
                    <a:pt x="33" y="219"/>
                    <a:pt x="33" y="219"/>
                    <a:pt x="33" y="219"/>
                  </a:cubicBezTo>
                  <a:cubicBezTo>
                    <a:pt x="30" y="224"/>
                    <a:pt x="30" y="224"/>
                    <a:pt x="30" y="224"/>
                  </a:cubicBezTo>
                  <a:cubicBezTo>
                    <a:pt x="45" y="235"/>
                    <a:pt x="45" y="235"/>
                    <a:pt x="45" y="235"/>
                  </a:cubicBezTo>
                  <a:cubicBezTo>
                    <a:pt x="50" y="233"/>
                    <a:pt x="50" y="233"/>
                    <a:pt x="50" y="233"/>
                  </a:cubicBezTo>
                  <a:cubicBezTo>
                    <a:pt x="55" y="237"/>
                    <a:pt x="55" y="237"/>
                    <a:pt x="55" y="237"/>
                  </a:cubicBezTo>
                  <a:cubicBezTo>
                    <a:pt x="55" y="237"/>
                    <a:pt x="67" y="231"/>
                    <a:pt x="68" y="239"/>
                  </a:cubicBezTo>
                  <a:cubicBezTo>
                    <a:pt x="68" y="247"/>
                    <a:pt x="63" y="254"/>
                    <a:pt x="63" y="254"/>
                  </a:cubicBezTo>
                  <a:cubicBezTo>
                    <a:pt x="72" y="256"/>
                    <a:pt x="72" y="256"/>
                    <a:pt x="72" y="256"/>
                  </a:cubicBezTo>
                  <a:cubicBezTo>
                    <a:pt x="71" y="260"/>
                    <a:pt x="71" y="260"/>
                    <a:pt x="71" y="260"/>
                  </a:cubicBezTo>
                  <a:cubicBezTo>
                    <a:pt x="63" y="263"/>
                    <a:pt x="63" y="263"/>
                    <a:pt x="63" y="263"/>
                  </a:cubicBezTo>
                  <a:cubicBezTo>
                    <a:pt x="63" y="263"/>
                    <a:pt x="72" y="265"/>
                    <a:pt x="75" y="266"/>
                  </a:cubicBezTo>
                  <a:cubicBezTo>
                    <a:pt x="77" y="267"/>
                    <a:pt x="79" y="272"/>
                    <a:pt x="83" y="273"/>
                  </a:cubicBezTo>
                  <a:cubicBezTo>
                    <a:pt x="88" y="275"/>
                    <a:pt x="92" y="268"/>
                    <a:pt x="95" y="271"/>
                  </a:cubicBezTo>
                  <a:cubicBezTo>
                    <a:pt x="99" y="273"/>
                    <a:pt x="99" y="282"/>
                    <a:pt x="103" y="281"/>
                  </a:cubicBezTo>
                  <a:cubicBezTo>
                    <a:pt x="107" y="281"/>
                    <a:pt x="108" y="263"/>
                    <a:pt x="115" y="263"/>
                  </a:cubicBezTo>
                  <a:cubicBezTo>
                    <a:pt x="124" y="265"/>
                    <a:pt x="130" y="270"/>
                    <a:pt x="130" y="270"/>
                  </a:cubicBezTo>
                  <a:cubicBezTo>
                    <a:pt x="129" y="274"/>
                    <a:pt x="129" y="274"/>
                    <a:pt x="129" y="274"/>
                  </a:cubicBezTo>
                  <a:cubicBezTo>
                    <a:pt x="125" y="272"/>
                    <a:pt x="125" y="272"/>
                    <a:pt x="125" y="272"/>
                  </a:cubicBezTo>
                  <a:cubicBezTo>
                    <a:pt x="123" y="278"/>
                    <a:pt x="123" y="278"/>
                    <a:pt x="123" y="278"/>
                  </a:cubicBezTo>
                  <a:cubicBezTo>
                    <a:pt x="120" y="278"/>
                    <a:pt x="120" y="278"/>
                    <a:pt x="120" y="278"/>
                  </a:cubicBezTo>
                  <a:cubicBezTo>
                    <a:pt x="123" y="290"/>
                    <a:pt x="123" y="290"/>
                    <a:pt x="123" y="290"/>
                  </a:cubicBezTo>
                  <a:cubicBezTo>
                    <a:pt x="123" y="290"/>
                    <a:pt x="129" y="286"/>
                    <a:pt x="130" y="290"/>
                  </a:cubicBezTo>
                  <a:cubicBezTo>
                    <a:pt x="131" y="291"/>
                    <a:pt x="130" y="293"/>
                    <a:pt x="129" y="294"/>
                  </a:cubicBezTo>
                  <a:cubicBezTo>
                    <a:pt x="133" y="296"/>
                    <a:pt x="139" y="299"/>
                    <a:pt x="141" y="299"/>
                  </a:cubicBezTo>
                  <a:cubicBezTo>
                    <a:pt x="145" y="300"/>
                    <a:pt x="148" y="298"/>
                    <a:pt x="148" y="302"/>
                  </a:cubicBezTo>
                  <a:cubicBezTo>
                    <a:pt x="149" y="307"/>
                    <a:pt x="142" y="306"/>
                    <a:pt x="141" y="312"/>
                  </a:cubicBezTo>
                  <a:cubicBezTo>
                    <a:pt x="141" y="317"/>
                    <a:pt x="145" y="318"/>
                    <a:pt x="151" y="318"/>
                  </a:cubicBezTo>
                  <a:cubicBezTo>
                    <a:pt x="156" y="319"/>
                    <a:pt x="166" y="310"/>
                    <a:pt x="170" y="310"/>
                  </a:cubicBezTo>
                  <a:cubicBezTo>
                    <a:pt x="173" y="310"/>
                    <a:pt x="179" y="314"/>
                    <a:pt x="179" y="314"/>
                  </a:cubicBezTo>
                  <a:cubicBezTo>
                    <a:pt x="187" y="314"/>
                    <a:pt x="187" y="314"/>
                    <a:pt x="187" y="314"/>
                  </a:cubicBezTo>
                  <a:cubicBezTo>
                    <a:pt x="187" y="314"/>
                    <a:pt x="196" y="319"/>
                    <a:pt x="206" y="318"/>
                  </a:cubicBezTo>
                  <a:cubicBezTo>
                    <a:pt x="217" y="317"/>
                    <a:pt x="218" y="312"/>
                    <a:pt x="221" y="309"/>
                  </a:cubicBezTo>
                  <a:cubicBezTo>
                    <a:pt x="225" y="308"/>
                    <a:pt x="226" y="310"/>
                    <a:pt x="229" y="310"/>
                  </a:cubicBezTo>
                  <a:cubicBezTo>
                    <a:pt x="234" y="312"/>
                    <a:pt x="243" y="307"/>
                    <a:pt x="243" y="307"/>
                  </a:cubicBezTo>
                  <a:cubicBezTo>
                    <a:pt x="250" y="310"/>
                    <a:pt x="250" y="310"/>
                    <a:pt x="250" y="310"/>
                  </a:cubicBezTo>
                  <a:cubicBezTo>
                    <a:pt x="256" y="307"/>
                    <a:pt x="256" y="307"/>
                    <a:pt x="256" y="307"/>
                  </a:cubicBezTo>
                  <a:cubicBezTo>
                    <a:pt x="256" y="307"/>
                    <a:pt x="258" y="312"/>
                    <a:pt x="271" y="309"/>
                  </a:cubicBezTo>
                  <a:cubicBezTo>
                    <a:pt x="283" y="306"/>
                    <a:pt x="286" y="298"/>
                    <a:pt x="290" y="292"/>
                  </a:cubicBezTo>
                  <a:cubicBezTo>
                    <a:pt x="294" y="286"/>
                    <a:pt x="302" y="276"/>
                    <a:pt x="308" y="275"/>
                  </a:cubicBezTo>
                  <a:cubicBezTo>
                    <a:pt x="313" y="274"/>
                    <a:pt x="328" y="265"/>
                    <a:pt x="337" y="262"/>
                  </a:cubicBezTo>
                  <a:cubicBezTo>
                    <a:pt x="345" y="259"/>
                    <a:pt x="351" y="267"/>
                    <a:pt x="355" y="268"/>
                  </a:cubicBezTo>
                  <a:cubicBezTo>
                    <a:pt x="359" y="269"/>
                    <a:pt x="365" y="262"/>
                    <a:pt x="367" y="262"/>
                  </a:cubicBezTo>
                  <a:cubicBezTo>
                    <a:pt x="369" y="262"/>
                    <a:pt x="369" y="267"/>
                    <a:pt x="372" y="268"/>
                  </a:cubicBezTo>
                  <a:cubicBezTo>
                    <a:pt x="375" y="269"/>
                    <a:pt x="381" y="262"/>
                    <a:pt x="381" y="262"/>
                  </a:cubicBezTo>
                  <a:cubicBezTo>
                    <a:pt x="385" y="272"/>
                    <a:pt x="385" y="272"/>
                    <a:pt x="385" y="272"/>
                  </a:cubicBezTo>
                  <a:cubicBezTo>
                    <a:pt x="385" y="272"/>
                    <a:pt x="393" y="274"/>
                    <a:pt x="397" y="274"/>
                  </a:cubicBezTo>
                  <a:cubicBezTo>
                    <a:pt x="401" y="275"/>
                    <a:pt x="413" y="273"/>
                    <a:pt x="413" y="273"/>
                  </a:cubicBezTo>
                  <a:cubicBezTo>
                    <a:pt x="413" y="273"/>
                    <a:pt x="415" y="265"/>
                    <a:pt x="414" y="257"/>
                  </a:cubicBezTo>
                  <a:cubicBezTo>
                    <a:pt x="414" y="249"/>
                    <a:pt x="408" y="239"/>
                    <a:pt x="408" y="239"/>
                  </a:cubicBezTo>
                  <a:cubicBezTo>
                    <a:pt x="419" y="214"/>
                    <a:pt x="419" y="214"/>
                    <a:pt x="419" y="214"/>
                  </a:cubicBezTo>
                  <a:cubicBezTo>
                    <a:pt x="411" y="221"/>
                    <a:pt x="411" y="221"/>
                    <a:pt x="411" y="221"/>
                  </a:cubicBezTo>
                  <a:cubicBezTo>
                    <a:pt x="411" y="209"/>
                    <a:pt x="411" y="209"/>
                    <a:pt x="411" y="209"/>
                  </a:cubicBezTo>
                  <a:cubicBezTo>
                    <a:pt x="407" y="207"/>
                    <a:pt x="407" y="207"/>
                    <a:pt x="407" y="207"/>
                  </a:cubicBezTo>
                  <a:cubicBezTo>
                    <a:pt x="415" y="203"/>
                    <a:pt x="415" y="203"/>
                    <a:pt x="415" y="203"/>
                  </a:cubicBezTo>
                  <a:cubicBezTo>
                    <a:pt x="415" y="203"/>
                    <a:pt x="411" y="197"/>
                    <a:pt x="413" y="191"/>
                  </a:cubicBezTo>
                  <a:cubicBezTo>
                    <a:pt x="414" y="184"/>
                    <a:pt x="421" y="189"/>
                    <a:pt x="421" y="189"/>
                  </a:cubicBezTo>
                  <a:cubicBezTo>
                    <a:pt x="420" y="193"/>
                    <a:pt x="420" y="193"/>
                    <a:pt x="420" y="193"/>
                  </a:cubicBezTo>
                  <a:cubicBezTo>
                    <a:pt x="422" y="198"/>
                    <a:pt x="422" y="198"/>
                    <a:pt x="422" y="198"/>
                  </a:cubicBezTo>
                  <a:cubicBezTo>
                    <a:pt x="424" y="195"/>
                    <a:pt x="424" y="195"/>
                    <a:pt x="424" y="195"/>
                  </a:cubicBezTo>
                  <a:cubicBezTo>
                    <a:pt x="426" y="198"/>
                    <a:pt x="426" y="198"/>
                    <a:pt x="426" y="198"/>
                  </a:cubicBezTo>
                  <a:cubicBezTo>
                    <a:pt x="419" y="204"/>
                    <a:pt x="419" y="204"/>
                    <a:pt x="419" y="204"/>
                  </a:cubicBezTo>
                  <a:cubicBezTo>
                    <a:pt x="423" y="207"/>
                    <a:pt x="423" y="207"/>
                    <a:pt x="423" y="207"/>
                  </a:cubicBezTo>
                  <a:cubicBezTo>
                    <a:pt x="423" y="207"/>
                    <a:pt x="428" y="202"/>
                    <a:pt x="431" y="199"/>
                  </a:cubicBezTo>
                  <a:cubicBezTo>
                    <a:pt x="434" y="198"/>
                    <a:pt x="439" y="198"/>
                    <a:pt x="443" y="192"/>
                  </a:cubicBezTo>
                  <a:cubicBezTo>
                    <a:pt x="448" y="187"/>
                    <a:pt x="443" y="167"/>
                    <a:pt x="443" y="167"/>
                  </a:cubicBezTo>
                  <a:close/>
                  <a:moveTo>
                    <a:pt x="415" y="211"/>
                  </a:moveTo>
                  <a:cubicBezTo>
                    <a:pt x="418" y="212"/>
                    <a:pt x="418" y="212"/>
                    <a:pt x="418" y="212"/>
                  </a:cubicBezTo>
                  <a:cubicBezTo>
                    <a:pt x="420" y="209"/>
                    <a:pt x="420" y="209"/>
                    <a:pt x="420" y="209"/>
                  </a:cubicBezTo>
                  <a:cubicBezTo>
                    <a:pt x="418" y="207"/>
                    <a:pt x="418" y="207"/>
                    <a:pt x="418" y="207"/>
                  </a:cubicBezTo>
                  <a:lnTo>
                    <a:pt x="415" y="21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</a:pPr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8" name="Freeform 52" descr="© INSCALE GmbH, 05.05.2010&#10;http://www.presentationload.com/"/>
            <p:cNvSpPr>
              <a:spLocks/>
            </p:cNvSpPr>
            <p:nvPr/>
          </p:nvSpPr>
          <p:spPr bwMode="gray">
            <a:xfrm>
              <a:off x="6870745" y="2981354"/>
              <a:ext cx="1041638" cy="859686"/>
            </a:xfrm>
            <a:custGeom>
              <a:avLst/>
              <a:gdLst/>
              <a:ahLst/>
              <a:cxnLst>
                <a:cxn ang="0">
                  <a:pos x="430" y="225"/>
                </a:cxn>
                <a:cxn ang="0">
                  <a:pos x="402" y="196"/>
                </a:cxn>
                <a:cxn ang="0">
                  <a:pos x="398" y="168"/>
                </a:cxn>
                <a:cxn ang="0">
                  <a:pos x="390" y="146"/>
                </a:cxn>
                <a:cxn ang="0">
                  <a:pos x="398" y="112"/>
                </a:cxn>
                <a:cxn ang="0">
                  <a:pos x="393" y="84"/>
                </a:cxn>
                <a:cxn ang="0">
                  <a:pos x="376" y="44"/>
                </a:cxn>
                <a:cxn ang="0">
                  <a:pos x="364" y="17"/>
                </a:cxn>
                <a:cxn ang="0">
                  <a:pos x="337" y="9"/>
                </a:cxn>
                <a:cxn ang="0">
                  <a:pos x="224" y="18"/>
                </a:cxn>
                <a:cxn ang="0">
                  <a:pos x="216" y="26"/>
                </a:cxn>
                <a:cxn ang="0">
                  <a:pos x="204" y="33"/>
                </a:cxn>
                <a:cxn ang="0">
                  <a:pos x="212" y="23"/>
                </a:cxn>
                <a:cxn ang="0">
                  <a:pos x="211" y="22"/>
                </a:cxn>
                <a:cxn ang="0">
                  <a:pos x="173" y="8"/>
                </a:cxn>
                <a:cxn ang="0">
                  <a:pos x="175" y="5"/>
                </a:cxn>
                <a:cxn ang="0">
                  <a:pos x="123" y="9"/>
                </a:cxn>
                <a:cxn ang="0">
                  <a:pos x="88" y="30"/>
                </a:cxn>
                <a:cxn ang="0">
                  <a:pos x="38" y="46"/>
                </a:cxn>
                <a:cxn ang="0">
                  <a:pos x="6" y="60"/>
                </a:cxn>
                <a:cxn ang="0">
                  <a:pos x="16" y="63"/>
                </a:cxn>
                <a:cxn ang="0">
                  <a:pos x="24" y="58"/>
                </a:cxn>
                <a:cxn ang="0">
                  <a:pos x="19" y="80"/>
                </a:cxn>
                <a:cxn ang="0">
                  <a:pos x="22" y="88"/>
                </a:cxn>
                <a:cxn ang="0">
                  <a:pos x="6" y="83"/>
                </a:cxn>
                <a:cxn ang="0">
                  <a:pos x="2" y="124"/>
                </a:cxn>
                <a:cxn ang="0">
                  <a:pos x="19" y="163"/>
                </a:cxn>
                <a:cxn ang="0">
                  <a:pos x="24" y="195"/>
                </a:cxn>
                <a:cxn ang="0">
                  <a:pos x="39" y="226"/>
                </a:cxn>
                <a:cxn ang="0">
                  <a:pos x="36" y="261"/>
                </a:cxn>
                <a:cxn ang="0">
                  <a:pos x="44" y="258"/>
                </a:cxn>
                <a:cxn ang="0">
                  <a:pos x="58" y="264"/>
                </a:cxn>
                <a:cxn ang="0">
                  <a:pos x="88" y="275"/>
                </a:cxn>
                <a:cxn ang="0">
                  <a:pos x="109" y="280"/>
                </a:cxn>
                <a:cxn ang="0">
                  <a:pos x="114" y="308"/>
                </a:cxn>
                <a:cxn ang="0">
                  <a:pos x="134" y="302"/>
                </a:cxn>
                <a:cxn ang="0">
                  <a:pos x="127" y="287"/>
                </a:cxn>
                <a:cxn ang="0">
                  <a:pos x="162" y="293"/>
                </a:cxn>
                <a:cxn ang="0">
                  <a:pos x="166" y="308"/>
                </a:cxn>
                <a:cxn ang="0">
                  <a:pos x="176" y="309"/>
                </a:cxn>
                <a:cxn ang="0">
                  <a:pos x="205" y="329"/>
                </a:cxn>
                <a:cxn ang="0">
                  <a:pos x="221" y="340"/>
                </a:cxn>
                <a:cxn ang="0">
                  <a:pos x="234" y="339"/>
                </a:cxn>
                <a:cxn ang="0">
                  <a:pos x="248" y="341"/>
                </a:cxn>
                <a:cxn ang="0">
                  <a:pos x="257" y="342"/>
                </a:cxn>
                <a:cxn ang="0">
                  <a:pos x="265" y="353"/>
                </a:cxn>
                <a:cxn ang="0">
                  <a:pos x="288" y="339"/>
                </a:cxn>
                <a:cxn ang="0">
                  <a:pos x="314" y="337"/>
                </a:cxn>
                <a:cxn ang="0">
                  <a:pos x="343" y="335"/>
                </a:cxn>
                <a:cxn ang="0">
                  <a:pos x="381" y="348"/>
                </a:cxn>
                <a:cxn ang="0">
                  <a:pos x="386" y="341"/>
                </a:cxn>
                <a:cxn ang="0">
                  <a:pos x="392" y="301"/>
                </a:cxn>
                <a:cxn ang="0">
                  <a:pos x="428" y="254"/>
                </a:cxn>
              </a:cxnLst>
              <a:rect l="0" t="0" r="r" b="b"/>
              <a:pathLst>
                <a:path w="431" h="356">
                  <a:moveTo>
                    <a:pt x="422" y="231"/>
                  </a:moveTo>
                  <a:cubicBezTo>
                    <a:pt x="423" y="229"/>
                    <a:pt x="427" y="228"/>
                    <a:pt x="427" y="228"/>
                  </a:cubicBezTo>
                  <a:cubicBezTo>
                    <a:pt x="430" y="225"/>
                    <a:pt x="430" y="225"/>
                    <a:pt x="430" y="225"/>
                  </a:cubicBezTo>
                  <a:cubicBezTo>
                    <a:pt x="430" y="225"/>
                    <a:pt x="422" y="222"/>
                    <a:pt x="419" y="218"/>
                  </a:cubicBezTo>
                  <a:cubicBezTo>
                    <a:pt x="417" y="215"/>
                    <a:pt x="415" y="210"/>
                    <a:pt x="411" y="207"/>
                  </a:cubicBezTo>
                  <a:cubicBezTo>
                    <a:pt x="407" y="203"/>
                    <a:pt x="402" y="202"/>
                    <a:pt x="402" y="196"/>
                  </a:cubicBezTo>
                  <a:cubicBezTo>
                    <a:pt x="402" y="189"/>
                    <a:pt x="398" y="185"/>
                    <a:pt x="396" y="181"/>
                  </a:cubicBezTo>
                  <a:cubicBezTo>
                    <a:pt x="394" y="178"/>
                    <a:pt x="394" y="172"/>
                    <a:pt x="394" y="172"/>
                  </a:cubicBezTo>
                  <a:cubicBezTo>
                    <a:pt x="398" y="168"/>
                    <a:pt x="398" y="168"/>
                    <a:pt x="398" y="168"/>
                  </a:cubicBezTo>
                  <a:cubicBezTo>
                    <a:pt x="395" y="162"/>
                    <a:pt x="395" y="162"/>
                    <a:pt x="395" y="162"/>
                  </a:cubicBezTo>
                  <a:cubicBezTo>
                    <a:pt x="397" y="154"/>
                    <a:pt x="397" y="154"/>
                    <a:pt x="397" y="154"/>
                  </a:cubicBezTo>
                  <a:cubicBezTo>
                    <a:pt x="397" y="154"/>
                    <a:pt x="399" y="149"/>
                    <a:pt x="390" y="146"/>
                  </a:cubicBezTo>
                  <a:cubicBezTo>
                    <a:pt x="380" y="141"/>
                    <a:pt x="373" y="141"/>
                    <a:pt x="373" y="141"/>
                  </a:cubicBezTo>
                  <a:cubicBezTo>
                    <a:pt x="373" y="141"/>
                    <a:pt x="374" y="126"/>
                    <a:pt x="380" y="120"/>
                  </a:cubicBezTo>
                  <a:cubicBezTo>
                    <a:pt x="386" y="115"/>
                    <a:pt x="398" y="112"/>
                    <a:pt x="398" y="112"/>
                  </a:cubicBezTo>
                  <a:cubicBezTo>
                    <a:pt x="396" y="93"/>
                    <a:pt x="396" y="93"/>
                    <a:pt x="396" y="93"/>
                  </a:cubicBezTo>
                  <a:cubicBezTo>
                    <a:pt x="398" y="92"/>
                    <a:pt x="398" y="92"/>
                    <a:pt x="398" y="92"/>
                  </a:cubicBezTo>
                  <a:cubicBezTo>
                    <a:pt x="393" y="84"/>
                    <a:pt x="393" y="84"/>
                    <a:pt x="393" y="84"/>
                  </a:cubicBezTo>
                  <a:cubicBezTo>
                    <a:pt x="395" y="80"/>
                    <a:pt x="395" y="80"/>
                    <a:pt x="395" y="80"/>
                  </a:cubicBezTo>
                  <a:cubicBezTo>
                    <a:pt x="395" y="80"/>
                    <a:pt x="380" y="62"/>
                    <a:pt x="379" y="56"/>
                  </a:cubicBezTo>
                  <a:cubicBezTo>
                    <a:pt x="377" y="50"/>
                    <a:pt x="376" y="44"/>
                    <a:pt x="376" y="44"/>
                  </a:cubicBezTo>
                  <a:cubicBezTo>
                    <a:pt x="368" y="31"/>
                    <a:pt x="368" y="31"/>
                    <a:pt x="368" y="31"/>
                  </a:cubicBezTo>
                  <a:cubicBezTo>
                    <a:pt x="365" y="28"/>
                    <a:pt x="365" y="28"/>
                    <a:pt x="365" y="28"/>
                  </a:cubicBezTo>
                  <a:cubicBezTo>
                    <a:pt x="365" y="28"/>
                    <a:pt x="368" y="25"/>
                    <a:pt x="364" y="17"/>
                  </a:cubicBezTo>
                  <a:cubicBezTo>
                    <a:pt x="359" y="9"/>
                    <a:pt x="351" y="11"/>
                    <a:pt x="347" y="11"/>
                  </a:cubicBezTo>
                  <a:cubicBezTo>
                    <a:pt x="343" y="10"/>
                    <a:pt x="344" y="6"/>
                    <a:pt x="341" y="5"/>
                  </a:cubicBezTo>
                  <a:cubicBezTo>
                    <a:pt x="338" y="4"/>
                    <a:pt x="337" y="9"/>
                    <a:pt x="337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4" y="9"/>
                    <a:pt x="296" y="19"/>
                    <a:pt x="280" y="19"/>
                  </a:cubicBezTo>
                  <a:cubicBezTo>
                    <a:pt x="265" y="20"/>
                    <a:pt x="224" y="18"/>
                    <a:pt x="224" y="18"/>
                  </a:cubicBezTo>
                  <a:cubicBezTo>
                    <a:pt x="221" y="21"/>
                    <a:pt x="221" y="21"/>
                    <a:pt x="221" y="21"/>
                  </a:cubicBezTo>
                  <a:cubicBezTo>
                    <a:pt x="217" y="21"/>
                    <a:pt x="217" y="21"/>
                    <a:pt x="217" y="21"/>
                  </a:cubicBezTo>
                  <a:cubicBezTo>
                    <a:pt x="216" y="26"/>
                    <a:pt x="216" y="26"/>
                    <a:pt x="216" y="26"/>
                  </a:cubicBezTo>
                  <a:cubicBezTo>
                    <a:pt x="216" y="26"/>
                    <a:pt x="212" y="27"/>
                    <a:pt x="210" y="29"/>
                  </a:cubicBezTo>
                  <a:cubicBezTo>
                    <a:pt x="209" y="30"/>
                    <a:pt x="208" y="35"/>
                    <a:pt x="208" y="35"/>
                  </a:cubicBezTo>
                  <a:cubicBezTo>
                    <a:pt x="204" y="33"/>
                    <a:pt x="204" y="33"/>
                    <a:pt x="204" y="33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2" y="29"/>
                    <a:pt x="202" y="29"/>
                    <a:pt x="202" y="29"/>
                  </a:cubicBezTo>
                  <a:cubicBezTo>
                    <a:pt x="202" y="29"/>
                    <a:pt x="209" y="25"/>
                    <a:pt x="212" y="23"/>
                  </a:cubicBezTo>
                  <a:cubicBezTo>
                    <a:pt x="216" y="21"/>
                    <a:pt x="224" y="9"/>
                    <a:pt x="224" y="9"/>
                  </a:cubicBezTo>
                  <a:cubicBezTo>
                    <a:pt x="222" y="7"/>
                    <a:pt x="222" y="7"/>
                    <a:pt x="222" y="7"/>
                  </a:cubicBezTo>
                  <a:cubicBezTo>
                    <a:pt x="222" y="7"/>
                    <a:pt x="214" y="21"/>
                    <a:pt x="211" y="22"/>
                  </a:cubicBezTo>
                  <a:cubicBezTo>
                    <a:pt x="209" y="22"/>
                    <a:pt x="191" y="36"/>
                    <a:pt x="180" y="27"/>
                  </a:cubicBezTo>
                  <a:cubicBezTo>
                    <a:pt x="168" y="19"/>
                    <a:pt x="166" y="6"/>
                    <a:pt x="166" y="6"/>
                  </a:cubicBezTo>
                  <a:cubicBezTo>
                    <a:pt x="166" y="6"/>
                    <a:pt x="171" y="7"/>
                    <a:pt x="173" y="8"/>
                  </a:cubicBezTo>
                  <a:cubicBezTo>
                    <a:pt x="176" y="9"/>
                    <a:pt x="181" y="14"/>
                    <a:pt x="181" y="14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2" y="12"/>
                    <a:pt x="178" y="7"/>
                    <a:pt x="175" y="5"/>
                  </a:cubicBezTo>
                  <a:cubicBezTo>
                    <a:pt x="171" y="4"/>
                    <a:pt x="164" y="0"/>
                    <a:pt x="160" y="0"/>
                  </a:cubicBezTo>
                  <a:cubicBezTo>
                    <a:pt x="156" y="0"/>
                    <a:pt x="140" y="6"/>
                    <a:pt x="136" y="7"/>
                  </a:cubicBezTo>
                  <a:cubicBezTo>
                    <a:pt x="132" y="7"/>
                    <a:pt x="128" y="9"/>
                    <a:pt x="123" y="9"/>
                  </a:cubicBezTo>
                  <a:cubicBezTo>
                    <a:pt x="119" y="10"/>
                    <a:pt x="111" y="18"/>
                    <a:pt x="107" y="20"/>
                  </a:cubicBezTo>
                  <a:cubicBezTo>
                    <a:pt x="103" y="22"/>
                    <a:pt x="98" y="21"/>
                    <a:pt x="95" y="24"/>
                  </a:cubicBezTo>
                  <a:cubicBezTo>
                    <a:pt x="92" y="26"/>
                    <a:pt x="92" y="26"/>
                    <a:pt x="88" y="30"/>
                  </a:cubicBezTo>
                  <a:cubicBezTo>
                    <a:pt x="85" y="34"/>
                    <a:pt x="82" y="37"/>
                    <a:pt x="82" y="37"/>
                  </a:cubicBezTo>
                  <a:cubicBezTo>
                    <a:pt x="60" y="43"/>
                    <a:pt x="42" y="43"/>
                    <a:pt x="42" y="43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8"/>
                    <a:pt x="19" y="60"/>
                    <a:pt x="19" y="63"/>
                  </a:cubicBezTo>
                  <a:cubicBezTo>
                    <a:pt x="20" y="66"/>
                    <a:pt x="22" y="72"/>
                    <a:pt x="22" y="73"/>
                  </a:cubicBezTo>
                  <a:cubicBezTo>
                    <a:pt x="22" y="74"/>
                    <a:pt x="18" y="77"/>
                    <a:pt x="19" y="80"/>
                  </a:cubicBezTo>
                  <a:cubicBezTo>
                    <a:pt x="21" y="81"/>
                    <a:pt x="30" y="94"/>
                    <a:pt x="26" y="96"/>
                  </a:cubicBezTo>
                  <a:cubicBezTo>
                    <a:pt x="24" y="98"/>
                    <a:pt x="19" y="97"/>
                    <a:pt x="20" y="94"/>
                  </a:cubicBezTo>
                  <a:cubicBezTo>
                    <a:pt x="21" y="91"/>
                    <a:pt x="22" y="88"/>
                    <a:pt x="22" y="88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2"/>
                    <a:pt x="12" y="81"/>
                    <a:pt x="9" y="81"/>
                  </a:cubicBezTo>
                  <a:cubicBezTo>
                    <a:pt x="8" y="81"/>
                    <a:pt x="7" y="82"/>
                    <a:pt x="6" y="83"/>
                  </a:cubicBezTo>
                  <a:cubicBezTo>
                    <a:pt x="7" y="87"/>
                    <a:pt x="7" y="94"/>
                    <a:pt x="9" y="98"/>
                  </a:cubicBezTo>
                  <a:cubicBezTo>
                    <a:pt x="13" y="104"/>
                    <a:pt x="11" y="110"/>
                    <a:pt x="9" y="117"/>
                  </a:cubicBezTo>
                  <a:cubicBezTo>
                    <a:pt x="8" y="121"/>
                    <a:pt x="4" y="121"/>
                    <a:pt x="2" y="124"/>
                  </a:cubicBezTo>
                  <a:cubicBezTo>
                    <a:pt x="1" y="125"/>
                    <a:pt x="1" y="131"/>
                    <a:pt x="0" y="133"/>
                  </a:cubicBezTo>
                  <a:cubicBezTo>
                    <a:pt x="9" y="134"/>
                    <a:pt x="22" y="148"/>
                    <a:pt x="22" y="155"/>
                  </a:cubicBezTo>
                  <a:cubicBezTo>
                    <a:pt x="22" y="159"/>
                    <a:pt x="18" y="157"/>
                    <a:pt x="19" y="163"/>
                  </a:cubicBezTo>
                  <a:cubicBezTo>
                    <a:pt x="20" y="167"/>
                    <a:pt x="20" y="168"/>
                    <a:pt x="24" y="170"/>
                  </a:cubicBezTo>
                  <a:cubicBezTo>
                    <a:pt x="28" y="171"/>
                    <a:pt x="24" y="181"/>
                    <a:pt x="25" y="181"/>
                  </a:cubicBezTo>
                  <a:cubicBezTo>
                    <a:pt x="31" y="182"/>
                    <a:pt x="26" y="192"/>
                    <a:pt x="24" y="195"/>
                  </a:cubicBezTo>
                  <a:cubicBezTo>
                    <a:pt x="20" y="200"/>
                    <a:pt x="28" y="204"/>
                    <a:pt x="30" y="210"/>
                  </a:cubicBezTo>
                  <a:cubicBezTo>
                    <a:pt x="32" y="212"/>
                    <a:pt x="26" y="216"/>
                    <a:pt x="30" y="218"/>
                  </a:cubicBezTo>
                  <a:cubicBezTo>
                    <a:pt x="34" y="220"/>
                    <a:pt x="39" y="219"/>
                    <a:pt x="39" y="226"/>
                  </a:cubicBezTo>
                  <a:cubicBezTo>
                    <a:pt x="39" y="232"/>
                    <a:pt x="45" y="235"/>
                    <a:pt x="42" y="242"/>
                  </a:cubicBezTo>
                  <a:cubicBezTo>
                    <a:pt x="42" y="246"/>
                    <a:pt x="40" y="257"/>
                    <a:pt x="37" y="259"/>
                  </a:cubicBezTo>
                  <a:cubicBezTo>
                    <a:pt x="37" y="260"/>
                    <a:pt x="37" y="260"/>
                    <a:pt x="36" y="261"/>
                  </a:cubicBezTo>
                  <a:cubicBezTo>
                    <a:pt x="44" y="263"/>
                    <a:pt x="44" y="263"/>
                    <a:pt x="44" y="263"/>
                  </a:cubicBezTo>
                  <a:cubicBezTo>
                    <a:pt x="46" y="261"/>
                    <a:pt x="46" y="261"/>
                    <a:pt x="46" y="261"/>
                  </a:cubicBezTo>
                  <a:cubicBezTo>
                    <a:pt x="44" y="258"/>
                    <a:pt x="44" y="258"/>
                    <a:pt x="44" y="258"/>
                  </a:cubicBezTo>
                  <a:cubicBezTo>
                    <a:pt x="46" y="255"/>
                    <a:pt x="46" y="255"/>
                    <a:pt x="46" y="255"/>
                  </a:cubicBezTo>
                  <a:cubicBezTo>
                    <a:pt x="60" y="257"/>
                    <a:pt x="60" y="257"/>
                    <a:pt x="60" y="257"/>
                  </a:cubicBezTo>
                  <a:cubicBezTo>
                    <a:pt x="58" y="264"/>
                    <a:pt x="58" y="264"/>
                    <a:pt x="58" y="264"/>
                  </a:cubicBezTo>
                  <a:cubicBezTo>
                    <a:pt x="66" y="272"/>
                    <a:pt x="66" y="272"/>
                    <a:pt x="66" y="272"/>
                  </a:cubicBezTo>
                  <a:cubicBezTo>
                    <a:pt x="66" y="267"/>
                    <a:pt x="66" y="267"/>
                    <a:pt x="66" y="267"/>
                  </a:cubicBezTo>
                  <a:cubicBezTo>
                    <a:pt x="88" y="275"/>
                    <a:pt x="88" y="275"/>
                    <a:pt x="88" y="275"/>
                  </a:cubicBezTo>
                  <a:cubicBezTo>
                    <a:pt x="89" y="281"/>
                    <a:pt x="89" y="281"/>
                    <a:pt x="89" y="281"/>
                  </a:cubicBezTo>
                  <a:cubicBezTo>
                    <a:pt x="102" y="275"/>
                    <a:pt x="102" y="275"/>
                    <a:pt x="102" y="275"/>
                  </a:cubicBezTo>
                  <a:cubicBezTo>
                    <a:pt x="109" y="280"/>
                    <a:pt x="109" y="280"/>
                    <a:pt x="109" y="280"/>
                  </a:cubicBezTo>
                  <a:cubicBezTo>
                    <a:pt x="109" y="280"/>
                    <a:pt x="96" y="288"/>
                    <a:pt x="98" y="291"/>
                  </a:cubicBezTo>
                  <a:cubicBezTo>
                    <a:pt x="100" y="293"/>
                    <a:pt x="109" y="292"/>
                    <a:pt x="110" y="295"/>
                  </a:cubicBezTo>
                  <a:cubicBezTo>
                    <a:pt x="112" y="298"/>
                    <a:pt x="111" y="306"/>
                    <a:pt x="114" y="308"/>
                  </a:cubicBezTo>
                  <a:cubicBezTo>
                    <a:pt x="117" y="310"/>
                    <a:pt x="123" y="308"/>
                    <a:pt x="124" y="306"/>
                  </a:cubicBezTo>
                  <a:cubicBezTo>
                    <a:pt x="124" y="304"/>
                    <a:pt x="130" y="301"/>
                    <a:pt x="130" y="301"/>
                  </a:cubicBezTo>
                  <a:cubicBezTo>
                    <a:pt x="134" y="302"/>
                    <a:pt x="134" y="302"/>
                    <a:pt x="134" y="302"/>
                  </a:cubicBezTo>
                  <a:cubicBezTo>
                    <a:pt x="134" y="302"/>
                    <a:pt x="136" y="296"/>
                    <a:pt x="134" y="296"/>
                  </a:cubicBezTo>
                  <a:cubicBezTo>
                    <a:pt x="132" y="296"/>
                    <a:pt x="128" y="293"/>
                    <a:pt x="128" y="293"/>
                  </a:cubicBezTo>
                  <a:cubicBezTo>
                    <a:pt x="127" y="287"/>
                    <a:pt x="127" y="287"/>
                    <a:pt x="127" y="287"/>
                  </a:cubicBezTo>
                  <a:cubicBezTo>
                    <a:pt x="127" y="287"/>
                    <a:pt x="134" y="289"/>
                    <a:pt x="140" y="291"/>
                  </a:cubicBezTo>
                  <a:cubicBezTo>
                    <a:pt x="146" y="293"/>
                    <a:pt x="150" y="298"/>
                    <a:pt x="150" y="298"/>
                  </a:cubicBezTo>
                  <a:cubicBezTo>
                    <a:pt x="162" y="293"/>
                    <a:pt x="162" y="293"/>
                    <a:pt x="162" y="293"/>
                  </a:cubicBezTo>
                  <a:cubicBezTo>
                    <a:pt x="166" y="298"/>
                    <a:pt x="166" y="298"/>
                    <a:pt x="166" y="298"/>
                  </a:cubicBezTo>
                  <a:cubicBezTo>
                    <a:pt x="162" y="303"/>
                    <a:pt x="162" y="303"/>
                    <a:pt x="162" y="303"/>
                  </a:cubicBezTo>
                  <a:cubicBezTo>
                    <a:pt x="162" y="303"/>
                    <a:pt x="165" y="307"/>
                    <a:pt x="166" y="308"/>
                  </a:cubicBezTo>
                  <a:cubicBezTo>
                    <a:pt x="168" y="309"/>
                    <a:pt x="170" y="315"/>
                    <a:pt x="170" y="315"/>
                  </a:cubicBezTo>
                  <a:cubicBezTo>
                    <a:pt x="175" y="313"/>
                    <a:pt x="175" y="313"/>
                    <a:pt x="175" y="313"/>
                  </a:cubicBezTo>
                  <a:cubicBezTo>
                    <a:pt x="176" y="309"/>
                    <a:pt x="176" y="309"/>
                    <a:pt x="176" y="309"/>
                  </a:cubicBezTo>
                  <a:cubicBezTo>
                    <a:pt x="192" y="314"/>
                    <a:pt x="192" y="314"/>
                    <a:pt x="192" y="314"/>
                  </a:cubicBezTo>
                  <a:cubicBezTo>
                    <a:pt x="202" y="317"/>
                    <a:pt x="202" y="317"/>
                    <a:pt x="202" y="317"/>
                  </a:cubicBezTo>
                  <a:cubicBezTo>
                    <a:pt x="205" y="329"/>
                    <a:pt x="205" y="329"/>
                    <a:pt x="205" y="329"/>
                  </a:cubicBezTo>
                  <a:cubicBezTo>
                    <a:pt x="214" y="329"/>
                    <a:pt x="214" y="329"/>
                    <a:pt x="214" y="329"/>
                  </a:cubicBezTo>
                  <a:cubicBezTo>
                    <a:pt x="218" y="340"/>
                    <a:pt x="218" y="340"/>
                    <a:pt x="218" y="340"/>
                  </a:cubicBezTo>
                  <a:cubicBezTo>
                    <a:pt x="221" y="340"/>
                    <a:pt x="221" y="340"/>
                    <a:pt x="221" y="340"/>
                  </a:cubicBezTo>
                  <a:cubicBezTo>
                    <a:pt x="221" y="348"/>
                    <a:pt x="221" y="348"/>
                    <a:pt x="221" y="348"/>
                  </a:cubicBezTo>
                  <a:cubicBezTo>
                    <a:pt x="231" y="346"/>
                    <a:pt x="231" y="346"/>
                    <a:pt x="231" y="346"/>
                  </a:cubicBezTo>
                  <a:cubicBezTo>
                    <a:pt x="234" y="339"/>
                    <a:pt x="234" y="339"/>
                    <a:pt x="234" y="339"/>
                  </a:cubicBezTo>
                  <a:cubicBezTo>
                    <a:pt x="237" y="339"/>
                    <a:pt x="237" y="339"/>
                    <a:pt x="237" y="339"/>
                  </a:cubicBezTo>
                  <a:cubicBezTo>
                    <a:pt x="237" y="339"/>
                    <a:pt x="238" y="333"/>
                    <a:pt x="243" y="333"/>
                  </a:cubicBezTo>
                  <a:cubicBezTo>
                    <a:pt x="247" y="334"/>
                    <a:pt x="248" y="341"/>
                    <a:pt x="248" y="341"/>
                  </a:cubicBezTo>
                  <a:cubicBezTo>
                    <a:pt x="252" y="341"/>
                    <a:pt x="252" y="341"/>
                    <a:pt x="252" y="341"/>
                  </a:cubicBezTo>
                  <a:cubicBezTo>
                    <a:pt x="251" y="344"/>
                    <a:pt x="251" y="344"/>
                    <a:pt x="251" y="344"/>
                  </a:cubicBezTo>
                  <a:cubicBezTo>
                    <a:pt x="257" y="342"/>
                    <a:pt x="257" y="342"/>
                    <a:pt x="257" y="342"/>
                  </a:cubicBezTo>
                  <a:cubicBezTo>
                    <a:pt x="260" y="349"/>
                    <a:pt x="260" y="349"/>
                    <a:pt x="260" y="349"/>
                  </a:cubicBezTo>
                  <a:cubicBezTo>
                    <a:pt x="260" y="349"/>
                    <a:pt x="255" y="356"/>
                    <a:pt x="259" y="356"/>
                  </a:cubicBezTo>
                  <a:cubicBezTo>
                    <a:pt x="261" y="356"/>
                    <a:pt x="265" y="353"/>
                    <a:pt x="265" y="353"/>
                  </a:cubicBezTo>
                  <a:cubicBezTo>
                    <a:pt x="273" y="356"/>
                    <a:pt x="273" y="356"/>
                    <a:pt x="273" y="356"/>
                  </a:cubicBezTo>
                  <a:cubicBezTo>
                    <a:pt x="276" y="346"/>
                    <a:pt x="276" y="346"/>
                    <a:pt x="276" y="346"/>
                  </a:cubicBezTo>
                  <a:cubicBezTo>
                    <a:pt x="276" y="346"/>
                    <a:pt x="281" y="340"/>
                    <a:pt x="288" y="339"/>
                  </a:cubicBezTo>
                  <a:cubicBezTo>
                    <a:pt x="300" y="339"/>
                    <a:pt x="300" y="339"/>
                    <a:pt x="300" y="339"/>
                  </a:cubicBezTo>
                  <a:cubicBezTo>
                    <a:pt x="300" y="339"/>
                    <a:pt x="301" y="345"/>
                    <a:pt x="308" y="344"/>
                  </a:cubicBezTo>
                  <a:cubicBezTo>
                    <a:pt x="313" y="343"/>
                    <a:pt x="314" y="337"/>
                    <a:pt x="314" y="337"/>
                  </a:cubicBezTo>
                  <a:cubicBezTo>
                    <a:pt x="314" y="337"/>
                    <a:pt x="319" y="333"/>
                    <a:pt x="327" y="331"/>
                  </a:cubicBezTo>
                  <a:cubicBezTo>
                    <a:pt x="334" y="330"/>
                    <a:pt x="337" y="331"/>
                    <a:pt x="337" y="331"/>
                  </a:cubicBezTo>
                  <a:cubicBezTo>
                    <a:pt x="343" y="335"/>
                    <a:pt x="343" y="335"/>
                    <a:pt x="343" y="335"/>
                  </a:cubicBezTo>
                  <a:cubicBezTo>
                    <a:pt x="343" y="335"/>
                    <a:pt x="355" y="335"/>
                    <a:pt x="356" y="337"/>
                  </a:cubicBezTo>
                  <a:cubicBezTo>
                    <a:pt x="357" y="339"/>
                    <a:pt x="357" y="344"/>
                    <a:pt x="357" y="344"/>
                  </a:cubicBezTo>
                  <a:cubicBezTo>
                    <a:pt x="381" y="348"/>
                    <a:pt x="381" y="348"/>
                    <a:pt x="381" y="348"/>
                  </a:cubicBezTo>
                  <a:cubicBezTo>
                    <a:pt x="395" y="352"/>
                    <a:pt x="395" y="352"/>
                    <a:pt x="395" y="352"/>
                  </a:cubicBezTo>
                  <a:cubicBezTo>
                    <a:pt x="396" y="346"/>
                    <a:pt x="396" y="346"/>
                    <a:pt x="396" y="346"/>
                  </a:cubicBezTo>
                  <a:cubicBezTo>
                    <a:pt x="396" y="346"/>
                    <a:pt x="388" y="344"/>
                    <a:pt x="386" y="341"/>
                  </a:cubicBezTo>
                  <a:cubicBezTo>
                    <a:pt x="385" y="338"/>
                    <a:pt x="386" y="335"/>
                    <a:pt x="385" y="330"/>
                  </a:cubicBezTo>
                  <a:cubicBezTo>
                    <a:pt x="385" y="325"/>
                    <a:pt x="379" y="318"/>
                    <a:pt x="379" y="318"/>
                  </a:cubicBezTo>
                  <a:cubicBezTo>
                    <a:pt x="379" y="318"/>
                    <a:pt x="389" y="308"/>
                    <a:pt x="392" y="301"/>
                  </a:cubicBezTo>
                  <a:cubicBezTo>
                    <a:pt x="396" y="294"/>
                    <a:pt x="397" y="283"/>
                    <a:pt x="400" y="279"/>
                  </a:cubicBezTo>
                  <a:cubicBezTo>
                    <a:pt x="404" y="276"/>
                    <a:pt x="414" y="258"/>
                    <a:pt x="414" y="258"/>
                  </a:cubicBezTo>
                  <a:cubicBezTo>
                    <a:pt x="414" y="258"/>
                    <a:pt x="425" y="261"/>
                    <a:pt x="428" y="254"/>
                  </a:cubicBezTo>
                  <a:cubicBezTo>
                    <a:pt x="431" y="246"/>
                    <a:pt x="431" y="238"/>
                    <a:pt x="428" y="235"/>
                  </a:cubicBezTo>
                  <a:cubicBezTo>
                    <a:pt x="425" y="234"/>
                    <a:pt x="421" y="233"/>
                    <a:pt x="422" y="231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</a:pPr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9" name="Frankreich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4892634" y="3547245"/>
              <a:ext cx="1514048" cy="1572473"/>
            </a:xfrm>
            <a:custGeom>
              <a:avLst/>
              <a:gdLst/>
              <a:ahLst/>
              <a:cxnLst>
                <a:cxn ang="0">
                  <a:pos x="540" y="142"/>
                </a:cxn>
                <a:cxn ang="0">
                  <a:pos x="511" y="136"/>
                </a:cxn>
                <a:cxn ang="0">
                  <a:pos x="481" y="122"/>
                </a:cxn>
                <a:cxn ang="0">
                  <a:pos x="450" y="105"/>
                </a:cxn>
                <a:cxn ang="0">
                  <a:pos x="432" y="71"/>
                </a:cxn>
                <a:cxn ang="0">
                  <a:pos x="405" y="74"/>
                </a:cxn>
                <a:cxn ang="0">
                  <a:pos x="378" y="42"/>
                </a:cxn>
                <a:cxn ang="0">
                  <a:pos x="355" y="28"/>
                </a:cxn>
                <a:cxn ang="0">
                  <a:pos x="345" y="8"/>
                </a:cxn>
                <a:cxn ang="0">
                  <a:pos x="295" y="48"/>
                </a:cxn>
                <a:cxn ang="0">
                  <a:pos x="236" y="78"/>
                </a:cxn>
                <a:cxn ang="0">
                  <a:pos x="211" y="105"/>
                </a:cxn>
                <a:cxn ang="0">
                  <a:pos x="167" y="79"/>
                </a:cxn>
                <a:cxn ang="0">
                  <a:pos x="144" y="74"/>
                </a:cxn>
                <a:cxn ang="0">
                  <a:pos x="149" y="114"/>
                </a:cxn>
                <a:cxn ang="0">
                  <a:pos x="130" y="130"/>
                </a:cxn>
                <a:cxn ang="0">
                  <a:pos x="112" y="127"/>
                </a:cxn>
                <a:cxn ang="0">
                  <a:pos x="50" y="114"/>
                </a:cxn>
                <a:cxn ang="0">
                  <a:pos x="4" y="130"/>
                </a:cxn>
                <a:cxn ang="0">
                  <a:pos x="8" y="138"/>
                </a:cxn>
                <a:cxn ang="0">
                  <a:pos x="1" y="153"/>
                </a:cxn>
                <a:cxn ang="0">
                  <a:pos x="35" y="169"/>
                </a:cxn>
                <a:cxn ang="0">
                  <a:pos x="66" y="181"/>
                </a:cxn>
                <a:cxn ang="0">
                  <a:pos x="73" y="194"/>
                </a:cxn>
                <a:cxn ang="0">
                  <a:pos x="97" y="220"/>
                </a:cxn>
                <a:cxn ang="0">
                  <a:pos x="97" y="226"/>
                </a:cxn>
                <a:cxn ang="0">
                  <a:pos x="109" y="273"/>
                </a:cxn>
                <a:cxn ang="0">
                  <a:pos x="138" y="306"/>
                </a:cxn>
                <a:cxn ang="0">
                  <a:pos x="151" y="375"/>
                </a:cxn>
                <a:cxn ang="0">
                  <a:pos x="129" y="338"/>
                </a:cxn>
                <a:cxn ang="0">
                  <a:pos x="113" y="406"/>
                </a:cxn>
                <a:cxn ang="0">
                  <a:pos x="83" y="479"/>
                </a:cxn>
                <a:cxn ang="0">
                  <a:pos x="94" y="501"/>
                </a:cxn>
                <a:cxn ang="0">
                  <a:pos x="125" y="515"/>
                </a:cxn>
                <a:cxn ang="0">
                  <a:pos x="167" y="530"/>
                </a:cxn>
                <a:cxn ang="0">
                  <a:pos x="207" y="532"/>
                </a:cxn>
                <a:cxn ang="0">
                  <a:pos x="237" y="545"/>
                </a:cxn>
                <a:cxn ang="0">
                  <a:pos x="254" y="567"/>
                </a:cxn>
                <a:cxn ang="0">
                  <a:pos x="309" y="567"/>
                </a:cxn>
                <a:cxn ang="0">
                  <a:pos x="307" y="530"/>
                </a:cxn>
                <a:cxn ang="0">
                  <a:pos x="332" y="506"/>
                </a:cxn>
                <a:cxn ang="0">
                  <a:pos x="355" y="498"/>
                </a:cxn>
                <a:cxn ang="0">
                  <a:pos x="406" y="517"/>
                </a:cxn>
                <a:cxn ang="0">
                  <a:pos x="448" y="534"/>
                </a:cxn>
                <a:cxn ang="0">
                  <a:pos x="469" y="533"/>
                </a:cxn>
                <a:cxn ang="0">
                  <a:pos x="497" y="509"/>
                </a:cxn>
                <a:cxn ang="0">
                  <a:pos x="528" y="496"/>
                </a:cxn>
                <a:cxn ang="0">
                  <a:pos x="502" y="437"/>
                </a:cxn>
                <a:cxn ang="0">
                  <a:pos x="494" y="403"/>
                </a:cxn>
                <a:cxn ang="0">
                  <a:pos x="499" y="362"/>
                </a:cxn>
                <a:cxn ang="0">
                  <a:pos x="502" y="325"/>
                </a:cxn>
                <a:cxn ang="0">
                  <a:pos x="464" y="336"/>
                </a:cxn>
                <a:cxn ang="0">
                  <a:pos x="488" y="284"/>
                </a:cxn>
                <a:cxn ang="0">
                  <a:pos x="536" y="252"/>
                </a:cxn>
                <a:cxn ang="0">
                  <a:pos x="557" y="179"/>
                </a:cxn>
                <a:cxn ang="0">
                  <a:pos x="619" y="558"/>
                </a:cxn>
                <a:cxn ang="0">
                  <a:pos x="583" y="572"/>
                </a:cxn>
                <a:cxn ang="0">
                  <a:pos x="573" y="596"/>
                </a:cxn>
                <a:cxn ang="0">
                  <a:pos x="577" y="627"/>
                </a:cxn>
                <a:cxn ang="0">
                  <a:pos x="597" y="646"/>
                </a:cxn>
                <a:cxn ang="0">
                  <a:pos x="621" y="571"/>
                </a:cxn>
                <a:cxn ang="0">
                  <a:pos x="126" y="100"/>
                </a:cxn>
                <a:cxn ang="0">
                  <a:pos x="113" y="75"/>
                </a:cxn>
              </a:cxnLst>
              <a:rect l="0" t="0" r="r" b="b"/>
              <a:pathLst>
                <a:path w="626" h="652">
                  <a:moveTo>
                    <a:pt x="575" y="156"/>
                  </a:moveTo>
                  <a:cubicBezTo>
                    <a:pt x="572" y="155"/>
                    <a:pt x="563" y="148"/>
                    <a:pt x="560" y="151"/>
                  </a:cubicBezTo>
                  <a:cubicBezTo>
                    <a:pt x="559" y="153"/>
                    <a:pt x="549" y="148"/>
                    <a:pt x="547" y="147"/>
                  </a:cubicBezTo>
                  <a:cubicBezTo>
                    <a:pt x="546" y="147"/>
                    <a:pt x="542" y="142"/>
                    <a:pt x="544" y="142"/>
                  </a:cubicBezTo>
                  <a:cubicBezTo>
                    <a:pt x="543" y="142"/>
                    <a:pt x="542" y="141"/>
                    <a:pt x="541" y="141"/>
                  </a:cubicBezTo>
                  <a:cubicBezTo>
                    <a:pt x="538" y="141"/>
                    <a:pt x="540" y="142"/>
                    <a:pt x="540" y="142"/>
                  </a:cubicBezTo>
                  <a:cubicBezTo>
                    <a:pt x="537" y="143"/>
                    <a:pt x="537" y="144"/>
                    <a:pt x="536" y="144"/>
                  </a:cubicBezTo>
                  <a:cubicBezTo>
                    <a:pt x="534" y="144"/>
                    <a:pt x="528" y="141"/>
                    <a:pt x="528" y="141"/>
                  </a:cubicBezTo>
                  <a:cubicBezTo>
                    <a:pt x="526" y="141"/>
                    <a:pt x="525" y="147"/>
                    <a:pt x="524" y="140"/>
                  </a:cubicBezTo>
                  <a:cubicBezTo>
                    <a:pt x="524" y="138"/>
                    <a:pt x="519" y="137"/>
                    <a:pt x="516" y="137"/>
                  </a:cubicBezTo>
                  <a:cubicBezTo>
                    <a:pt x="518" y="140"/>
                    <a:pt x="516" y="140"/>
                    <a:pt x="513" y="140"/>
                  </a:cubicBezTo>
                  <a:cubicBezTo>
                    <a:pt x="510" y="139"/>
                    <a:pt x="512" y="138"/>
                    <a:pt x="511" y="136"/>
                  </a:cubicBezTo>
                  <a:cubicBezTo>
                    <a:pt x="511" y="137"/>
                    <a:pt x="505" y="126"/>
                    <a:pt x="504" y="127"/>
                  </a:cubicBezTo>
                  <a:cubicBezTo>
                    <a:pt x="506" y="126"/>
                    <a:pt x="506" y="123"/>
                    <a:pt x="505" y="122"/>
                  </a:cubicBezTo>
                  <a:cubicBezTo>
                    <a:pt x="503" y="120"/>
                    <a:pt x="500" y="120"/>
                    <a:pt x="498" y="119"/>
                  </a:cubicBezTo>
                  <a:cubicBezTo>
                    <a:pt x="496" y="120"/>
                    <a:pt x="495" y="120"/>
                    <a:pt x="494" y="120"/>
                  </a:cubicBezTo>
                  <a:cubicBezTo>
                    <a:pt x="492" y="120"/>
                    <a:pt x="492" y="118"/>
                    <a:pt x="489" y="118"/>
                  </a:cubicBezTo>
                  <a:cubicBezTo>
                    <a:pt x="486" y="117"/>
                    <a:pt x="488" y="122"/>
                    <a:pt x="481" y="122"/>
                  </a:cubicBezTo>
                  <a:cubicBezTo>
                    <a:pt x="476" y="123"/>
                    <a:pt x="476" y="117"/>
                    <a:pt x="476" y="117"/>
                  </a:cubicBezTo>
                  <a:cubicBezTo>
                    <a:pt x="471" y="115"/>
                    <a:pt x="471" y="115"/>
                    <a:pt x="471" y="115"/>
                  </a:cubicBezTo>
                  <a:cubicBezTo>
                    <a:pt x="472" y="115"/>
                    <a:pt x="472" y="115"/>
                    <a:pt x="472" y="115"/>
                  </a:cubicBezTo>
                  <a:cubicBezTo>
                    <a:pt x="457" y="116"/>
                    <a:pt x="457" y="116"/>
                    <a:pt x="457" y="116"/>
                  </a:cubicBezTo>
                  <a:cubicBezTo>
                    <a:pt x="450" y="107"/>
                    <a:pt x="450" y="107"/>
                    <a:pt x="450" y="107"/>
                  </a:cubicBezTo>
                  <a:cubicBezTo>
                    <a:pt x="450" y="105"/>
                    <a:pt x="450" y="105"/>
                    <a:pt x="450" y="105"/>
                  </a:cubicBezTo>
                  <a:cubicBezTo>
                    <a:pt x="438" y="95"/>
                    <a:pt x="438" y="95"/>
                    <a:pt x="438" y="95"/>
                  </a:cubicBezTo>
                  <a:cubicBezTo>
                    <a:pt x="431" y="95"/>
                    <a:pt x="431" y="95"/>
                    <a:pt x="431" y="95"/>
                  </a:cubicBezTo>
                  <a:cubicBezTo>
                    <a:pt x="429" y="93"/>
                    <a:pt x="429" y="93"/>
                    <a:pt x="429" y="93"/>
                  </a:cubicBezTo>
                  <a:cubicBezTo>
                    <a:pt x="429" y="93"/>
                    <a:pt x="432" y="88"/>
                    <a:pt x="431" y="86"/>
                  </a:cubicBezTo>
                  <a:cubicBezTo>
                    <a:pt x="431" y="83"/>
                    <a:pt x="429" y="83"/>
                    <a:pt x="429" y="83"/>
                  </a:cubicBezTo>
                  <a:cubicBezTo>
                    <a:pt x="429" y="83"/>
                    <a:pt x="436" y="74"/>
                    <a:pt x="432" y="71"/>
                  </a:cubicBezTo>
                  <a:cubicBezTo>
                    <a:pt x="429" y="68"/>
                    <a:pt x="423" y="81"/>
                    <a:pt x="423" y="81"/>
                  </a:cubicBezTo>
                  <a:cubicBezTo>
                    <a:pt x="420" y="83"/>
                    <a:pt x="420" y="83"/>
                    <a:pt x="420" y="83"/>
                  </a:cubicBezTo>
                  <a:cubicBezTo>
                    <a:pt x="416" y="86"/>
                    <a:pt x="416" y="86"/>
                    <a:pt x="416" y="86"/>
                  </a:cubicBezTo>
                  <a:cubicBezTo>
                    <a:pt x="413" y="83"/>
                    <a:pt x="413" y="83"/>
                    <a:pt x="413" y="83"/>
                  </a:cubicBezTo>
                  <a:cubicBezTo>
                    <a:pt x="413" y="83"/>
                    <a:pt x="408" y="85"/>
                    <a:pt x="403" y="83"/>
                  </a:cubicBezTo>
                  <a:cubicBezTo>
                    <a:pt x="396" y="80"/>
                    <a:pt x="405" y="74"/>
                    <a:pt x="405" y="74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401" y="70"/>
                    <a:pt x="404" y="67"/>
                    <a:pt x="404" y="61"/>
                  </a:cubicBezTo>
                  <a:cubicBezTo>
                    <a:pt x="404" y="57"/>
                    <a:pt x="396" y="56"/>
                    <a:pt x="392" y="55"/>
                  </a:cubicBezTo>
                  <a:cubicBezTo>
                    <a:pt x="387" y="54"/>
                    <a:pt x="387" y="59"/>
                    <a:pt x="383" y="59"/>
                  </a:cubicBezTo>
                  <a:cubicBezTo>
                    <a:pt x="381" y="60"/>
                    <a:pt x="384" y="47"/>
                    <a:pt x="384" y="47"/>
                  </a:cubicBezTo>
                  <a:cubicBezTo>
                    <a:pt x="378" y="42"/>
                    <a:pt x="378" y="42"/>
                    <a:pt x="378" y="42"/>
                  </a:cubicBezTo>
                  <a:cubicBezTo>
                    <a:pt x="371" y="45"/>
                    <a:pt x="371" y="45"/>
                    <a:pt x="371" y="45"/>
                  </a:cubicBezTo>
                  <a:cubicBezTo>
                    <a:pt x="368" y="42"/>
                    <a:pt x="368" y="42"/>
                    <a:pt x="368" y="42"/>
                  </a:cubicBezTo>
                  <a:cubicBezTo>
                    <a:pt x="368" y="31"/>
                    <a:pt x="368" y="31"/>
                    <a:pt x="368" y="31"/>
                  </a:cubicBezTo>
                  <a:cubicBezTo>
                    <a:pt x="365" y="24"/>
                    <a:pt x="365" y="24"/>
                    <a:pt x="365" y="24"/>
                  </a:cubicBezTo>
                  <a:cubicBezTo>
                    <a:pt x="358" y="24"/>
                    <a:pt x="358" y="24"/>
                    <a:pt x="358" y="24"/>
                  </a:cubicBezTo>
                  <a:cubicBezTo>
                    <a:pt x="356" y="24"/>
                    <a:pt x="355" y="28"/>
                    <a:pt x="355" y="28"/>
                  </a:cubicBezTo>
                  <a:cubicBezTo>
                    <a:pt x="351" y="27"/>
                    <a:pt x="351" y="27"/>
                    <a:pt x="351" y="27"/>
                  </a:cubicBezTo>
                  <a:cubicBezTo>
                    <a:pt x="351" y="27"/>
                    <a:pt x="349" y="21"/>
                    <a:pt x="346" y="20"/>
                  </a:cubicBezTo>
                  <a:cubicBezTo>
                    <a:pt x="344" y="18"/>
                    <a:pt x="343" y="20"/>
                    <a:pt x="343" y="20"/>
                  </a:cubicBezTo>
                  <a:cubicBezTo>
                    <a:pt x="344" y="13"/>
                    <a:pt x="344" y="13"/>
                    <a:pt x="344" y="13"/>
                  </a:cubicBezTo>
                  <a:cubicBezTo>
                    <a:pt x="345" y="12"/>
                    <a:pt x="345" y="12"/>
                    <a:pt x="345" y="12"/>
                  </a:cubicBezTo>
                  <a:cubicBezTo>
                    <a:pt x="345" y="8"/>
                    <a:pt x="345" y="8"/>
                    <a:pt x="345" y="8"/>
                  </a:cubicBezTo>
                  <a:cubicBezTo>
                    <a:pt x="344" y="8"/>
                    <a:pt x="344" y="8"/>
                    <a:pt x="344" y="8"/>
                  </a:cubicBezTo>
                  <a:cubicBezTo>
                    <a:pt x="344" y="1"/>
                    <a:pt x="344" y="1"/>
                    <a:pt x="344" y="1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34" y="0"/>
                    <a:pt x="328" y="5"/>
                    <a:pt x="324" y="5"/>
                  </a:cubicBezTo>
                  <a:cubicBezTo>
                    <a:pt x="318" y="5"/>
                    <a:pt x="306" y="0"/>
                    <a:pt x="302" y="12"/>
                  </a:cubicBezTo>
                  <a:cubicBezTo>
                    <a:pt x="298" y="24"/>
                    <a:pt x="295" y="48"/>
                    <a:pt x="295" y="48"/>
                  </a:cubicBezTo>
                  <a:cubicBezTo>
                    <a:pt x="300" y="54"/>
                    <a:pt x="300" y="54"/>
                    <a:pt x="300" y="54"/>
                  </a:cubicBezTo>
                  <a:cubicBezTo>
                    <a:pt x="300" y="56"/>
                    <a:pt x="300" y="56"/>
                    <a:pt x="300" y="56"/>
                  </a:cubicBezTo>
                  <a:cubicBezTo>
                    <a:pt x="294" y="53"/>
                    <a:pt x="294" y="53"/>
                    <a:pt x="294" y="53"/>
                  </a:cubicBezTo>
                  <a:cubicBezTo>
                    <a:pt x="294" y="53"/>
                    <a:pt x="290" y="65"/>
                    <a:pt x="277" y="69"/>
                  </a:cubicBezTo>
                  <a:cubicBezTo>
                    <a:pt x="264" y="72"/>
                    <a:pt x="252" y="70"/>
                    <a:pt x="252" y="70"/>
                  </a:cubicBezTo>
                  <a:cubicBezTo>
                    <a:pt x="252" y="70"/>
                    <a:pt x="238" y="78"/>
                    <a:pt x="236" y="78"/>
                  </a:cubicBezTo>
                  <a:cubicBezTo>
                    <a:pt x="231" y="78"/>
                    <a:pt x="231" y="78"/>
                    <a:pt x="231" y="78"/>
                  </a:cubicBezTo>
                  <a:cubicBezTo>
                    <a:pt x="231" y="78"/>
                    <a:pt x="221" y="87"/>
                    <a:pt x="225" y="91"/>
                  </a:cubicBezTo>
                  <a:cubicBezTo>
                    <a:pt x="229" y="95"/>
                    <a:pt x="237" y="97"/>
                    <a:pt x="237" y="97"/>
                  </a:cubicBezTo>
                  <a:cubicBezTo>
                    <a:pt x="235" y="99"/>
                    <a:pt x="235" y="99"/>
                    <a:pt x="235" y="99"/>
                  </a:cubicBezTo>
                  <a:cubicBezTo>
                    <a:pt x="231" y="97"/>
                    <a:pt x="231" y="97"/>
                    <a:pt x="231" y="97"/>
                  </a:cubicBezTo>
                  <a:cubicBezTo>
                    <a:pt x="211" y="105"/>
                    <a:pt x="211" y="105"/>
                    <a:pt x="211" y="105"/>
                  </a:cubicBezTo>
                  <a:cubicBezTo>
                    <a:pt x="199" y="99"/>
                    <a:pt x="199" y="99"/>
                    <a:pt x="199" y="99"/>
                  </a:cubicBezTo>
                  <a:cubicBezTo>
                    <a:pt x="195" y="100"/>
                    <a:pt x="195" y="100"/>
                    <a:pt x="195" y="100"/>
                  </a:cubicBezTo>
                  <a:cubicBezTo>
                    <a:pt x="195" y="100"/>
                    <a:pt x="185" y="94"/>
                    <a:pt x="180" y="93"/>
                  </a:cubicBezTo>
                  <a:cubicBezTo>
                    <a:pt x="175" y="92"/>
                    <a:pt x="170" y="94"/>
                    <a:pt x="170" y="94"/>
                  </a:cubicBezTo>
                  <a:cubicBezTo>
                    <a:pt x="170" y="94"/>
                    <a:pt x="169" y="92"/>
                    <a:pt x="168" y="88"/>
                  </a:cubicBezTo>
                  <a:cubicBezTo>
                    <a:pt x="166" y="84"/>
                    <a:pt x="163" y="80"/>
                    <a:pt x="167" y="79"/>
                  </a:cubicBezTo>
                  <a:cubicBezTo>
                    <a:pt x="172" y="78"/>
                    <a:pt x="170" y="76"/>
                    <a:pt x="170" y="76"/>
                  </a:cubicBezTo>
                  <a:cubicBezTo>
                    <a:pt x="170" y="76"/>
                    <a:pt x="168" y="67"/>
                    <a:pt x="163" y="69"/>
                  </a:cubicBezTo>
                  <a:cubicBezTo>
                    <a:pt x="156" y="71"/>
                    <a:pt x="153" y="72"/>
                    <a:pt x="149" y="70"/>
                  </a:cubicBezTo>
                  <a:cubicBezTo>
                    <a:pt x="145" y="68"/>
                    <a:pt x="143" y="63"/>
                    <a:pt x="143" y="63"/>
                  </a:cubicBezTo>
                  <a:cubicBezTo>
                    <a:pt x="143" y="63"/>
                    <a:pt x="142" y="65"/>
                    <a:pt x="141" y="67"/>
                  </a:cubicBezTo>
                  <a:cubicBezTo>
                    <a:pt x="139" y="67"/>
                    <a:pt x="145" y="73"/>
                    <a:pt x="144" y="74"/>
                  </a:cubicBezTo>
                  <a:cubicBezTo>
                    <a:pt x="143" y="75"/>
                    <a:pt x="141" y="78"/>
                    <a:pt x="141" y="78"/>
                  </a:cubicBezTo>
                  <a:cubicBezTo>
                    <a:pt x="141" y="78"/>
                    <a:pt x="144" y="88"/>
                    <a:pt x="146" y="90"/>
                  </a:cubicBezTo>
                  <a:cubicBezTo>
                    <a:pt x="148" y="92"/>
                    <a:pt x="148" y="97"/>
                    <a:pt x="148" y="97"/>
                  </a:cubicBezTo>
                  <a:cubicBezTo>
                    <a:pt x="148" y="97"/>
                    <a:pt x="151" y="97"/>
                    <a:pt x="151" y="100"/>
                  </a:cubicBezTo>
                  <a:cubicBezTo>
                    <a:pt x="151" y="102"/>
                    <a:pt x="146" y="106"/>
                    <a:pt x="146" y="106"/>
                  </a:cubicBezTo>
                  <a:cubicBezTo>
                    <a:pt x="146" y="106"/>
                    <a:pt x="149" y="111"/>
                    <a:pt x="149" y="114"/>
                  </a:cubicBezTo>
                  <a:cubicBezTo>
                    <a:pt x="149" y="116"/>
                    <a:pt x="144" y="122"/>
                    <a:pt x="146" y="126"/>
                  </a:cubicBezTo>
                  <a:cubicBezTo>
                    <a:pt x="148" y="131"/>
                    <a:pt x="153" y="136"/>
                    <a:pt x="153" y="136"/>
                  </a:cubicBezTo>
                  <a:cubicBezTo>
                    <a:pt x="153" y="136"/>
                    <a:pt x="151" y="138"/>
                    <a:pt x="150" y="138"/>
                  </a:cubicBezTo>
                  <a:cubicBezTo>
                    <a:pt x="148" y="138"/>
                    <a:pt x="146" y="136"/>
                    <a:pt x="142" y="136"/>
                  </a:cubicBezTo>
                  <a:cubicBezTo>
                    <a:pt x="137" y="137"/>
                    <a:pt x="132" y="139"/>
                    <a:pt x="134" y="135"/>
                  </a:cubicBezTo>
                  <a:cubicBezTo>
                    <a:pt x="135" y="132"/>
                    <a:pt x="134" y="130"/>
                    <a:pt x="130" y="130"/>
                  </a:cubicBezTo>
                  <a:cubicBezTo>
                    <a:pt x="127" y="130"/>
                    <a:pt x="127" y="133"/>
                    <a:pt x="127" y="133"/>
                  </a:cubicBezTo>
                  <a:cubicBezTo>
                    <a:pt x="128" y="139"/>
                    <a:pt x="128" y="139"/>
                    <a:pt x="128" y="139"/>
                  </a:cubicBezTo>
                  <a:cubicBezTo>
                    <a:pt x="126" y="139"/>
                    <a:pt x="126" y="139"/>
                    <a:pt x="126" y="139"/>
                  </a:cubicBezTo>
                  <a:cubicBezTo>
                    <a:pt x="123" y="133"/>
                    <a:pt x="123" y="133"/>
                    <a:pt x="123" y="133"/>
                  </a:cubicBezTo>
                  <a:cubicBezTo>
                    <a:pt x="123" y="133"/>
                    <a:pt x="118" y="138"/>
                    <a:pt x="116" y="135"/>
                  </a:cubicBezTo>
                  <a:cubicBezTo>
                    <a:pt x="115" y="132"/>
                    <a:pt x="115" y="127"/>
                    <a:pt x="112" y="127"/>
                  </a:cubicBezTo>
                  <a:cubicBezTo>
                    <a:pt x="109" y="128"/>
                    <a:pt x="96" y="136"/>
                    <a:pt x="96" y="136"/>
                  </a:cubicBezTo>
                  <a:cubicBezTo>
                    <a:pt x="96" y="136"/>
                    <a:pt x="90" y="122"/>
                    <a:pt x="88" y="120"/>
                  </a:cubicBezTo>
                  <a:cubicBezTo>
                    <a:pt x="86" y="117"/>
                    <a:pt x="81" y="109"/>
                    <a:pt x="81" y="109"/>
                  </a:cubicBezTo>
                  <a:cubicBezTo>
                    <a:pt x="63" y="108"/>
                    <a:pt x="63" y="108"/>
                    <a:pt x="63" y="10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0" y="114"/>
                    <a:pt x="50" y="117"/>
                    <a:pt x="49" y="117"/>
                  </a:cubicBezTo>
                  <a:cubicBezTo>
                    <a:pt x="47" y="117"/>
                    <a:pt x="40" y="116"/>
                    <a:pt x="40" y="116"/>
                  </a:cubicBezTo>
                  <a:cubicBezTo>
                    <a:pt x="40" y="111"/>
                    <a:pt x="40" y="111"/>
                    <a:pt x="40" y="111"/>
                  </a:cubicBezTo>
                  <a:cubicBezTo>
                    <a:pt x="40" y="111"/>
                    <a:pt x="32" y="110"/>
                    <a:pt x="21" y="114"/>
                  </a:cubicBezTo>
                  <a:cubicBezTo>
                    <a:pt x="10" y="116"/>
                    <a:pt x="5" y="120"/>
                    <a:pt x="5" y="120"/>
                  </a:cubicBezTo>
                  <a:cubicBezTo>
                    <a:pt x="5" y="120"/>
                    <a:pt x="3" y="128"/>
                    <a:pt x="4" y="130"/>
                  </a:cubicBezTo>
                  <a:cubicBezTo>
                    <a:pt x="5" y="132"/>
                    <a:pt x="17" y="130"/>
                    <a:pt x="17" y="130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5" y="140"/>
                    <a:pt x="25" y="140"/>
                    <a:pt x="25" y="140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10" y="142"/>
                    <a:pt x="16" y="140"/>
                    <a:pt x="19" y="142"/>
                  </a:cubicBezTo>
                  <a:cubicBezTo>
                    <a:pt x="21" y="146"/>
                    <a:pt x="24" y="149"/>
                    <a:pt x="20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2" y="152"/>
                    <a:pt x="13" y="157"/>
                  </a:cubicBezTo>
                  <a:cubicBezTo>
                    <a:pt x="15" y="164"/>
                    <a:pt x="15" y="168"/>
                    <a:pt x="15" y="168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20" y="170"/>
                    <a:pt x="25" y="157"/>
                    <a:pt x="27" y="160"/>
                  </a:cubicBezTo>
                  <a:cubicBezTo>
                    <a:pt x="28" y="165"/>
                    <a:pt x="27" y="167"/>
                    <a:pt x="27" y="167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5" y="174"/>
                    <a:pt x="35" y="174"/>
                    <a:pt x="35" y="174"/>
                  </a:cubicBezTo>
                  <a:cubicBezTo>
                    <a:pt x="54" y="184"/>
                    <a:pt x="54" y="184"/>
                    <a:pt x="54" y="184"/>
                  </a:cubicBezTo>
                  <a:cubicBezTo>
                    <a:pt x="60" y="181"/>
                    <a:pt x="60" y="181"/>
                    <a:pt x="60" y="181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60" y="187"/>
                    <a:pt x="60" y="187"/>
                    <a:pt x="60" y="187"/>
                  </a:cubicBezTo>
                  <a:cubicBezTo>
                    <a:pt x="60" y="187"/>
                    <a:pt x="66" y="180"/>
                    <a:pt x="66" y="181"/>
                  </a:cubicBezTo>
                  <a:cubicBezTo>
                    <a:pt x="65" y="182"/>
                    <a:pt x="68" y="183"/>
                    <a:pt x="67" y="183"/>
                  </a:cubicBezTo>
                  <a:cubicBezTo>
                    <a:pt x="66" y="184"/>
                    <a:pt x="62" y="188"/>
                    <a:pt x="62" y="188"/>
                  </a:cubicBezTo>
                  <a:cubicBezTo>
                    <a:pt x="62" y="188"/>
                    <a:pt x="62" y="193"/>
                    <a:pt x="64" y="193"/>
                  </a:cubicBezTo>
                  <a:cubicBezTo>
                    <a:pt x="67" y="193"/>
                    <a:pt x="71" y="194"/>
                    <a:pt x="71" y="194"/>
                  </a:cubicBezTo>
                  <a:cubicBezTo>
                    <a:pt x="72" y="189"/>
                    <a:pt x="72" y="189"/>
                    <a:pt x="72" y="189"/>
                  </a:cubicBezTo>
                  <a:cubicBezTo>
                    <a:pt x="73" y="194"/>
                    <a:pt x="73" y="194"/>
                    <a:pt x="73" y="194"/>
                  </a:cubicBezTo>
                  <a:cubicBezTo>
                    <a:pt x="73" y="194"/>
                    <a:pt x="78" y="189"/>
                    <a:pt x="81" y="193"/>
                  </a:cubicBezTo>
                  <a:cubicBezTo>
                    <a:pt x="83" y="195"/>
                    <a:pt x="74" y="197"/>
                    <a:pt x="74" y="197"/>
                  </a:cubicBezTo>
                  <a:cubicBezTo>
                    <a:pt x="74" y="200"/>
                    <a:pt x="74" y="200"/>
                    <a:pt x="74" y="200"/>
                  </a:cubicBezTo>
                  <a:cubicBezTo>
                    <a:pt x="92" y="201"/>
                    <a:pt x="92" y="201"/>
                    <a:pt x="92" y="201"/>
                  </a:cubicBezTo>
                  <a:cubicBezTo>
                    <a:pt x="92" y="201"/>
                    <a:pt x="83" y="213"/>
                    <a:pt x="86" y="216"/>
                  </a:cubicBezTo>
                  <a:cubicBezTo>
                    <a:pt x="88" y="219"/>
                    <a:pt x="97" y="220"/>
                    <a:pt x="97" y="220"/>
                  </a:cubicBezTo>
                  <a:cubicBezTo>
                    <a:pt x="97" y="220"/>
                    <a:pt x="104" y="216"/>
                    <a:pt x="110" y="218"/>
                  </a:cubicBezTo>
                  <a:cubicBezTo>
                    <a:pt x="114" y="219"/>
                    <a:pt x="118" y="225"/>
                    <a:pt x="118" y="225"/>
                  </a:cubicBezTo>
                  <a:cubicBezTo>
                    <a:pt x="118" y="225"/>
                    <a:pt x="111" y="220"/>
                    <a:pt x="106" y="220"/>
                  </a:cubicBezTo>
                  <a:cubicBezTo>
                    <a:pt x="103" y="221"/>
                    <a:pt x="100" y="222"/>
                    <a:pt x="100" y="222"/>
                  </a:cubicBezTo>
                  <a:cubicBezTo>
                    <a:pt x="102" y="225"/>
                    <a:pt x="102" y="225"/>
                    <a:pt x="102" y="225"/>
                  </a:cubicBezTo>
                  <a:cubicBezTo>
                    <a:pt x="97" y="226"/>
                    <a:pt x="97" y="226"/>
                    <a:pt x="97" y="226"/>
                  </a:cubicBezTo>
                  <a:cubicBezTo>
                    <a:pt x="98" y="230"/>
                    <a:pt x="98" y="230"/>
                    <a:pt x="98" y="230"/>
                  </a:cubicBezTo>
                  <a:cubicBezTo>
                    <a:pt x="98" y="230"/>
                    <a:pt x="110" y="234"/>
                    <a:pt x="106" y="237"/>
                  </a:cubicBezTo>
                  <a:cubicBezTo>
                    <a:pt x="102" y="241"/>
                    <a:pt x="97" y="246"/>
                    <a:pt x="97" y="246"/>
                  </a:cubicBezTo>
                  <a:cubicBezTo>
                    <a:pt x="97" y="251"/>
                    <a:pt x="97" y="251"/>
                    <a:pt x="97" y="251"/>
                  </a:cubicBezTo>
                  <a:cubicBezTo>
                    <a:pt x="97" y="251"/>
                    <a:pt x="108" y="261"/>
                    <a:pt x="108" y="266"/>
                  </a:cubicBezTo>
                  <a:cubicBezTo>
                    <a:pt x="109" y="270"/>
                    <a:pt x="109" y="273"/>
                    <a:pt x="109" y="273"/>
                  </a:cubicBezTo>
                  <a:cubicBezTo>
                    <a:pt x="122" y="284"/>
                    <a:pt x="122" y="284"/>
                    <a:pt x="122" y="284"/>
                  </a:cubicBezTo>
                  <a:cubicBezTo>
                    <a:pt x="134" y="291"/>
                    <a:pt x="134" y="291"/>
                    <a:pt x="134" y="291"/>
                  </a:cubicBezTo>
                  <a:cubicBezTo>
                    <a:pt x="138" y="288"/>
                    <a:pt x="138" y="288"/>
                    <a:pt x="138" y="288"/>
                  </a:cubicBezTo>
                  <a:cubicBezTo>
                    <a:pt x="138" y="288"/>
                    <a:pt x="142" y="290"/>
                    <a:pt x="141" y="290"/>
                  </a:cubicBezTo>
                  <a:cubicBezTo>
                    <a:pt x="139" y="290"/>
                    <a:pt x="135" y="292"/>
                    <a:pt x="134" y="295"/>
                  </a:cubicBezTo>
                  <a:cubicBezTo>
                    <a:pt x="133" y="297"/>
                    <a:pt x="138" y="306"/>
                    <a:pt x="138" y="306"/>
                  </a:cubicBezTo>
                  <a:cubicBezTo>
                    <a:pt x="138" y="306"/>
                    <a:pt x="141" y="314"/>
                    <a:pt x="135" y="317"/>
                  </a:cubicBezTo>
                  <a:cubicBezTo>
                    <a:pt x="131" y="320"/>
                    <a:pt x="126" y="323"/>
                    <a:pt x="126" y="323"/>
                  </a:cubicBezTo>
                  <a:cubicBezTo>
                    <a:pt x="126" y="328"/>
                    <a:pt x="126" y="328"/>
                    <a:pt x="126" y="328"/>
                  </a:cubicBezTo>
                  <a:cubicBezTo>
                    <a:pt x="126" y="328"/>
                    <a:pt x="135" y="331"/>
                    <a:pt x="139" y="339"/>
                  </a:cubicBezTo>
                  <a:cubicBezTo>
                    <a:pt x="144" y="346"/>
                    <a:pt x="148" y="356"/>
                    <a:pt x="148" y="356"/>
                  </a:cubicBezTo>
                  <a:cubicBezTo>
                    <a:pt x="151" y="375"/>
                    <a:pt x="151" y="375"/>
                    <a:pt x="151" y="375"/>
                  </a:cubicBezTo>
                  <a:cubicBezTo>
                    <a:pt x="150" y="376"/>
                    <a:pt x="150" y="376"/>
                    <a:pt x="150" y="376"/>
                  </a:cubicBezTo>
                  <a:cubicBezTo>
                    <a:pt x="147" y="372"/>
                    <a:pt x="147" y="372"/>
                    <a:pt x="147" y="372"/>
                  </a:cubicBezTo>
                  <a:cubicBezTo>
                    <a:pt x="145" y="357"/>
                    <a:pt x="145" y="357"/>
                    <a:pt x="145" y="357"/>
                  </a:cubicBezTo>
                  <a:cubicBezTo>
                    <a:pt x="135" y="344"/>
                    <a:pt x="135" y="344"/>
                    <a:pt x="135" y="344"/>
                  </a:cubicBezTo>
                  <a:cubicBezTo>
                    <a:pt x="134" y="338"/>
                    <a:pt x="134" y="338"/>
                    <a:pt x="134" y="338"/>
                  </a:cubicBezTo>
                  <a:cubicBezTo>
                    <a:pt x="129" y="338"/>
                    <a:pt x="129" y="338"/>
                    <a:pt x="129" y="338"/>
                  </a:cubicBezTo>
                  <a:cubicBezTo>
                    <a:pt x="129" y="338"/>
                    <a:pt x="127" y="349"/>
                    <a:pt x="127" y="352"/>
                  </a:cubicBezTo>
                  <a:cubicBezTo>
                    <a:pt x="127" y="354"/>
                    <a:pt x="116" y="395"/>
                    <a:pt x="116" y="395"/>
                  </a:cubicBezTo>
                  <a:cubicBezTo>
                    <a:pt x="116" y="395"/>
                    <a:pt x="121" y="387"/>
                    <a:pt x="123" y="388"/>
                  </a:cubicBezTo>
                  <a:cubicBezTo>
                    <a:pt x="126" y="389"/>
                    <a:pt x="128" y="394"/>
                    <a:pt x="128" y="394"/>
                  </a:cubicBezTo>
                  <a:cubicBezTo>
                    <a:pt x="122" y="394"/>
                    <a:pt x="122" y="394"/>
                    <a:pt x="122" y="394"/>
                  </a:cubicBezTo>
                  <a:cubicBezTo>
                    <a:pt x="122" y="394"/>
                    <a:pt x="115" y="400"/>
                    <a:pt x="113" y="406"/>
                  </a:cubicBezTo>
                  <a:cubicBezTo>
                    <a:pt x="112" y="411"/>
                    <a:pt x="105" y="437"/>
                    <a:pt x="103" y="438"/>
                  </a:cubicBezTo>
                  <a:cubicBezTo>
                    <a:pt x="102" y="439"/>
                    <a:pt x="96" y="461"/>
                    <a:pt x="96" y="461"/>
                  </a:cubicBezTo>
                  <a:cubicBezTo>
                    <a:pt x="85" y="472"/>
                    <a:pt x="85" y="472"/>
                    <a:pt x="85" y="472"/>
                  </a:cubicBezTo>
                  <a:cubicBezTo>
                    <a:pt x="85" y="472"/>
                    <a:pt x="78" y="473"/>
                    <a:pt x="77" y="474"/>
                  </a:cubicBezTo>
                  <a:cubicBezTo>
                    <a:pt x="76" y="474"/>
                    <a:pt x="79" y="479"/>
                    <a:pt x="79" y="479"/>
                  </a:cubicBezTo>
                  <a:cubicBezTo>
                    <a:pt x="83" y="479"/>
                    <a:pt x="83" y="479"/>
                    <a:pt x="83" y="479"/>
                  </a:cubicBezTo>
                  <a:cubicBezTo>
                    <a:pt x="83" y="479"/>
                    <a:pt x="82" y="482"/>
                    <a:pt x="84" y="483"/>
                  </a:cubicBezTo>
                  <a:cubicBezTo>
                    <a:pt x="86" y="484"/>
                    <a:pt x="89" y="482"/>
                    <a:pt x="89" y="482"/>
                  </a:cubicBezTo>
                  <a:cubicBezTo>
                    <a:pt x="95" y="484"/>
                    <a:pt x="95" y="484"/>
                    <a:pt x="95" y="484"/>
                  </a:cubicBezTo>
                  <a:cubicBezTo>
                    <a:pt x="95" y="484"/>
                    <a:pt x="96" y="493"/>
                    <a:pt x="93" y="493"/>
                  </a:cubicBezTo>
                  <a:cubicBezTo>
                    <a:pt x="89" y="494"/>
                    <a:pt x="86" y="495"/>
                    <a:pt x="88" y="497"/>
                  </a:cubicBezTo>
                  <a:cubicBezTo>
                    <a:pt x="90" y="500"/>
                    <a:pt x="94" y="501"/>
                    <a:pt x="94" y="501"/>
                  </a:cubicBezTo>
                  <a:cubicBezTo>
                    <a:pt x="99" y="495"/>
                    <a:pt x="99" y="495"/>
                    <a:pt x="99" y="495"/>
                  </a:cubicBezTo>
                  <a:cubicBezTo>
                    <a:pt x="99" y="499"/>
                    <a:pt x="99" y="499"/>
                    <a:pt x="99" y="499"/>
                  </a:cubicBezTo>
                  <a:cubicBezTo>
                    <a:pt x="116" y="510"/>
                    <a:pt x="116" y="510"/>
                    <a:pt x="116" y="510"/>
                  </a:cubicBezTo>
                  <a:cubicBezTo>
                    <a:pt x="125" y="508"/>
                    <a:pt x="125" y="508"/>
                    <a:pt x="125" y="508"/>
                  </a:cubicBezTo>
                  <a:cubicBezTo>
                    <a:pt x="127" y="509"/>
                    <a:pt x="127" y="509"/>
                    <a:pt x="127" y="509"/>
                  </a:cubicBezTo>
                  <a:cubicBezTo>
                    <a:pt x="125" y="515"/>
                    <a:pt x="125" y="515"/>
                    <a:pt x="125" y="515"/>
                  </a:cubicBezTo>
                  <a:cubicBezTo>
                    <a:pt x="131" y="524"/>
                    <a:pt x="131" y="524"/>
                    <a:pt x="131" y="524"/>
                  </a:cubicBezTo>
                  <a:cubicBezTo>
                    <a:pt x="135" y="520"/>
                    <a:pt x="135" y="520"/>
                    <a:pt x="135" y="520"/>
                  </a:cubicBezTo>
                  <a:cubicBezTo>
                    <a:pt x="136" y="521"/>
                    <a:pt x="136" y="521"/>
                    <a:pt x="136" y="521"/>
                  </a:cubicBezTo>
                  <a:cubicBezTo>
                    <a:pt x="144" y="520"/>
                    <a:pt x="144" y="520"/>
                    <a:pt x="144" y="520"/>
                  </a:cubicBezTo>
                  <a:cubicBezTo>
                    <a:pt x="154" y="532"/>
                    <a:pt x="154" y="532"/>
                    <a:pt x="154" y="532"/>
                  </a:cubicBezTo>
                  <a:cubicBezTo>
                    <a:pt x="154" y="532"/>
                    <a:pt x="165" y="528"/>
                    <a:pt x="167" y="530"/>
                  </a:cubicBezTo>
                  <a:cubicBezTo>
                    <a:pt x="170" y="532"/>
                    <a:pt x="170" y="535"/>
                    <a:pt x="171" y="535"/>
                  </a:cubicBezTo>
                  <a:cubicBezTo>
                    <a:pt x="174" y="535"/>
                    <a:pt x="175" y="531"/>
                    <a:pt x="175" y="531"/>
                  </a:cubicBezTo>
                  <a:cubicBezTo>
                    <a:pt x="175" y="531"/>
                    <a:pt x="181" y="540"/>
                    <a:pt x="186" y="536"/>
                  </a:cubicBezTo>
                  <a:cubicBezTo>
                    <a:pt x="191" y="534"/>
                    <a:pt x="185" y="527"/>
                    <a:pt x="191" y="527"/>
                  </a:cubicBezTo>
                  <a:cubicBezTo>
                    <a:pt x="196" y="527"/>
                    <a:pt x="200" y="531"/>
                    <a:pt x="200" y="531"/>
                  </a:cubicBezTo>
                  <a:cubicBezTo>
                    <a:pt x="200" y="531"/>
                    <a:pt x="205" y="530"/>
                    <a:pt x="207" y="532"/>
                  </a:cubicBezTo>
                  <a:cubicBezTo>
                    <a:pt x="208" y="533"/>
                    <a:pt x="213" y="540"/>
                    <a:pt x="213" y="540"/>
                  </a:cubicBezTo>
                  <a:cubicBezTo>
                    <a:pt x="213" y="540"/>
                    <a:pt x="220" y="537"/>
                    <a:pt x="223" y="538"/>
                  </a:cubicBezTo>
                  <a:cubicBezTo>
                    <a:pt x="226" y="541"/>
                    <a:pt x="227" y="545"/>
                    <a:pt x="227" y="545"/>
                  </a:cubicBezTo>
                  <a:cubicBezTo>
                    <a:pt x="231" y="543"/>
                    <a:pt x="231" y="543"/>
                    <a:pt x="231" y="543"/>
                  </a:cubicBezTo>
                  <a:cubicBezTo>
                    <a:pt x="235" y="546"/>
                    <a:pt x="235" y="546"/>
                    <a:pt x="235" y="546"/>
                  </a:cubicBezTo>
                  <a:cubicBezTo>
                    <a:pt x="237" y="545"/>
                    <a:pt x="237" y="545"/>
                    <a:pt x="237" y="545"/>
                  </a:cubicBezTo>
                  <a:cubicBezTo>
                    <a:pt x="242" y="548"/>
                    <a:pt x="242" y="548"/>
                    <a:pt x="242" y="548"/>
                  </a:cubicBezTo>
                  <a:cubicBezTo>
                    <a:pt x="238" y="554"/>
                    <a:pt x="238" y="554"/>
                    <a:pt x="238" y="554"/>
                  </a:cubicBezTo>
                  <a:cubicBezTo>
                    <a:pt x="245" y="559"/>
                    <a:pt x="245" y="559"/>
                    <a:pt x="245" y="559"/>
                  </a:cubicBezTo>
                  <a:cubicBezTo>
                    <a:pt x="245" y="559"/>
                    <a:pt x="251" y="554"/>
                    <a:pt x="251" y="556"/>
                  </a:cubicBezTo>
                  <a:cubicBezTo>
                    <a:pt x="251" y="557"/>
                    <a:pt x="249" y="563"/>
                    <a:pt x="249" y="563"/>
                  </a:cubicBezTo>
                  <a:cubicBezTo>
                    <a:pt x="249" y="563"/>
                    <a:pt x="250" y="567"/>
                    <a:pt x="254" y="567"/>
                  </a:cubicBezTo>
                  <a:cubicBezTo>
                    <a:pt x="259" y="567"/>
                    <a:pt x="266" y="560"/>
                    <a:pt x="270" y="564"/>
                  </a:cubicBezTo>
                  <a:cubicBezTo>
                    <a:pt x="274" y="568"/>
                    <a:pt x="277" y="571"/>
                    <a:pt x="277" y="571"/>
                  </a:cubicBezTo>
                  <a:cubicBezTo>
                    <a:pt x="282" y="571"/>
                    <a:pt x="282" y="571"/>
                    <a:pt x="282" y="571"/>
                  </a:cubicBezTo>
                  <a:cubicBezTo>
                    <a:pt x="284" y="571"/>
                    <a:pt x="287" y="561"/>
                    <a:pt x="295" y="562"/>
                  </a:cubicBezTo>
                  <a:cubicBezTo>
                    <a:pt x="301" y="564"/>
                    <a:pt x="302" y="567"/>
                    <a:pt x="302" y="567"/>
                  </a:cubicBezTo>
                  <a:cubicBezTo>
                    <a:pt x="309" y="567"/>
                    <a:pt x="309" y="567"/>
                    <a:pt x="309" y="567"/>
                  </a:cubicBezTo>
                  <a:cubicBezTo>
                    <a:pt x="309" y="567"/>
                    <a:pt x="308" y="562"/>
                    <a:pt x="307" y="561"/>
                  </a:cubicBezTo>
                  <a:cubicBezTo>
                    <a:pt x="305" y="560"/>
                    <a:pt x="305" y="552"/>
                    <a:pt x="306" y="549"/>
                  </a:cubicBezTo>
                  <a:cubicBezTo>
                    <a:pt x="307" y="546"/>
                    <a:pt x="306" y="541"/>
                    <a:pt x="306" y="541"/>
                  </a:cubicBezTo>
                  <a:cubicBezTo>
                    <a:pt x="301" y="542"/>
                    <a:pt x="301" y="542"/>
                    <a:pt x="301" y="542"/>
                  </a:cubicBezTo>
                  <a:cubicBezTo>
                    <a:pt x="301" y="542"/>
                    <a:pt x="301" y="537"/>
                    <a:pt x="303" y="536"/>
                  </a:cubicBezTo>
                  <a:cubicBezTo>
                    <a:pt x="306" y="536"/>
                    <a:pt x="307" y="531"/>
                    <a:pt x="307" y="530"/>
                  </a:cubicBezTo>
                  <a:cubicBezTo>
                    <a:pt x="307" y="529"/>
                    <a:pt x="301" y="526"/>
                    <a:pt x="303" y="525"/>
                  </a:cubicBezTo>
                  <a:cubicBezTo>
                    <a:pt x="306" y="522"/>
                    <a:pt x="307" y="525"/>
                    <a:pt x="307" y="525"/>
                  </a:cubicBezTo>
                  <a:cubicBezTo>
                    <a:pt x="311" y="525"/>
                    <a:pt x="311" y="525"/>
                    <a:pt x="311" y="525"/>
                  </a:cubicBezTo>
                  <a:cubicBezTo>
                    <a:pt x="311" y="525"/>
                    <a:pt x="312" y="518"/>
                    <a:pt x="318" y="515"/>
                  </a:cubicBezTo>
                  <a:cubicBezTo>
                    <a:pt x="325" y="512"/>
                    <a:pt x="326" y="516"/>
                    <a:pt x="330" y="514"/>
                  </a:cubicBezTo>
                  <a:cubicBezTo>
                    <a:pt x="334" y="512"/>
                    <a:pt x="332" y="506"/>
                    <a:pt x="332" y="506"/>
                  </a:cubicBezTo>
                  <a:cubicBezTo>
                    <a:pt x="332" y="506"/>
                    <a:pt x="339" y="499"/>
                    <a:pt x="339" y="502"/>
                  </a:cubicBezTo>
                  <a:cubicBezTo>
                    <a:pt x="340" y="504"/>
                    <a:pt x="335" y="508"/>
                    <a:pt x="335" y="508"/>
                  </a:cubicBezTo>
                  <a:cubicBezTo>
                    <a:pt x="340" y="509"/>
                    <a:pt x="340" y="509"/>
                    <a:pt x="340" y="509"/>
                  </a:cubicBezTo>
                  <a:cubicBezTo>
                    <a:pt x="343" y="505"/>
                    <a:pt x="343" y="505"/>
                    <a:pt x="343" y="505"/>
                  </a:cubicBezTo>
                  <a:cubicBezTo>
                    <a:pt x="343" y="502"/>
                    <a:pt x="343" y="502"/>
                    <a:pt x="343" y="502"/>
                  </a:cubicBezTo>
                  <a:cubicBezTo>
                    <a:pt x="343" y="502"/>
                    <a:pt x="349" y="498"/>
                    <a:pt x="355" y="498"/>
                  </a:cubicBezTo>
                  <a:cubicBezTo>
                    <a:pt x="360" y="498"/>
                    <a:pt x="363" y="503"/>
                    <a:pt x="363" y="503"/>
                  </a:cubicBezTo>
                  <a:cubicBezTo>
                    <a:pt x="363" y="503"/>
                    <a:pt x="382" y="508"/>
                    <a:pt x="382" y="509"/>
                  </a:cubicBezTo>
                  <a:cubicBezTo>
                    <a:pt x="382" y="510"/>
                    <a:pt x="383" y="515"/>
                    <a:pt x="383" y="515"/>
                  </a:cubicBezTo>
                  <a:cubicBezTo>
                    <a:pt x="396" y="516"/>
                    <a:pt x="396" y="516"/>
                    <a:pt x="396" y="516"/>
                  </a:cubicBezTo>
                  <a:cubicBezTo>
                    <a:pt x="396" y="516"/>
                    <a:pt x="396" y="506"/>
                    <a:pt x="397" y="508"/>
                  </a:cubicBezTo>
                  <a:cubicBezTo>
                    <a:pt x="398" y="509"/>
                    <a:pt x="406" y="517"/>
                    <a:pt x="406" y="517"/>
                  </a:cubicBezTo>
                  <a:cubicBezTo>
                    <a:pt x="418" y="516"/>
                    <a:pt x="418" y="516"/>
                    <a:pt x="418" y="516"/>
                  </a:cubicBezTo>
                  <a:cubicBezTo>
                    <a:pt x="418" y="516"/>
                    <a:pt x="422" y="518"/>
                    <a:pt x="422" y="519"/>
                  </a:cubicBezTo>
                  <a:cubicBezTo>
                    <a:pt x="422" y="520"/>
                    <a:pt x="418" y="526"/>
                    <a:pt x="421" y="527"/>
                  </a:cubicBezTo>
                  <a:cubicBezTo>
                    <a:pt x="423" y="528"/>
                    <a:pt x="430" y="528"/>
                    <a:pt x="432" y="529"/>
                  </a:cubicBezTo>
                  <a:cubicBezTo>
                    <a:pt x="433" y="530"/>
                    <a:pt x="438" y="538"/>
                    <a:pt x="441" y="538"/>
                  </a:cubicBezTo>
                  <a:cubicBezTo>
                    <a:pt x="445" y="537"/>
                    <a:pt x="448" y="534"/>
                    <a:pt x="448" y="534"/>
                  </a:cubicBezTo>
                  <a:cubicBezTo>
                    <a:pt x="454" y="536"/>
                    <a:pt x="454" y="536"/>
                    <a:pt x="454" y="536"/>
                  </a:cubicBezTo>
                  <a:cubicBezTo>
                    <a:pt x="456" y="542"/>
                    <a:pt x="456" y="542"/>
                    <a:pt x="456" y="542"/>
                  </a:cubicBezTo>
                  <a:cubicBezTo>
                    <a:pt x="459" y="540"/>
                    <a:pt x="459" y="540"/>
                    <a:pt x="459" y="540"/>
                  </a:cubicBezTo>
                  <a:cubicBezTo>
                    <a:pt x="461" y="534"/>
                    <a:pt x="461" y="534"/>
                    <a:pt x="461" y="534"/>
                  </a:cubicBezTo>
                  <a:cubicBezTo>
                    <a:pt x="467" y="536"/>
                    <a:pt x="467" y="536"/>
                    <a:pt x="467" y="536"/>
                  </a:cubicBezTo>
                  <a:cubicBezTo>
                    <a:pt x="469" y="533"/>
                    <a:pt x="469" y="533"/>
                    <a:pt x="469" y="533"/>
                  </a:cubicBezTo>
                  <a:cubicBezTo>
                    <a:pt x="477" y="532"/>
                    <a:pt x="477" y="532"/>
                    <a:pt x="477" y="532"/>
                  </a:cubicBezTo>
                  <a:cubicBezTo>
                    <a:pt x="482" y="533"/>
                    <a:pt x="482" y="533"/>
                    <a:pt x="482" y="533"/>
                  </a:cubicBezTo>
                  <a:cubicBezTo>
                    <a:pt x="482" y="529"/>
                    <a:pt x="482" y="529"/>
                    <a:pt x="482" y="529"/>
                  </a:cubicBezTo>
                  <a:cubicBezTo>
                    <a:pt x="482" y="529"/>
                    <a:pt x="479" y="520"/>
                    <a:pt x="483" y="519"/>
                  </a:cubicBezTo>
                  <a:cubicBezTo>
                    <a:pt x="488" y="517"/>
                    <a:pt x="491" y="519"/>
                    <a:pt x="493" y="518"/>
                  </a:cubicBezTo>
                  <a:cubicBezTo>
                    <a:pt x="495" y="517"/>
                    <a:pt x="493" y="508"/>
                    <a:pt x="497" y="509"/>
                  </a:cubicBezTo>
                  <a:cubicBezTo>
                    <a:pt x="500" y="509"/>
                    <a:pt x="505" y="513"/>
                    <a:pt x="507" y="509"/>
                  </a:cubicBezTo>
                  <a:cubicBezTo>
                    <a:pt x="509" y="504"/>
                    <a:pt x="503" y="501"/>
                    <a:pt x="512" y="501"/>
                  </a:cubicBezTo>
                  <a:cubicBezTo>
                    <a:pt x="521" y="501"/>
                    <a:pt x="520" y="499"/>
                    <a:pt x="520" y="499"/>
                  </a:cubicBezTo>
                  <a:cubicBezTo>
                    <a:pt x="520" y="499"/>
                    <a:pt x="516" y="495"/>
                    <a:pt x="520" y="495"/>
                  </a:cubicBezTo>
                  <a:cubicBezTo>
                    <a:pt x="522" y="494"/>
                    <a:pt x="525" y="497"/>
                    <a:pt x="525" y="497"/>
                  </a:cubicBezTo>
                  <a:cubicBezTo>
                    <a:pt x="528" y="496"/>
                    <a:pt x="528" y="496"/>
                    <a:pt x="528" y="496"/>
                  </a:cubicBezTo>
                  <a:cubicBezTo>
                    <a:pt x="524" y="487"/>
                    <a:pt x="524" y="487"/>
                    <a:pt x="524" y="487"/>
                  </a:cubicBezTo>
                  <a:cubicBezTo>
                    <a:pt x="524" y="487"/>
                    <a:pt x="531" y="486"/>
                    <a:pt x="535" y="478"/>
                  </a:cubicBezTo>
                  <a:cubicBezTo>
                    <a:pt x="537" y="470"/>
                    <a:pt x="535" y="468"/>
                    <a:pt x="534" y="468"/>
                  </a:cubicBezTo>
                  <a:cubicBezTo>
                    <a:pt x="531" y="468"/>
                    <a:pt x="523" y="472"/>
                    <a:pt x="518" y="470"/>
                  </a:cubicBezTo>
                  <a:cubicBezTo>
                    <a:pt x="511" y="468"/>
                    <a:pt x="506" y="465"/>
                    <a:pt x="502" y="456"/>
                  </a:cubicBezTo>
                  <a:cubicBezTo>
                    <a:pt x="496" y="448"/>
                    <a:pt x="499" y="439"/>
                    <a:pt x="502" y="437"/>
                  </a:cubicBezTo>
                  <a:cubicBezTo>
                    <a:pt x="505" y="436"/>
                    <a:pt x="506" y="433"/>
                    <a:pt x="506" y="433"/>
                  </a:cubicBezTo>
                  <a:cubicBezTo>
                    <a:pt x="505" y="421"/>
                    <a:pt x="505" y="421"/>
                    <a:pt x="505" y="421"/>
                  </a:cubicBezTo>
                  <a:cubicBezTo>
                    <a:pt x="505" y="421"/>
                    <a:pt x="498" y="425"/>
                    <a:pt x="496" y="419"/>
                  </a:cubicBezTo>
                  <a:cubicBezTo>
                    <a:pt x="493" y="411"/>
                    <a:pt x="493" y="410"/>
                    <a:pt x="493" y="410"/>
                  </a:cubicBezTo>
                  <a:cubicBezTo>
                    <a:pt x="493" y="410"/>
                    <a:pt x="488" y="416"/>
                    <a:pt x="489" y="409"/>
                  </a:cubicBezTo>
                  <a:cubicBezTo>
                    <a:pt x="489" y="404"/>
                    <a:pt x="494" y="403"/>
                    <a:pt x="494" y="403"/>
                  </a:cubicBezTo>
                  <a:cubicBezTo>
                    <a:pt x="498" y="404"/>
                    <a:pt x="498" y="404"/>
                    <a:pt x="498" y="404"/>
                  </a:cubicBezTo>
                  <a:cubicBezTo>
                    <a:pt x="498" y="404"/>
                    <a:pt x="511" y="401"/>
                    <a:pt x="512" y="394"/>
                  </a:cubicBezTo>
                  <a:cubicBezTo>
                    <a:pt x="514" y="387"/>
                    <a:pt x="514" y="386"/>
                    <a:pt x="512" y="384"/>
                  </a:cubicBezTo>
                  <a:cubicBezTo>
                    <a:pt x="509" y="382"/>
                    <a:pt x="507" y="384"/>
                    <a:pt x="507" y="382"/>
                  </a:cubicBezTo>
                  <a:cubicBezTo>
                    <a:pt x="507" y="370"/>
                    <a:pt x="507" y="370"/>
                    <a:pt x="507" y="370"/>
                  </a:cubicBezTo>
                  <a:cubicBezTo>
                    <a:pt x="507" y="370"/>
                    <a:pt x="496" y="369"/>
                    <a:pt x="499" y="362"/>
                  </a:cubicBezTo>
                  <a:cubicBezTo>
                    <a:pt x="503" y="356"/>
                    <a:pt x="511" y="359"/>
                    <a:pt x="511" y="353"/>
                  </a:cubicBezTo>
                  <a:cubicBezTo>
                    <a:pt x="511" y="345"/>
                    <a:pt x="505" y="343"/>
                    <a:pt x="505" y="343"/>
                  </a:cubicBezTo>
                  <a:cubicBezTo>
                    <a:pt x="504" y="340"/>
                    <a:pt x="504" y="340"/>
                    <a:pt x="504" y="340"/>
                  </a:cubicBezTo>
                  <a:cubicBezTo>
                    <a:pt x="500" y="340"/>
                    <a:pt x="500" y="340"/>
                    <a:pt x="500" y="340"/>
                  </a:cubicBezTo>
                  <a:cubicBezTo>
                    <a:pt x="500" y="340"/>
                    <a:pt x="503" y="336"/>
                    <a:pt x="504" y="331"/>
                  </a:cubicBezTo>
                  <a:cubicBezTo>
                    <a:pt x="505" y="327"/>
                    <a:pt x="502" y="325"/>
                    <a:pt x="502" y="325"/>
                  </a:cubicBezTo>
                  <a:cubicBezTo>
                    <a:pt x="503" y="320"/>
                    <a:pt x="503" y="320"/>
                    <a:pt x="503" y="320"/>
                  </a:cubicBezTo>
                  <a:cubicBezTo>
                    <a:pt x="503" y="320"/>
                    <a:pt x="497" y="315"/>
                    <a:pt x="489" y="316"/>
                  </a:cubicBezTo>
                  <a:cubicBezTo>
                    <a:pt x="480" y="317"/>
                    <a:pt x="475" y="323"/>
                    <a:pt x="475" y="326"/>
                  </a:cubicBezTo>
                  <a:cubicBezTo>
                    <a:pt x="475" y="328"/>
                    <a:pt x="477" y="329"/>
                    <a:pt x="477" y="329"/>
                  </a:cubicBezTo>
                  <a:cubicBezTo>
                    <a:pt x="471" y="336"/>
                    <a:pt x="471" y="336"/>
                    <a:pt x="471" y="336"/>
                  </a:cubicBezTo>
                  <a:cubicBezTo>
                    <a:pt x="464" y="336"/>
                    <a:pt x="464" y="336"/>
                    <a:pt x="464" y="336"/>
                  </a:cubicBezTo>
                  <a:cubicBezTo>
                    <a:pt x="463" y="330"/>
                    <a:pt x="463" y="330"/>
                    <a:pt x="463" y="330"/>
                  </a:cubicBezTo>
                  <a:cubicBezTo>
                    <a:pt x="467" y="330"/>
                    <a:pt x="467" y="330"/>
                    <a:pt x="467" y="330"/>
                  </a:cubicBezTo>
                  <a:cubicBezTo>
                    <a:pt x="472" y="323"/>
                    <a:pt x="472" y="323"/>
                    <a:pt x="472" y="323"/>
                  </a:cubicBezTo>
                  <a:cubicBezTo>
                    <a:pt x="472" y="323"/>
                    <a:pt x="465" y="320"/>
                    <a:pt x="470" y="312"/>
                  </a:cubicBezTo>
                  <a:cubicBezTo>
                    <a:pt x="474" y="306"/>
                    <a:pt x="485" y="303"/>
                    <a:pt x="487" y="297"/>
                  </a:cubicBezTo>
                  <a:cubicBezTo>
                    <a:pt x="489" y="291"/>
                    <a:pt x="486" y="285"/>
                    <a:pt x="488" y="284"/>
                  </a:cubicBezTo>
                  <a:cubicBezTo>
                    <a:pt x="491" y="282"/>
                    <a:pt x="495" y="283"/>
                    <a:pt x="498" y="280"/>
                  </a:cubicBezTo>
                  <a:cubicBezTo>
                    <a:pt x="502" y="277"/>
                    <a:pt x="514" y="261"/>
                    <a:pt x="514" y="261"/>
                  </a:cubicBezTo>
                  <a:cubicBezTo>
                    <a:pt x="509" y="260"/>
                    <a:pt x="509" y="260"/>
                    <a:pt x="509" y="260"/>
                  </a:cubicBezTo>
                  <a:cubicBezTo>
                    <a:pt x="509" y="260"/>
                    <a:pt x="511" y="248"/>
                    <a:pt x="515" y="249"/>
                  </a:cubicBezTo>
                  <a:cubicBezTo>
                    <a:pt x="521" y="249"/>
                    <a:pt x="520" y="256"/>
                    <a:pt x="524" y="257"/>
                  </a:cubicBezTo>
                  <a:cubicBezTo>
                    <a:pt x="528" y="257"/>
                    <a:pt x="536" y="252"/>
                    <a:pt x="536" y="252"/>
                  </a:cubicBezTo>
                  <a:cubicBezTo>
                    <a:pt x="536" y="249"/>
                    <a:pt x="536" y="249"/>
                    <a:pt x="536" y="249"/>
                  </a:cubicBezTo>
                  <a:cubicBezTo>
                    <a:pt x="543" y="244"/>
                    <a:pt x="543" y="244"/>
                    <a:pt x="543" y="244"/>
                  </a:cubicBezTo>
                  <a:cubicBezTo>
                    <a:pt x="540" y="237"/>
                    <a:pt x="542" y="228"/>
                    <a:pt x="545" y="221"/>
                  </a:cubicBezTo>
                  <a:cubicBezTo>
                    <a:pt x="546" y="219"/>
                    <a:pt x="546" y="207"/>
                    <a:pt x="548" y="204"/>
                  </a:cubicBezTo>
                  <a:cubicBezTo>
                    <a:pt x="551" y="201"/>
                    <a:pt x="553" y="197"/>
                    <a:pt x="552" y="194"/>
                  </a:cubicBezTo>
                  <a:cubicBezTo>
                    <a:pt x="557" y="179"/>
                    <a:pt x="557" y="179"/>
                    <a:pt x="557" y="179"/>
                  </a:cubicBezTo>
                  <a:cubicBezTo>
                    <a:pt x="562" y="172"/>
                    <a:pt x="562" y="172"/>
                    <a:pt x="562" y="172"/>
                  </a:cubicBezTo>
                  <a:cubicBezTo>
                    <a:pt x="563" y="168"/>
                    <a:pt x="568" y="169"/>
                    <a:pt x="570" y="167"/>
                  </a:cubicBezTo>
                  <a:cubicBezTo>
                    <a:pt x="572" y="164"/>
                    <a:pt x="571" y="158"/>
                    <a:pt x="575" y="156"/>
                  </a:cubicBezTo>
                  <a:close/>
                  <a:moveTo>
                    <a:pt x="621" y="571"/>
                  </a:moveTo>
                  <a:cubicBezTo>
                    <a:pt x="617" y="569"/>
                    <a:pt x="617" y="569"/>
                    <a:pt x="617" y="569"/>
                  </a:cubicBezTo>
                  <a:cubicBezTo>
                    <a:pt x="617" y="569"/>
                    <a:pt x="618" y="561"/>
                    <a:pt x="619" y="558"/>
                  </a:cubicBezTo>
                  <a:cubicBezTo>
                    <a:pt x="620" y="553"/>
                    <a:pt x="618" y="545"/>
                    <a:pt x="618" y="545"/>
                  </a:cubicBezTo>
                  <a:cubicBezTo>
                    <a:pt x="612" y="544"/>
                    <a:pt x="612" y="544"/>
                    <a:pt x="612" y="544"/>
                  </a:cubicBezTo>
                  <a:cubicBezTo>
                    <a:pt x="612" y="544"/>
                    <a:pt x="614" y="565"/>
                    <a:pt x="610" y="565"/>
                  </a:cubicBezTo>
                  <a:cubicBezTo>
                    <a:pt x="606" y="566"/>
                    <a:pt x="606" y="563"/>
                    <a:pt x="601" y="563"/>
                  </a:cubicBezTo>
                  <a:cubicBezTo>
                    <a:pt x="595" y="563"/>
                    <a:pt x="596" y="568"/>
                    <a:pt x="596" y="568"/>
                  </a:cubicBezTo>
                  <a:cubicBezTo>
                    <a:pt x="596" y="568"/>
                    <a:pt x="588" y="569"/>
                    <a:pt x="583" y="572"/>
                  </a:cubicBezTo>
                  <a:cubicBezTo>
                    <a:pt x="577" y="575"/>
                    <a:pt x="578" y="579"/>
                    <a:pt x="578" y="579"/>
                  </a:cubicBezTo>
                  <a:cubicBezTo>
                    <a:pt x="577" y="583"/>
                    <a:pt x="577" y="583"/>
                    <a:pt x="577" y="583"/>
                  </a:cubicBezTo>
                  <a:cubicBezTo>
                    <a:pt x="573" y="585"/>
                    <a:pt x="573" y="585"/>
                    <a:pt x="573" y="585"/>
                  </a:cubicBezTo>
                  <a:cubicBezTo>
                    <a:pt x="573" y="590"/>
                    <a:pt x="573" y="590"/>
                    <a:pt x="573" y="590"/>
                  </a:cubicBezTo>
                  <a:cubicBezTo>
                    <a:pt x="577" y="592"/>
                    <a:pt x="577" y="592"/>
                    <a:pt x="577" y="592"/>
                  </a:cubicBezTo>
                  <a:cubicBezTo>
                    <a:pt x="573" y="596"/>
                    <a:pt x="573" y="596"/>
                    <a:pt x="573" y="596"/>
                  </a:cubicBezTo>
                  <a:cubicBezTo>
                    <a:pt x="574" y="601"/>
                    <a:pt x="574" y="601"/>
                    <a:pt x="574" y="601"/>
                  </a:cubicBezTo>
                  <a:cubicBezTo>
                    <a:pt x="574" y="601"/>
                    <a:pt x="576" y="604"/>
                    <a:pt x="578" y="604"/>
                  </a:cubicBezTo>
                  <a:cubicBezTo>
                    <a:pt x="581" y="605"/>
                    <a:pt x="578" y="609"/>
                    <a:pt x="578" y="609"/>
                  </a:cubicBezTo>
                  <a:cubicBezTo>
                    <a:pt x="574" y="616"/>
                    <a:pt x="574" y="616"/>
                    <a:pt x="574" y="616"/>
                  </a:cubicBezTo>
                  <a:cubicBezTo>
                    <a:pt x="574" y="616"/>
                    <a:pt x="584" y="615"/>
                    <a:pt x="584" y="619"/>
                  </a:cubicBezTo>
                  <a:cubicBezTo>
                    <a:pt x="585" y="622"/>
                    <a:pt x="577" y="627"/>
                    <a:pt x="577" y="627"/>
                  </a:cubicBezTo>
                  <a:cubicBezTo>
                    <a:pt x="577" y="629"/>
                    <a:pt x="577" y="629"/>
                    <a:pt x="577" y="629"/>
                  </a:cubicBezTo>
                  <a:cubicBezTo>
                    <a:pt x="577" y="629"/>
                    <a:pt x="584" y="627"/>
                    <a:pt x="586" y="628"/>
                  </a:cubicBezTo>
                  <a:cubicBezTo>
                    <a:pt x="588" y="630"/>
                    <a:pt x="590" y="632"/>
                    <a:pt x="590" y="632"/>
                  </a:cubicBezTo>
                  <a:cubicBezTo>
                    <a:pt x="583" y="636"/>
                    <a:pt x="583" y="636"/>
                    <a:pt x="583" y="636"/>
                  </a:cubicBezTo>
                  <a:cubicBezTo>
                    <a:pt x="585" y="643"/>
                    <a:pt x="585" y="643"/>
                    <a:pt x="585" y="643"/>
                  </a:cubicBezTo>
                  <a:cubicBezTo>
                    <a:pt x="585" y="643"/>
                    <a:pt x="594" y="646"/>
                    <a:pt x="597" y="646"/>
                  </a:cubicBezTo>
                  <a:cubicBezTo>
                    <a:pt x="601" y="647"/>
                    <a:pt x="598" y="652"/>
                    <a:pt x="598" y="652"/>
                  </a:cubicBezTo>
                  <a:cubicBezTo>
                    <a:pt x="603" y="651"/>
                    <a:pt x="603" y="651"/>
                    <a:pt x="603" y="651"/>
                  </a:cubicBezTo>
                  <a:cubicBezTo>
                    <a:pt x="603" y="651"/>
                    <a:pt x="609" y="636"/>
                    <a:pt x="611" y="631"/>
                  </a:cubicBezTo>
                  <a:cubicBezTo>
                    <a:pt x="612" y="626"/>
                    <a:pt x="614" y="615"/>
                    <a:pt x="614" y="614"/>
                  </a:cubicBezTo>
                  <a:cubicBezTo>
                    <a:pt x="614" y="612"/>
                    <a:pt x="622" y="607"/>
                    <a:pt x="624" y="600"/>
                  </a:cubicBezTo>
                  <a:cubicBezTo>
                    <a:pt x="626" y="595"/>
                    <a:pt x="621" y="571"/>
                    <a:pt x="621" y="571"/>
                  </a:cubicBezTo>
                  <a:close/>
                  <a:moveTo>
                    <a:pt x="56" y="207"/>
                  </a:moveTo>
                  <a:cubicBezTo>
                    <a:pt x="56" y="212"/>
                    <a:pt x="56" y="212"/>
                    <a:pt x="56" y="212"/>
                  </a:cubicBezTo>
                  <a:cubicBezTo>
                    <a:pt x="61" y="215"/>
                    <a:pt x="64" y="213"/>
                    <a:pt x="64" y="213"/>
                  </a:cubicBezTo>
                  <a:cubicBezTo>
                    <a:pt x="57" y="204"/>
                    <a:pt x="57" y="204"/>
                    <a:pt x="57" y="204"/>
                  </a:cubicBezTo>
                  <a:lnTo>
                    <a:pt x="56" y="207"/>
                  </a:lnTo>
                  <a:close/>
                  <a:moveTo>
                    <a:pt x="126" y="100"/>
                  </a:moveTo>
                  <a:cubicBezTo>
                    <a:pt x="130" y="103"/>
                    <a:pt x="135" y="100"/>
                    <a:pt x="129" y="94"/>
                  </a:cubicBezTo>
                  <a:cubicBezTo>
                    <a:pt x="122" y="90"/>
                    <a:pt x="120" y="93"/>
                    <a:pt x="120" y="93"/>
                  </a:cubicBezTo>
                  <a:cubicBezTo>
                    <a:pt x="121" y="99"/>
                    <a:pt x="121" y="99"/>
                    <a:pt x="121" y="99"/>
                  </a:cubicBezTo>
                  <a:lnTo>
                    <a:pt x="126" y="100"/>
                  </a:lnTo>
                  <a:close/>
                  <a:moveTo>
                    <a:pt x="112" y="79"/>
                  </a:moveTo>
                  <a:cubicBezTo>
                    <a:pt x="116" y="79"/>
                    <a:pt x="121" y="74"/>
                    <a:pt x="113" y="75"/>
                  </a:cubicBezTo>
                  <a:cubicBezTo>
                    <a:pt x="104" y="76"/>
                    <a:pt x="112" y="79"/>
                    <a:pt x="112" y="79"/>
                  </a:cubicBezTo>
                  <a:close/>
                </a:path>
              </a:pathLst>
            </a:custGeom>
            <a:solidFill>
              <a:srgbClr val="003478"/>
            </a:solidFill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0" name="Schweden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6601987" y="757859"/>
              <a:ext cx="883056" cy="2170079"/>
            </a:xfrm>
            <a:custGeom>
              <a:avLst/>
              <a:gdLst/>
              <a:ahLst/>
              <a:cxnLst>
                <a:cxn ang="0">
                  <a:pos x="336" y="111"/>
                </a:cxn>
                <a:cxn ang="0">
                  <a:pos x="305" y="38"/>
                </a:cxn>
                <a:cxn ang="0">
                  <a:pos x="247" y="2"/>
                </a:cxn>
                <a:cxn ang="0">
                  <a:pos x="194" y="36"/>
                </a:cxn>
                <a:cxn ang="0">
                  <a:pos x="136" y="151"/>
                </a:cxn>
                <a:cxn ang="0">
                  <a:pos x="98" y="268"/>
                </a:cxn>
                <a:cxn ang="0">
                  <a:pos x="33" y="410"/>
                </a:cxn>
                <a:cxn ang="0">
                  <a:pos x="41" y="538"/>
                </a:cxn>
                <a:cxn ang="0">
                  <a:pos x="12" y="671"/>
                </a:cxn>
                <a:cxn ang="0">
                  <a:pos x="9" y="707"/>
                </a:cxn>
                <a:cxn ang="0">
                  <a:pos x="18" y="737"/>
                </a:cxn>
                <a:cxn ang="0">
                  <a:pos x="37" y="779"/>
                </a:cxn>
                <a:cxn ang="0">
                  <a:pos x="52" y="826"/>
                </a:cxn>
                <a:cxn ang="0">
                  <a:pos x="64" y="871"/>
                </a:cxn>
                <a:cxn ang="0">
                  <a:pos x="106" y="895"/>
                </a:cxn>
                <a:cxn ang="0">
                  <a:pos x="172" y="847"/>
                </a:cxn>
                <a:cxn ang="0">
                  <a:pos x="197" y="756"/>
                </a:cxn>
                <a:cxn ang="0">
                  <a:pos x="196" y="719"/>
                </a:cxn>
                <a:cxn ang="0">
                  <a:pos x="192" y="677"/>
                </a:cxn>
                <a:cxn ang="0">
                  <a:pos x="226" y="648"/>
                </a:cxn>
                <a:cxn ang="0">
                  <a:pos x="237" y="628"/>
                </a:cxn>
                <a:cxn ang="0">
                  <a:pos x="267" y="592"/>
                </a:cxn>
                <a:cxn ang="0">
                  <a:pos x="216" y="557"/>
                </a:cxn>
                <a:cxn ang="0">
                  <a:pos x="193" y="502"/>
                </a:cxn>
                <a:cxn ang="0">
                  <a:pos x="201" y="450"/>
                </a:cxn>
                <a:cxn ang="0">
                  <a:pos x="207" y="432"/>
                </a:cxn>
                <a:cxn ang="0">
                  <a:pos x="225" y="405"/>
                </a:cxn>
                <a:cxn ang="0">
                  <a:pos x="233" y="375"/>
                </a:cxn>
                <a:cxn ang="0">
                  <a:pos x="262" y="357"/>
                </a:cxn>
                <a:cxn ang="0">
                  <a:pos x="290" y="333"/>
                </a:cxn>
                <a:cxn ang="0">
                  <a:pos x="309" y="283"/>
                </a:cxn>
                <a:cxn ang="0">
                  <a:pos x="307" y="221"/>
                </a:cxn>
                <a:cxn ang="0">
                  <a:pos x="329" y="199"/>
                </a:cxn>
                <a:cxn ang="0">
                  <a:pos x="365" y="195"/>
                </a:cxn>
                <a:cxn ang="0">
                  <a:pos x="14" y="718"/>
                </a:cxn>
                <a:cxn ang="0">
                  <a:pos x="207" y="765"/>
                </a:cxn>
                <a:cxn ang="0">
                  <a:pos x="190" y="816"/>
                </a:cxn>
                <a:cxn ang="0">
                  <a:pos x="208" y="788"/>
                </a:cxn>
                <a:cxn ang="0">
                  <a:pos x="277" y="731"/>
                </a:cxn>
                <a:cxn ang="0">
                  <a:pos x="248" y="746"/>
                </a:cxn>
                <a:cxn ang="0">
                  <a:pos x="253" y="787"/>
                </a:cxn>
                <a:cxn ang="0">
                  <a:pos x="277" y="750"/>
                </a:cxn>
                <a:cxn ang="0">
                  <a:pos x="281" y="712"/>
                </a:cxn>
                <a:cxn ang="0">
                  <a:pos x="281" y="689"/>
                </a:cxn>
                <a:cxn ang="0">
                  <a:pos x="243" y="630"/>
                </a:cxn>
                <a:cxn ang="0">
                  <a:pos x="258" y="630"/>
                </a:cxn>
                <a:cxn ang="0">
                  <a:pos x="247" y="656"/>
                </a:cxn>
                <a:cxn ang="0">
                  <a:pos x="251" y="636"/>
                </a:cxn>
                <a:cxn ang="0">
                  <a:pos x="241" y="554"/>
                </a:cxn>
                <a:cxn ang="0">
                  <a:pos x="256" y="573"/>
                </a:cxn>
                <a:cxn ang="0">
                  <a:pos x="195" y="740"/>
                </a:cxn>
                <a:cxn ang="0">
                  <a:pos x="205" y="485"/>
                </a:cxn>
                <a:cxn ang="0">
                  <a:pos x="214" y="425"/>
                </a:cxn>
                <a:cxn ang="0">
                  <a:pos x="294" y="343"/>
                </a:cxn>
                <a:cxn ang="0">
                  <a:pos x="307" y="241"/>
                </a:cxn>
                <a:cxn ang="0">
                  <a:pos x="312" y="222"/>
                </a:cxn>
                <a:cxn ang="0">
                  <a:pos x="325" y="217"/>
                </a:cxn>
                <a:cxn ang="0">
                  <a:pos x="356" y="200"/>
                </a:cxn>
              </a:cxnLst>
              <a:rect l="0" t="0" r="r" b="b"/>
              <a:pathLst>
                <a:path w="365" h="899">
                  <a:moveTo>
                    <a:pt x="364" y="188"/>
                  </a:moveTo>
                  <a:cubicBezTo>
                    <a:pt x="364" y="188"/>
                    <a:pt x="359" y="186"/>
                    <a:pt x="358" y="182"/>
                  </a:cubicBezTo>
                  <a:cubicBezTo>
                    <a:pt x="357" y="178"/>
                    <a:pt x="358" y="175"/>
                    <a:pt x="356" y="173"/>
                  </a:cubicBezTo>
                  <a:cubicBezTo>
                    <a:pt x="354" y="172"/>
                    <a:pt x="347" y="171"/>
                    <a:pt x="347" y="167"/>
                  </a:cubicBezTo>
                  <a:cubicBezTo>
                    <a:pt x="348" y="161"/>
                    <a:pt x="348" y="160"/>
                    <a:pt x="348" y="160"/>
                  </a:cubicBezTo>
                  <a:cubicBezTo>
                    <a:pt x="348" y="160"/>
                    <a:pt x="343" y="159"/>
                    <a:pt x="345" y="155"/>
                  </a:cubicBezTo>
                  <a:cubicBezTo>
                    <a:pt x="348" y="150"/>
                    <a:pt x="353" y="147"/>
                    <a:pt x="352" y="144"/>
                  </a:cubicBezTo>
                  <a:cubicBezTo>
                    <a:pt x="350" y="140"/>
                    <a:pt x="348" y="136"/>
                    <a:pt x="348" y="136"/>
                  </a:cubicBezTo>
                  <a:cubicBezTo>
                    <a:pt x="348" y="136"/>
                    <a:pt x="349" y="129"/>
                    <a:pt x="347" y="125"/>
                  </a:cubicBezTo>
                  <a:cubicBezTo>
                    <a:pt x="345" y="122"/>
                    <a:pt x="336" y="117"/>
                    <a:pt x="336" y="111"/>
                  </a:cubicBezTo>
                  <a:cubicBezTo>
                    <a:pt x="336" y="106"/>
                    <a:pt x="337" y="104"/>
                    <a:pt x="337" y="104"/>
                  </a:cubicBezTo>
                  <a:cubicBezTo>
                    <a:pt x="340" y="101"/>
                    <a:pt x="340" y="101"/>
                    <a:pt x="340" y="101"/>
                  </a:cubicBezTo>
                  <a:cubicBezTo>
                    <a:pt x="339" y="95"/>
                    <a:pt x="339" y="95"/>
                    <a:pt x="339" y="95"/>
                  </a:cubicBezTo>
                  <a:cubicBezTo>
                    <a:pt x="328" y="93"/>
                    <a:pt x="328" y="93"/>
                    <a:pt x="328" y="93"/>
                  </a:cubicBezTo>
                  <a:cubicBezTo>
                    <a:pt x="328" y="93"/>
                    <a:pt x="330" y="87"/>
                    <a:pt x="328" y="81"/>
                  </a:cubicBezTo>
                  <a:cubicBezTo>
                    <a:pt x="327" y="77"/>
                    <a:pt x="325" y="74"/>
                    <a:pt x="326" y="69"/>
                  </a:cubicBezTo>
                  <a:cubicBezTo>
                    <a:pt x="327" y="65"/>
                    <a:pt x="332" y="65"/>
                    <a:pt x="330" y="62"/>
                  </a:cubicBezTo>
                  <a:cubicBezTo>
                    <a:pt x="328" y="59"/>
                    <a:pt x="319" y="50"/>
                    <a:pt x="319" y="50"/>
                  </a:cubicBezTo>
                  <a:cubicBezTo>
                    <a:pt x="315" y="53"/>
                    <a:pt x="315" y="53"/>
                    <a:pt x="315" y="53"/>
                  </a:cubicBezTo>
                  <a:cubicBezTo>
                    <a:pt x="315" y="53"/>
                    <a:pt x="314" y="43"/>
                    <a:pt x="305" y="38"/>
                  </a:cubicBezTo>
                  <a:cubicBezTo>
                    <a:pt x="295" y="33"/>
                    <a:pt x="282" y="31"/>
                    <a:pt x="282" y="31"/>
                  </a:cubicBezTo>
                  <a:cubicBezTo>
                    <a:pt x="278" y="27"/>
                    <a:pt x="278" y="27"/>
                    <a:pt x="278" y="27"/>
                  </a:cubicBezTo>
                  <a:cubicBezTo>
                    <a:pt x="274" y="27"/>
                    <a:pt x="274" y="27"/>
                    <a:pt x="274" y="27"/>
                  </a:cubicBezTo>
                  <a:cubicBezTo>
                    <a:pt x="272" y="24"/>
                    <a:pt x="272" y="24"/>
                    <a:pt x="272" y="24"/>
                  </a:cubicBezTo>
                  <a:cubicBezTo>
                    <a:pt x="267" y="22"/>
                    <a:pt x="267" y="22"/>
                    <a:pt x="267" y="22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1" y="15"/>
                    <a:pt x="261" y="15"/>
                    <a:pt x="261" y="15"/>
                  </a:cubicBezTo>
                  <a:cubicBezTo>
                    <a:pt x="251" y="11"/>
                    <a:pt x="251" y="11"/>
                    <a:pt x="251" y="11"/>
                  </a:cubicBezTo>
                  <a:cubicBezTo>
                    <a:pt x="250" y="5"/>
                    <a:pt x="250" y="5"/>
                    <a:pt x="250" y="5"/>
                  </a:cubicBezTo>
                  <a:cubicBezTo>
                    <a:pt x="247" y="2"/>
                    <a:pt x="247" y="2"/>
                    <a:pt x="247" y="2"/>
                  </a:cubicBezTo>
                  <a:cubicBezTo>
                    <a:pt x="242" y="2"/>
                    <a:pt x="242" y="2"/>
                    <a:pt x="242" y="2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30" y="2"/>
                    <a:pt x="230" y="2"/>
                    <a:pt x="230" y="2"/>
                  </a:cubicBezTo>
                  <a:cubicBezTo>
                    <a:pt x="230" y="2"/>
                    <a:pt x="237" y="11"/>
                    <a:pt x="238" y="17"/>
                  </a:cubicBezTo>
                  <a:cubicBezTo>
                    <a:pt x="239" y="25"/>
                    <a:pt x="231" y="34"/>
                    <a:pt x="231" y="34"/>
                  </a:cubicBezTo>
                  <a:cubicBezTo>
                    <a:pt x="239" y="38"/>
                    <a:pt x="239" y="38"/>
                    <a:pt x="239" y="38"/>
                  </a:cubicBezTo>
                  <a:cubicBezTo>
                    <a:pt x="232" y="48"/>
                    <a:pt x="232" y="48"/>
                    <a:pt x="232" y="4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198" y="41"/>
                    <a:pt x="198" y="41"/>
                    <a:pt x="198" y="41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86" y="41"/>
                    <a:pt x="186" y="41"/>
                    <a:pt x="186" y="41"/>
                  </a:cubicBezTo>
                  <a:cubicBezTo>
                    <a:pt x="186" y="41"/>
                    <a:pt x="189" y="56"/>
                    <a:pt x="188" y="61"/>
                  </a:cubicBezTo>
                  <a:cubicBezTo>
                    <a:pt x="186" y="66"/>
                    <a:pt x="183" y="77"/>
                    <a:pt x="183" y="77"/>
                  </a:cubicBezTo>
                  <a:cubicBezTo>
                    <a:pt x="167" y="69"/>
                    <a:pt x="167" y="69"/>
                    <a:pt x="167" y="69"/>
                  </a:cubicBezTo>
                  <a:cubicBezTo>
                    <a:pt x="153" y="84"/>
                    <a:pt x="153" y="84"/>
                    <a:pt x="153" y="84"/>
                  </a:cubicBezTo>
                  <a:cubicBezTo>
                    <a:pt x="153" y="84"/>
                    <a:pt x="149" y="101"/>
                    <a:pt x="149" y="106"/>
                  </a:cubicBezTo>
                  <a:cubicBezTo>
                    <a:pt x="148" y="111"/>
                    <a:pt x="140" y="109"/>
                    <a:pt x="140" y="109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40" y="116"/>
                    <a:pt x="147" y="127"/>
                    <a:pt x="148" y="135"/>
                  </a:cubicBezTo>
                  <a:cubicBezTo>
                    <a:pt x="150" y="141"/>
                    <a:pt x="144" y="143"/>
                    <a:pt x="136" y="151"/>
                  </a:cubicBezTo>
                  <a:cubicBezTo>
                    <a:pt x="130" y="157"/>
                    <a:pt x="132" y="162"/>
                    <a:pt x="130" y="169"/>
                  </a:cubicBezTo>
                  <a:cubicBezTo>
                    <a:pt x="128" y="175"/>
                    <a:pt x="123" y="176"/>
                    <a:pt x="123" y="176"/>
                  </a:cubicBezTo>
                  <a:cubicBezTo>
                    <a:pt x="126" y="189"/>
                    <a:pt x="126" y="189"/>
                    <a:pt x="126" y="18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00" y="201"/>
                    <a:pt x="100" y="201"/>
                    <a:pt x="100" y="201"/>
                  </a:cubicBezTo>
                  <a:cubicBezTo>
                    <a:pt x="104" y="221"/>
                    <a:pt x="104" y="221"/>
                    <a:pt x="104" y="221"/>
                  </a:cubicBezTo>
                  <a:cubicBezTo>
                    <a:pt x="102" y="233"/>
                    <a:pt x="102" y="233"/>
                    <a:pt x="102" y="233"/>
                  </a:cubicBezTo>
                  <a:cubicBezTo>
                    <a:pt x="103" y="253"/>
                    <a:pt x="103" y="253"/>
                    <a:pt x="103" y="253"/>
                  </a:cubicBezTo>
                  <a:cubicBezTo>
                    <a:pt x="99" y="258"/>
                    <a:pt x="99" y="258"/>
                    <a:pt x="99" y="258"/>
                  </a:cubicBezTo>
                  <a:cubicBezTo>
                    <a:pt x="98" y="268"/>
                    <a:pt x="98" y="268"/>
                    <a:pt x="98" y="268"/>
                  </a:cubicBezTo>
                  <a:cubicBezTo>
                    <a:pt x="79" y="300"/>
                    <a:pt x="79" y="300"/>
                    <a:pt x="79" y="300"/>
                  </a:cubicBezTo>
                  <a:cubicBezTo>
                    <a:pt x="93" y="310"/>
                    <a:pt x="93" y="310"/>
                    <a:pt x="93" y="310"/>
                  </a:cubicBezTo>
                  <a:cubicBezTo>
                    <a:pt x="94" y="325"/>
                    <a:pt x="94" y="325"/>
                    <a:pt x="94" y="325"/>
                  </a:cubicBezTo>
                  <a:cubicBezTo>
                    <a:pt x="89" y="337"/>
                    <a:pt x="89" y="337"/>
                    <a:pt x="89" y="337"/>
                  </a:cubicBezTo>
                  <a:cubicBezTo>
                    <a:pt x="89" y="337"/>
                    <a:pt x="69" y="331"/>
                    <a:pt x="59" y="334"/>
                  </a:cubicBezTo>
                  <a:cubicBezTo>
                    <a:pt x="47" y="337"/>
                    <a:pt x="35" y="365"/>
                    <a:pt x="35" y="365"/>
                  </a:cubicBezTo>
                  <a:cubicBezTo>
                    <a:pt x="38" y="374"/>
                    <a:pt x="38" y="374"/>
                    <a:pt x="38" y="374"/>
                  </a:cubicBezTo>
                  <a:cubicBezTo>
                    <a:pt x="30" y="385"/>
                    <a:pt x="30" y="385"/>
                    <a:pt x="30" y="385"/>
                  </a:cubicBezTo>
                  <a:cubicBezTo>
                    <a:pt x="37" y="404"/>
                    <a:pt x="37" y="404"/>
                    <a:pt x="37" y="404"/>
                  </a:cubicBezTo>
                  <a:cubicBezTo>
                    <a:pt x="33" y="410"/>
                    <a:pt x="33" y="410"/>
                    <a:pt x="33" y="410"/>
                  </a:cubicBezTo>
                  <a:cubicBezTo>
                    <a:pt x="36" y="421"/>
                    <a:pt x="36" y="421"/>
                    <a:pt x="36" y="421"/>
                  </a:cubicBezTo>
                  <a:cubicBezTo>
                    <a:pt x="33" y="429"/>
                    <a:pt x="33" y="429"/>
                    <a:pt x="33" y="429"/>
                  </a:cubicBezTo>
                  <a:cubicBezTo>
                    <a:pt x="41" y="452"/>
                    <a:pt x="41" y="452"/>
                    <a:pt x="41" y="452"/>
                  </a:cubicBezTo>
                  <a:cubicBezTo>
                    <a:pt x="35" y="487"/>
                    <a:pt x="35" y="487"/>
                    <a:pt x="35" y="487"/>
                  </a:cubicBezTo>
                  <a:cubicBezTo>
                    <a:pt x="45" y="497"/>
                    <a:pt x="45" y="497"/>
                    <a:pt x="45" y="497"/>
                  </a:cubicBezTo>
                  <a:cubicBezTo>
                    <a:pt x="45" y="497"/>
                    <a:pt x="50" y="500"/>
                    <a:pt x="54" y="503"/>
                  </a:cubicBezTo>
                  <a:cubicBezTo>
                    <a:pt x="58" y="507"/>
                    <a:pt x="59" y="511"/>
                    <a:pt x="55" y="523"/>
                  </a:cubicBezTo>
                  <a:cubicBezTo>
                    <a:pt x="53" y="535"/>
                    <a:pt x="45" y="529"/>
                    <a:pt x="45" y="529"/>
                  </a:cubicBezTo>
                  <a:cubicBezTo>
                    <a:pt x="36" y="532"/>
                    <a:pt x="36" y="532"/>
                    <a:pt x="36" y="532"/>
                  </a:cubicBezTo>
                  <a:cubicBezTo>
                    <a:pt x="41" y="538"/>
                    <a:pt x="41" y="538"/>
                    <a:pt x="41" y="538"/>
                  </a:cubicBezTo>
                  <a:cubicBezTo>
                    <a:pt x="43" y="547"/>
                    <a:pt x="43" y="547"/>
                    <a:pt x="43" y="547"/>
                  </a:cubicBezTo>
                  <a:cubicBezTo>
                    <a:pt x="43" y="547"/>
                    <a:pt x="49" y="561"/>
                    <a:pt x="51" y="568"/>
                  </a:cubicBezTo>
                  <a:cubicBezTo>
                    <a:pt x="54" y="576"/>
                    <a:pt x="46" y="572"/>
                    <a:pt x="45" y="577"/>
                  </a:cubicBezTo>
                  <a:cubicBezTo>
                    <a:pt x="44" y="581"/>
                    <a:pt x="48" y="584"/>
                    <a:pt x="45" y="597"/>
                  </a:cubicBezTo>
                  <a:cubicBezTo>
                    <a:pt x="41" y="609"/>
                    <a:pt x="30" y="603"/>
                    <a:pt x="26" y="607"/>
                  </a:cubicBezTo>
                  <a:cubicBezTo>
                    <a:pt x="21" y="610"/>
                    <a:pt x="28" y="611"/>
                    <a:pt x="27" y="616"/>
                  </a:cubicBezTo>
                  <a:cubicBezTo>
                    <a:pt x="27" y="620"/>
                    <a:pt x="21" y="619"/>
                    <a:pt x="19" y="623"/>
                  </a:cubicBezTo>
                  <a:cubicBezTo>
                    <a:pt x="16" y="625"/>
                    <a:pt x="25" y="643"/>
                    <a:pt x="25" y="643"/>
                  </a:cubicBezTo>
                  <a:cubicBezTo>
                    <a:pt x="25" y="643"/>
                    <a:pt x="21" y="651"/>
                    <a:pt x="19" y="658"/>
                  </a:cubicBezTo>
                  <a:cubicBezTo>
                    <a:pt x="17" y="665"/>
                    <a:pt x="16" y="671"/>
                    <a:pt x="12" y="671"/>
                  </a:cubicBezTo>
                  <a:cubicBezTo>
                    <a:pt x="8" y="671"/>
                    <a:pt x="11" y="662"/>
                    <a:pt x="10" y="657"/>
                  </a:cubicBezTo>
                  <a:cubicBezTo>
                    <a:pt x="9" y="652"/>
                    <a:pt x="1" y="657"/>
                    <a:pt x="1" y="657"/>
                  </a:cubicBezTo>
                  <a:cubicBezTo>
                    <a:pt x="0" y="664"/>
                    <a:pt x="0" y="664"/>
                    <a:pt x="0" y="664"/>
                  </a:cubicBezTo>
                  <a:cubicBezTo>
                    <a:pt x="0" y="664"/>
                    <a:pt x="3" y="668"/>
                    <a:pt x="3" y="673"/>
                  </a:cubicBezTo>
                  <a:cubicBezTo>
                    <a:pt x="3" y="676"/>
                    <a:pt x="0" y="679"/>
                    <a:pt x="0" y="679"/>
                  </a:cubicBezTo>
                  <a:cubicBezTo>
                    <a:pt x="0" y="679"/>
                    <a:pt x="5" y="693"/>
                    <a:pt x="5" y="696"/>
                  </a:cubicBezTo>
                  <a:cubicBezTo>
                    <a:pt x="5" y="699"/>
                    <a:pt x="1" y="699"/>
                    <a:pt x="1" y="699"/>
                  </a:cubicBezTo>
                  <a:cubicBezTo>
                    <a:pt x="2" y="703"/>
                    <a:pt x="2" y="703"/>
                    <a:pt x="2" y="703"/>
                  </a:cubicBezTo>
                  <a:cubicBezTo>
                    <a:pt x="2" y="703"/>
                    <a:pt x="6" y="700"/>
                    <a:pt x="9" y="702"/>
                  </a:cubicBezTo>
                  <a:cubicBezTo>
                    <a:pt x="10" y="703"/>
                    <a:pt x="9" y="707"/>
                    <a:pt x="9" y="707"/>
                  </a:cubicBezTo>
                  <a:cubicBezTo>
                    <a:pt x="11" y="707"/>
                    <a:pt x="11" y="707"/>
                    <a:pt x="11" y="707"/>
                  </a:cubicBezTo>
                  <a:cubicBezTo>
                    <a:pt x="14" y="697"/>
                    <a:pt x="14" y="697"/>
                    <a:pt x="14" y="697"/>
                  </a:cubicBezTo>
                  <a:cubicBezTo>
                    <a:pt x="17" y="700"/>
                    <a:pt x="17" y="700"/>
                    <a:pt x="17" y="700"/>
                  </a:cubicBezTo>
                  <a:cubicBezTo>
                    <a:pt x="10" y="710"/>
                    <a:pt x="10" y="710"/>
                    <a:pt x="10" y="710"/>
                  </a:cubicBezTo>
                  <a:cubicBezTo>
                    <a:pt x="10" y="712"/>
                    <a:pt x="10" y="712"/>
                    <a:pt x="10" y="712"/>
                  </a:cubicBezTo>
                  <a:cubicBezTo>
                    <a:pt x="25" y="704"/>
                    <a:pt x="25" y="704"/>
                    <a:pt x="25" y="704"/>
                  </a:cubicBezTo>
                  <a:cubicBezTo>
                    <a:pt x="22" y="709"/>
                    <a:pt x="22" y="709"/>
                    <a:pt x="22" y="709"/>
                  </a:cubicBezTo>
                  <a:cubicBezTo>
                    <a:pt x="25" y="713"/>
                    <a:pt x="25" y="713"/>
                    <a:pt x="25" y="713"/>
                  </a:cubicBezTo>
                  <a:cubicBezTo>
                    <a:pt x="21" y="730"/>
                    <a:pt x="21" y="730"/>
                    <a:pt x="21" y="730"/>
                  </a:cubicBezTo>
                  <a:cubicBezTo>
                    <a:pt x="18" y="737"/>
                    <a:pt x="18" y="737"/>
                    <a:pt x="18" y="737"/>
                  </a:cubicBezTo>
                  <a:cubicBezTo>
                    <a:pt x="22" y="741"/>
                    <a:pt x="22" y="741"/>
                    <a:pt x="22" y="741"/>
                  </a:cubicBezTo>
                  <a:cubicBezTo>
                    <a:pt x="17" y="746"/>
                    <a:pt x="17" y="746"/>
                    <a:pt x="17" y="746"/>
                  </a:cubicBezTo>
                  <a:cubicBezTo>
                    <a:pt x="22" y="746"/>
                    <a:pt x="22" y="746"/>
                    <a:pt x="22" y="746"/>
                  </a:cubicBezTo>
                  <a:cubicBezTo>
                    <a:pt x="24" y="746"/>
                    <a:pt x="26" y="754"/>
                    <a:pt x="26" y="757"/>
                  </a:cubicBezTo>
                  <a:cubicBezTo>
                    <a:pt x="26" y="761"/>
                    <a:pt x="27" y="768"/>
                    <a:pt x="29" y="768"/>
                  </a:cubicBezTo>
                  <a:cubicBezTo>
                    <a:pt x="31" y="768"/>
                    <a:pt x="32" y="761"/>
                    <a:pt x="32" y="761"/>
                  </a:cubicBezTo>
                  <a:cubicBezTo>
                    <a:pt x="32" y="770"/>
                    <a:pt x="32" y="770"/>
                    <a:pt x="32" y="770"/>
                  </a:cubicBezTo>
                  <a:cubicBezTo>
                    <a:pt x="34" y="771"/>
                    <a:pt x="34" y="771"/>
                    <a:pt x="34" y="771"/>
                  </a:cubicBezTo>
                  <a:cubicBezTo>
                    <a:pt x="32" y="777"/>
                    <a:pt x="32" y="777"/>
                    <a:pt x="32" y="777"/>
                  </a:cubicBezTo>
                  <a:cubicBezTo>
                    <a:pt x="37" y="779"/>
                    <a:pt x="37" y="779"/>
                    <a:pt x="37" y="779"/>
                  </a:cubicBezTo>
                  <a:cubicBezTo>
                    <a:pt x="37" y="786"/>
                    <a:pt x="37" y="786"/>
                    <a:pt x="37" y="786"/>
                  </a:cubicBezTo>
                  <a:cubicBezTo>
                    <a:pt x="42" y="791"/>
                    <a:pt x="42" y="791"/>
                    <a:pt x="42" y="791"/>
                  </a:cubicBezTo>
                  <a:cubicBezTo>
                    <a:pt x="42" y="796"/>
                    <a:pt x="42" y="796"/>
                    <a:pt x="42" y="796"/>
                  </a:cubicBezTo>
                  <a:cubicBezTo>
                    <a:pt x="48" y="804"/>
                    <a:pt x="48" y="804"/>
                    <a:pt x="48" y="804"/>
                  </a:cubicBezTo>
                  <a:cubicBezTo>
                    <a:pt x="50" y="803"/>
                    <a:pt x="50" y="803"/>
                    <a:pt x="50" y="803"/>
                  </a:cubicBezTo>
                  <a:cubicBezTo>
                    <a:pt x="50" y="803"/>
                    <a:pt x="52" y="815"/>
                    <a:pt x="55" y="816"/>
                  </a:cubicBezTo>
                  <a:cubicBezTo>
                    <a:pt x="60" y="818"/>
                    <a:pt x="61" y="814"/>
                    <a:pt x="61" y="814"/>
                  </a:cubicBezTo>
                  <a:cubicBezTo>
                    <a:pt x="61" y="814"/>
                    <a:pt x="64" y="822"/>
                    <a:pt x="64" y="825"/>
                  </a:cubicBezTo>
                  <a:cubicBezTo>
                    <a:pt x="64" y="829"/>
                    <a:pt x="58" y="828"/>
                    <a:pt x="58" y="828"/>
                  </a:cubicBezTo>
                  <a:cubicBezTo>
                    <a:pt x="58" y="828"/>
                    <a:pt x="57" y="823"/>
                    <a:pt x="52" y="826"/>
                  </a:cubicBezTo>
                  <a:cubicBezTo>
                    <a:pt x="48" y="830"/>
                    <a:pt x="58" y="834"/>
                    <a:pt x="58" y="834"/>
                  </a:cubicBezTo>
                  <a:cubicBezTo>
                    <a:pt x="58" y="834"/>
                    <a:pt x="61" y="839"/>
                    <a:pt x="59" y="841"/>
                  </a:cubicBezTo>
                  <a:cubicBezTo>
                    <a:pt x="55" y="844"/>
                    <a:pt x="51" y="838"/>
                    <a:pt x="49" y="837"/>
                  </a:cubicBezTo>
                  <a:cubicBezTo>
                    <a:pt x="47" y="835"/>
                    <a:pt x="44" y="835"/>
                    <a:pt x="43" y="836"/>
                  </a:cubicBezTo>
                  <a:cubicBezTo>
                    <a:pt x="42" y="837"/>
                    <a:pt x="47" y="839"/>
                    <a:pt x="47" y="839"/>
                  </a:cubicBezTo>
                  <a:cubicBezTo>
                    <a:pt x="48" y="844"/>
                    <a:pt x="48" y="844"/>
                    <a:pt x="48" y="844"/>
                  </a:cubicBezTo>
                  <a:cubicBezTo>
                    <a:pt x="48" y="844"/>
                    <a:pt x="54" y="852"/>
                    <a:pt x="58" y="856"/>
                  </a:cubicBezTo>
                  <a:cubicBezTo>
                    <a:pt x="61" y="861"/>
                    <a:pt x="61" y="865"/>
                    <a:pt x="61" y="865"/>
                  </a:cubicBezTo>
                  <a:cubicBezTo>
                    <a:pt x="65" y="866"/>
                    <a:pt x="65" y="866"/>
                    <a:pt x="65" y="866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871"/>
                    <a:pt x="67" y="871"/>
                    <a:pt x="69" y="877"/>
                  </a:cubicBezTo>
                  <a:cubicBezTo>
                    <a:pt x="71" y="881"/>
                    <a:pt x="64" y="882"/>
                    <a:pt x="64" y="882"/>
                  </a:cubicBezTo>
                  <a:cubicBezTo>
                    <a:pt x="64" y="888"/>
                    <a:pt x="64" y="888"/>
                    <a:pt x="64" y="888"/>
                  </a:cubicBezTo>
                  <a:cubicBezTo>
                    <a:pt x="64" y="888"/>
                    <a:pt x="67" y="891"/>
                    <a:pt x="66" y="894"/>
                  </a:cubicBezTo>
                  <a:cubicBezTo>
                    <a:pt x="65" y="896"/>
                    <a:pt x="62" y="893"/>
                    <a:pt x="62" y="893"/>
                  </a:cubicBezTo>
                  <a:cubicBezTo>
                    <a:pt x="61" y="897"/>
                    <a:pt x="61" y="897"/>
                    <a:pt x="61" y="897"/>
                  </a:cubicBezTo>
                  <a:cubicBezTo>
                    <a:pt x="65" y="896"/>
                    <a:pt x="65" y="896"/>
                    <a:pt x="65" y="896"/>
                  </a:cubicBezTo>
                  <a:cubicBezTo>
                    <a:pt x="65" y="896"/>
                    <a:pt x="78" y="899"/>
                    <a:pt x="82" y="899"/>
                  </a:cubicBezTo>
                  <a:cubicBezTo>
                    <a:pt x="85" y="899"/>
                    <a:pt x="91" y="895"/>
                    <a:pt x="97" y="893"/>
                  </a:cubicBezTo>
                  <a:cubicBezTo>
                    <a:pt x="103" y="891"/>
                    <a:pt x="106" y="895"/>
                    <a:pt x="106" y="895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7" y="885"/>
                    <a:pt x="118" y="880"/>
                  </a:cubicBezTo>
                  <a:cubicBezTo>
                    <a:pt x="119" y="876"/>
                    <a:pt x="111" y="875"/>
                    <a:pt x="111" y="869"/>
                  </a:cubicBezTo>
                  <a:cubicBezTo>
                    <a:pt x="111" y="865"/>
                    <a:pt x="118" y="854"/>
                    <a:pt x="120" y="852"/>
                  </a:cubicBezTo>
                  <a:cubicBezTo>
                    <a:pt x="123" y="851"/>
                    <a:pt x="129" y="855"/>
                    <a:pt x="131" y="854"/>
                  </a:cubicBezTo>
                  <a:cubicBezTo>
                    <a:pt x="133" y="852"/>
                    <a:pt x="129" y="844"/>
                    <a:pt x="129" y="844"/>
                  </a:cubicBezTo>
                  <a:cubicBezTo>
                    <a:pt x="147" y="842"/>
                    <a:pt x="147" y="842"/>
                    <a:pt x="147" y="842"/>
                  </a:cubicBezTo>
                  <a:cubicBezTo>
                    <a:pt x="155" y="844"/>
                    <a:pt x="155" y="844"/>
                    <a:pt x="155" y="844"/>
                  </a:cubicBezTo>
                  <a:cubicBezTo>
                    <a:pt x="161" y="839"/>
                    <a:pt x="161" y="839"/>
                    <a:pt x="161" y="839"/>
                  </a:cubicBezTo>
                  <a:cubicBezTo>
                    <a:pt x="172" y="847"/>
                    <a:pt x="172" y="847"/>
                    <a:pt x="172" y="847"/>
                  </a:cubicBezTo>
                  <a:cubicBezTo>
                    <a:pt x="172" y="847"/>
                    <a:pt x="176" y="838"/>
                    <a:pt x="178" y="837"/>
                  </a:cubicBezTo>
                  <a:cubicBezTo>
                    <a:pt x="179" y="835"/>
                    <a:pt x="181" y="820"/>
                    <a:pt x="181" y="820"/>
                  </a:cubicBezTo>
                  <a:cubicBezTo>
                    <a:pt x="184" y="810"/>
                    <a:pt x="184" y="810"/>
                    <a:pt x="184" y="810"/>
                  </a:cubicBezTo>
                  <a:cubicBezTo>
                    <a:pt x="188" y="807"/>
                    <a:pt x="188" y="807"/>
                    <a:pt x="188" y="807"/>
                  </a:cubicBezTo>
                  <a:cubicBezTo>
                    <a:pt x="192" y="791"/>
                    <a:pt x="192" y="791"/>
                    <a:pt x="192" y="791"/>
                  </a:cubicBezTo>
                  <a:cubicBezTo>
                    <a:pt x="190" y="785"/>
                    <a:pt x="190" y="785"/>
                    <a:pt x="190" y="785"/>
                  </a:cubicBezTo>
                  <a:cubicBezTo>
                    <a:pt x="190" y="785"/>
                    <a:pt x="193" y="784"/>
                    <a:pt x="194" y="781"/>
                  </a:cubicBezTo>
                  <a:cubicBezTo>
                    <a:pt x="195" y="777"/>
                    <a:pt x="191" y="775"/>
                    <a:pt x="191" y="775"/>
                  </a:cubicBezTo>
                  <a:cubicBezTo>
                    <a:pt x="192" y="761"/>
                    <a:pt x="192" y="761"/>
                    <a:pt x="192" y="761"/>
                  </a:cubicBezTo>
                  <a:cubicBezTo>
                    <a:pt x="192" y="761"/>
                    <a:pt x="195" y="762"/>
                    <a:pt x="197" y="756"/>
                  </a:cubicBezTo>
                  <a:cubicBezTo>
                    <a:pt x="200" y="751"/>
                    <a:pt x="191" y="746"/>
                    <a:pt x="191" y="746"/>
                  </a:cubicBezTo>
                  <a:cubicBezTo>
                    <a:pt x="193" y="744"/>
                    <a:pt x="193" y="744"/>
                    <a:pt x="193" y="744"/>
                  </a:cubicBezTo>
                  <a:cubicBezTo>
                    <a:pt x="194" y="735"/>
                    <a:pt x="194" y="735"/>
                    <a:pt x="194" y="735"/>
                  </a:cubicBezTo>
                  <a:cubicBezTo>
                    <a:pt x="192" y="728"/>
                    <a:pt x="192" y="728"/>
                    <a:pt x="192" y="728"/>
                  </a:cubicBezTo>
                  <a:cubicBezTo>
                    <a:pt x="188" y="728"/>
                    <a:pt x="188" y="728"/>
                    <a:pt x="188" y="728"/>
                  </a:cubicBezTo>
                  <a:cubicBezTo>
                    <a:pt x="188" y="728"/>
                    <a:pt x="188" y="726"/>
                    <a:pt x="191" y="725"/>
                  </a:cubicBezTo>
                  <a:cubicBezTo>
                    <a:pt x="195" y="725"/>
                    <a:pt x="198" y="728"/>
                    <a:pt x="198" y="728"/>
                  </a:cubicBezTo>
                  <a:cubicBezTo>
                    <a:pt x="197" y="722"/>
                    <a:pt x="197" y="722"/>
                    <a:pt x="197" y="722"/>
                  </a:cubicBezTo>
                  <a:cubicBezTo>
                    <a:pt x="193" y="720"/>
                    <a:pt x="193" y="720"/>
                    <a:pt x="193" y="720"/>
                  </a:cubicBezTo>
                  <a:cubicBezTo>
                    <a:pt x="196" y="719"/>
                    <a:pt x="196" y="719"/>
                    <a:pt x="196" y="719"/>
                  </a:cubicBezTo>
                  <a:cubicBezTo>
                    <a:pt x="196" y="719"/>
                    <a:pt x="196" y="711"/>
                    <a:pt x="198" y="707"/>
                  </a:cubicBezTo>
                  <a:cubicBezTo>
                    <a:pt x="201" y="703"/>
                    <a:pt x="192" y="698"/>
                    <a:pt x="192" y="698"/>
                  </a:cubicBezTo>
                  <a:cubicBezTo>
                    <a:pt x="195" y="697"/>
                    <a:pt x="195" y="697"/>
                    <a:pt x="195" y="697"/>
                  </a:cubicBezTo>
                  <a:cubicBezTo>
                    <a:pt x="192" y="692"/>
                    <a:pt x="192" y="692"/>
                    <a:pt x="192" y="692"/>
                  </a:cubicBezTo>
                  <a:cubicBezTo>
                    <a:pt x="192" y="692"/>
                    <a:pt x="198" y="694"/>
                    <a:pt x="201" y="687"/>
                  </a:cubicBezTo>
                  <a:cubicBezTo>
                    <a:pt x="204" y="679"/>
                    <a:pt x="183" y="679"/>
                    <a:pt x="183" y="679"/>
                  </a:cubicBezTo>
                  <a:cubicBezTo>
                    <a:pt x="182" y="682"/>
                    <a:pt x="182" y="682"/>
                    <a:pt x="182" y="682"/>
                  </a:cubicBezTo>
                  <a:cubicBezTo>
                    <a:pt x="176" y="681"/>
                    <a:pt x="176" y="681"/>
                    <a:pt x="176" y="681"/>
                  </a:cubicBezTo>
                  <a:cubicBezTo>
                    <a:pt x="176" y="677"/>
                    <a:pt x="176" y="677"/>
                    <a:pt x="176" y="677"/>
                  </a:cubicBezTo>
                  <a:cubicBezTo>
                    <a:pt x="192" y="677"/>
                    <a:pt x="192" y="677"/>
                    <a:pt x="192" y="677"/>
                  </a:cubicBezTo>
                  <a:cubicBezTo>
                    <a:pt x="195" y="677"/>
                    <a:pt x="201" y="680"/>
                    <a:pt x="201" y="680"/>
                  </a:cubicBezTo>
                  <a:cubicBezTo>
                    <a:pt x="204" y="675"/>
                    <a:pt x="204" y="675"/>
                    <a:pt x="204" y="675"/>
                  </a:cubicBezTo>
                  <a:cubicBezTo>
                    <a:pt x="202" y="668"/>
                    <a:pt x="202" y="668"/>
                    <a:pt x="202" y="668"/>
                  </a:cubicBezTo>
                  <a:cubicBezTo>
                    <a:pt x="208" y="672"/>
                    <a:pt x="208" y="672"/>
                    <a:pt x="208" y="672"/>
                  </a:cubicBezTo>
                  <a:cubicBezTo>
                    <a:pt x="208" y="672"/>
                    <a:pt x="212" y="671"/>
                    <a:pt x="213" y="671"/>
                  </a:cubicBezTo>
                  <a:cubicBezTo>
                    <a:pt x="214" y="671"/>
                    <a:pt x="218" y="666"/>
                    <a:pt x="218" y="666"/>
                  </a:cubicBezTo>
                  <a:cubicBezTo>
                    <a:pt x="218" y="661"/>
                    <a:pt x="218" y="661"/>
                    <a:pt x="218" y="661"/>
                  </a:cubicBezTo>
                  <a:cubicBezTo>
                    <a:pt x="222" y="662"/>
                    <a:pt x="222" y="662"/>
                    <a:pt x="222" y="662"/>
                  </a:cubicBezTo>
                  <a:cubicBezTo>
                    <a:pt x="223" y="647"/>
                    <a:pt x="223" y="647"/>
                    <a:pt x="223" y="647"/>
                  </a:cubicBezTo>
                  <a:cubicBezTo>
                    <a:pt x="226" y="648"/>
                    <a:pt x="226" y="648"/>
                    <a:pt x="226" y="648"/>
                  </a:cubicBezTo>
                  <a:cubicBezTo>
                    <a:pt x="228" y="658"/>
                    <a:pt x="228" y="658"/>
                    <a:pt x="228" y="658"/>
                  </a:cubicBezTo>
                  <a:cubicBezTo>
                    <a:pt x="235" y="659"/>
                    <a:pt x="235" y="659"/>
                    <a:pt x="235" y="659"/>
                  </a:cubicBezTo>
                  <a:cubicBezTo>
                    <a:pt x="237" y="649"/>
                    <a:pt x="237" y="649"/>
                    <a:pt x="237" y="649"/>
                  </a:cubicBezTo>
                  <a:cubicBezTo>
                    <a:pt x="237" y="649"/>
                    <a:pt x="239" y="649"/>
                    <a:pt x="241" y="648"/>
                  </a:cubicBezTo>
                  <a:cubicBezTo>
                    <a:pt x="242" y="647"/>
                    <a:pt x="242" y="643"/>
                    <a:pt x="242" y="643"/>
                  </a:cubicBezTo>
                  <a:cubicBezTo>
                    <a:pt x="246" y="642"/>
                    <a:pt x="246" y="642"/>
                    <a:pt x="246" y="642"/>
                  </a:cubicBezTo>
                  <a:cubicBezTo>
                    <a:pt x="248" y="640"/>
                    <a:pt x="248" y="640"/>
                    <a:pt x="248" y="640"/>
                  </a:cubicBezTo>
                  <a:cubicBezTo>
                    <a:pt x="245" y="639"/>
                    <a:pt x="245" y="639"/>
                    <a:pt x="245" y="639"/>
                  </a:cubicBezTo>
                  <a:cubicBezTo>
                    <a:pt x="243" y="633"/>
                    <a:pt x="243" y="633"/>
                    <a:pt x="243" y="633"/>
                  </a:cubicBezTo>
                  <a:cubicBezTo>
                    <a:pt x="237" y="628"/>
                    <a:pt x="237" y="628"/>
                    <a:pt x="237" y="628"/>
                  </a:cubicBezTo>
                  <a:cubicBezTo>
                    <a:pt x="239" y="625"/>
                    <a:pt x="239" y="625"/>
                    <a:pt x="239" y="625"/>
                  </a:cubicBezTo>
                  <a:cubicBezTo>
                    <a:pt x="244" y="625"/>
                    <a:pt x="244" y="625"/>
                    <a:pt x="244" y="625"/>
                  </a:cubicBezTo>
                  <a:cubicBezTo>
                    <a:pt x="258" y="610"/>
                    <a:pt x="258" y="610"/>
                    <a:pt x="258" y="610"/>
                  </a:cubicBezTo>
                  <a:cubicBezTo>
                    <a:pt x="258" y="607"/>
                    <a:pt x="258" y="607"/>
                    <a:pt x="258" y="607"/>
                  </a:cubicBezTo>
                  <a:cubicBezTo>
                    <a:pt x="266" y="601"/>
                    <a:pt x="266" y="601"/>
                    <a:pt x="266" y="601"/>
                  </a:cubicBezTo>
                  <a:cubicBezTo>
                    <a:pt x="267" y="600"/>
                    <a:pt x="267" y="600"/>
                    <a:pt x="267" y="600"/>
                  </a:cubicBezTo>
                  <a:cubicBezTo>
                    <a:pt x="259" y="600"/>
                    <a:pt x="259" y="600"/>
                    <a:pt x="259" y="600"/>
                  </a:cubicBezTo>
                  <a:cubicBezTo>
                    <a:pt x="261" y="594"/>
                    <a:pt x="261" y="594"/>
                    <a:pt x="261" y="594"/>
                  </a:cubicBezTo>
                  <a:cubicBezTo>
                    <a:pt x="266" y="595"/>
                    <a:pt x="266" y="595"/>
                    <a:pt x="266" y="595"/>
                  </a:cubicBezTo>
                  <a:cubicBezTo>
                    <a:pt x="267" y="592"/>
                    <a:pt x="267" y="592"/>
                    <a:pt x="267" y="592"/>
                  </a:cubicBezTo>
                  <a:cubicBezTo>
                    <a:pt x="261" y="588"/>
                    <a:pt x="261" y="588"/>
                    <a:pt x="261" y="588"/>
                  </a:cubicBezTo>
                  <a:cubicBezTo>
                    <a:pt x="256" y="578"/>
                    <a:pt x="256" y="578"/>
                    <a:pt x="256" y="578"/>
                  </a:cubicBezTo>
                  <a:cubicBezTo>
                    <a:pt x="247" y="578"/>
                    <a:pt x="247" y="578"/>
                    <a:pt x="247" y="578"/>
                  </a:cubicBezTo>
                  <a:cubicBezTo>
                    <a:pt x="245" y="578"/>
                    <a:pt x="242" y="570"/>
                    <a:pt x="242" y="570"/>
                  </a:cubicBezTo>
                  <a:cubicBezTo>
                    <a:pt x="242" y="566"/>
                    <a:pt x="242" y="566"/>
                    <a:pt x="242" y="566"/>
                  </a:cubicBezTo>
                  <a:cubicBezTo>
                    <a:pt x="241" y="564"/>
                    <a:pt x="241" y="564"/>
                    <a:pt x="241" y="564"/>
                  </a:cubicBezTo>
                  <a:cubicBezTo>
                    <a:pt x="237" y="565"/>
                    <a:pt x="237" y="565"/>
                    <a:pt x="237" y="565"/>
                  </a:cubicBezTo>
                  <a:cubicBezTo>
                    <a:pt x="227" y="554"/>
                    <a:pt x="227" y="554"/>
                    <a:pt x="227" y="554"/>
                  </a:cubicBezTo>
                  <a:cubicBezTo>
                    <a:pt x="227" y="554"/>
                    <a:pt x="228" y="550"/>
                    <a:pt x="225" y="549"/>
                  </a:cubicBezTo>
                  <a:cubicBezTo>
                    <a:pt x="221" y="548"/>
                    <a:pt x="216" y="557"/>
                    <a:pt x="216" y="557"/>
                  </a:cubicBezTo>
                  <a:cubicBezTo>
                    <a:pt x="213" y="552"/>
                    <a:pt x="213" y="552"/>
                    <a:pt x="213" y="552"/>
                  </a:cubicBezTo>
                  <a:cubicBezTo>
                    <a:pt x="213" y="552"/>
                    <a:pt x="215" y="550"/>
                    <a:pt x="213" y="548"/>
                  </a:cubicBezTo>
                  <a:cubicBezTo>
                    <a:pt x="210" y="546"/>
                    <a:pt x="198" y="548"/>
                    <a:pt x="198" y="548"/>
                  </a:cubicBezTo>
                  <a:cubicBezTo>
                    <a:pt x="205" y="541"/>
                    <a:pt x="205" y="541"/>
                    <a:pt x="205" y="541"/>
                  </a:cubicBezTo>
                  <a:cubicBezTo>
                    <a:pt x="200" y="534"/>
                    <a:pt x="200" y="534"/>
                    <a:pt x="200" y="534"/>
                  </a:cubicBezTo>
                  <a:cubicBezTo>
                    <a:pt x="196" y="533"/>
                    <a:pt x="196" y="533"/>
                    <a:pt x="196" y="533"/>
                  </a:cubicBezTo>
                  <a:cubicBezTo>
                    <a:pt x="198" y="525"/>
                    <a:pt x="198" y="525"/>
                    <a:pt x="198" y="525"/>
                  </a:cubicBezTo>
                  <a:cubicBezTo>
                    <a:pt x="196" y="515"/>
                    <a:pt x="196" y="515"/>
                    <a:pt x="196" y="515"/>
                  </a:cubicBezTo>
                  <a:cubicBezTo>
                    <a:pt x="196" y="515"/>
                    <a:pt x="198" y="509"/>
                    <a:pt x="198" y="506"/>
                  </a:cubicBezTo>
                  <a:cubicBezTo>
                    <a:pt x="198" y="504"/>
                    <a:pt x="193" y="502"/>
                    <a:pt x="193" y="502"/>
                  </a:cubicBezTo>
                  <a:cubicBezTo>
                    <a:pt x="195" y="491"/>
                    <a:pt x="195" y="491"/>
                    <a:pt x="195" y="491"/>
                  </a:cubicBezTo>
                  <a:cubicBezTo>
                    <a:pt x="193" y="490"/>
                    <a:pt x="193" y="490"/>
                    <a:pt x="193" y="490"/>
                  </a:cubicBezTo>
                  <a:cubicBezTo>
                    <a:pt x="196" y="488"/>
                    <a:pt x="196" y="488"/>
                    <a:pt x="196" y="488"/>
                  </a:cubicBezTo>
                  <a:cubicBezTo>
                    <a:pt x="192" y="479"/>
                    <a:pt x="192" y="479"/>
                    <a:pt x="192" y="479"/>
                  </a:cubicBezTo>
                  <a:cubicBezTo>
                    <a:pt x="198" y="483"/>
                    <a:pt x="198" y="483"/>
                    <a:pt x="198" y="483"/>
                  </a:cubicBezTo>
                  <a:cubicBezTo>
                    <a:pt x="201" y="479"/>
                    <a:pt x="201" y="479"/>
                    <a:pt x="201" y="479"/>
                  </a:cubicBezTo>
                  <a:cubicBezTo>
                    <a:pt x="201" y="479"/>
                    <a:pt x="200" y="475"/>
                    <a:pt x="198" y="473"/>
                  </a:cubicBezTo>
                  <a:cubicBezTo>
                    <a:pt x="195" y="472"/>
                    <a:pt x="197" y="464"/>
                    <a:pt x="197" y="464"/>
                  </a:cubicBezTo>
                  <a:cubicBezTo>
                    <a:pt x="200" y="461"/>
                    <a:pt x="200" y="461"/>
                    <a:pt x="200" y="461"/>
                  </a:cubicBezTo>
                  <a:cubicBezTo>
                    <a:pt x="201" y="450"/>
                    <a:pt x="201" y="450"/>
                    <a:pt x="201" y="450"/>
                  </a:cubicBezTo>
                  <a:cubicBezTo>
                    <a:pt x="206" y="448"/>
                    <a:pt x="206" y="448"/>
                    <a:pt x="206" y="448"/>
                  </a:cubicBezTo>
                  <a:cubicBezTo>
                    <a:pt x="206" y="445"/>
                    <a:pt x="206" y="445"/>
                    <a:pt x="206" y="445"/>
                  </a:cubicBezTo>
                  <a:cubicBezTo>
                    <a:pt x="200" y="445"/>
                    <a:pt x="200" y="445"/>
                    <a:pt x="200" y="445"/>
                  </a:cubicBezTo>
                  <a:cubicBezTo>
                    <a:pt x="199" y="441"/>
                    <a:pt x="199" y="441"/>
                    <a:pt x="199" y="441"/>
                  </a:cubicBezTo>
                  <a:cubicBezTo>
                    <a:pt x="197" y="442"/>
                    <a:pt x="197" y="442"/>
                    <a:pt x="197" y="442"/>
                  </a:cubicBezTo>
                  <a:cubicBezTo>
                    <a:pt x="196" y="432"/>
                    <a:pt x="196" y="432"/>
                    <a:pt x="196" y="432"/>
                  </a:cubicBezTo>
                  <a:cubicBezTo>
                    <a:pt x="194" y="430"/>
                    <a:pt x="194" y="430"/>
                    <a:pt x="194" y="430"/>
                  </a:cubicBezTo>
                  <a:cubicBezTo>
                    <a:pt x="199" y="428"/>
                    <a:pt x="199" y="428"/>
                    <a:pt x="199" y="428"/>
                  </a:cubicBezTo>
                  <a:cubicBezTo>
                    <a:pt x="202" y="434"/>
                    <a:pt x="202" y="434"/>
                    <a:pt x="202" y="434"/>
                  </a:cubicBezTo>
                  <a:cubicBezTo>
                    <a:pt x="207" y="432"/>
                    <a:pt x="207" y="432"/>
                    <a:pt x="207" y="432"/>
                  </a:cubicBezTo>
                  <a:cubicBezTo>
                    <a:pt x="205" y="430"/>
                    <a:pt x="205" y="430"/>
                    <a:pt x="205" y="430"/>
                  </a:cubicBezTo>
                  <a:cubicBezTo>
                    <a:pt x="207" y="427"/>
                    <a:pt x="207" y="427"/>
                    <a:pt x="207" y="427"/>
                  </a:cubicBezTo>
                  <a:cubicBezTo>
                    <a:pt x="207" y="427"/>
                    <a:pt x="212" y="427"/>
                    <a:pt x="212" y="425"/>
                  </a:cubicBezTo>
                  <a:cubicBezTo>
                    <a:pt x="212" y="418"/>
                    <a:pt x="212" y="418"/>
                    <a:pt x="212" y="418"/>
                  </a:cubicBezTo>
                  <a:cubicBezTo>
                    <a:pt x="213" y="414"/>
                    <a:pt x="213" y="414"/>
                    <a:pt x="213" y="414"/>
                  </a:cubicBezTo>
                  <a:cubicBezTo>
                    <a:pt x="213" y="414"/>
                    <a:pt x="211" y="408"/>
                    <a:pt x="213" y="408"/>
                  </a:cubicBezTo>
                  <a:cubicBezTo>
                    <a:pt x="215" y="407"/>
                    <a:pt x="216" y="410"/>
                    <a:pt x="216" y="410"/>
                  </a:cubicBezTo>
                  <a:cubicBezTo>
                    <a:pt x="221" y="407"/>
                    <a:pt x="221" y="407"/>
                    <a:pt x="221" y="407"/>
                  </a:cubicBezTo>
                  <a:cubicBezTo>
                    <a:pt x="221" y="407"/>
                    <a:pt x="218" y="403"/>
                    <a:pt x="221" y="401"/>
                  </a:cubicBezTo>
                  <a:cubicBezTo>
                    <a:pt x="222" y="400"/>
                    <a:pt x="225" y="405"/>
                    <a:pt x="225" y="405"/>
                  </a:cubicBezTo>
                  <a:cubicBezTo>
                    <a:pt x="229" y="399"/>
                    <a:pt x="229" y="399"/>
                    <a:pt x="229" y="399"/>
                  </a:cubicBezTo>
                  <a:cubicBezTo>
                    <a:pt x="225" y="397"/>
                    <a:pt x="225" y="397"/>
                    <a:pt x="225" y="397"/>
                  </a:cubicBezTo>
                  <a:cubicBezTo>
                    <a:pt x="228" y="396"/>
                    <a:pt x="228" y="396"/>
                    <a:pt x="228" y="396"/>
                  </a:cubicBezTo>
                  <a:cubicBezTo>
                    <a:pt x="228" y="395"/>
                    <a:pt x="228" y="395"/>
                    <a:pt x="228" y="395"/>
                  </a:cubicBezTo>
                  <a:cubicBezTo>
                    <a:pt x="222" y="395"/>
                    <a:pt x="222" y="395"/>
                    <a:pt x="222" y="395"/>
                  </a:cubicBezTo>
                  <a:cubicBezTo>
                    <a:pt x="226" y="392"/>
                    <a:pt x="226" y="392"/>
                    <a:pt x="226" y="392"/>
                  </a:cubicBezTo>
                  <a:cubicBezTo>
                    <a:pt x="231" y="380"/>
                    <a:pt x="231" y="380"/>
                    <a:pt x="231" y="380"/>
                  </a:cubicBezTo>
                  <a:cubicBezTo>
                    <a:pt x="234" y="380"/>
                    <a:pt x="234" y="380"/>
                    <a:pt x="234" y="380"/>
                  </a:cubicBezTo>
                  <a:cubicBezTo>
                    <a:pt x="239" y="377"/>
                    <a:pt x="239" y="377"/>
                    <a:pt x="239" y="377"/>
                  </a:cubicBezTo>
                  <a:cubicBezTo>
                    <a:pt x="233" y="375"/>
                    <a:pt x="233" y="375"/>
                    <a:pt x="233" y="375"/>
                  </a:cubicBezTo>
                  <a:cubicBezTo>
                    <a:pt x="239" y="374"/>
                    <a:pt x="239" y="374"/>
                    <a:pt x="239" y="374"/>
                  </a:cubicBezTo>
                  <a:cubicBezTo>
                    <a:pt x="243" y="378"/>
                    <a:pt x="243" y="378"/>
                    <a:pt x="243" y="378"/>
                  </a:cubicBezTo>
                  <a:cubicBezTo>
                    <a:pt x="243" y="378"/>
                    <a:pt x="244" y="374"/>
                    <a:pt x="246" y="371"/>
                  </a:cubicBezTo>
                  <a:cubicBezTo>
                    <a:pt x="248" y="368"/>
                    <a:pt x="249" y="361"/>
                    <a:pt x="249" y="361"/>
                  </a:cubicBezTo>
                  <a:cubicBezTo>
                    <a:pt x="249" y="361"/>
                    <a:pt x="251" y="362"/>
                    <a:pt x="254" y="360"/>
                  </a:cubicBezTo>
                  <a:cubicBezTo>
                    <a:pt x="256" y="359"/>
                    <a:pt x="255" y="353"/>
                    <a:pt x="255" y="353"/>
                  </a:cubicBezTo>
                  <a:cubicBezTo>
                    <a:pt x="258" y="358"/>
                    <a:pt x="258" y="358"/>
                    <a:pt x="258" y="358"/>
                  </a:cubicBezTo>
                  <a:cubicBezTo>
                    <a:pt x="261" y="363"/>
                    <a:pt x="261" y="363"/>
                    <a:pt x="261" y="363"/>
                  </a:cubicBezTo>
                  <a:cubicBezTo>
                    <a:pt x="263" y="361"/>
                    <a:pt x="263" y="361"/>
                    <a:pt x="263" y="361"/>
                  </a:cubicBezTo>
                  <a:cubicBezTo>
                    <a:pt x="262" y="357"/>
                    <a:pt x="262" y="357"/>
                    <a:pt x="262" y="357"/>
                  </a:cubicBezTo>
                  <a:cubicBezTo>
                    <a:pt x="270" y="348"/>
                    <a:pt x="270" y="348"/>
                    <a:pt x="270" y="348"/>
                  </a:cubicBezTo>
                  <a:cubicBezTo>
                    <a:pt x="268" y="346"/>
                    <a:pt x="268" y="346"/>
                    <a:pt x="268" y="346"/>
                  </a:cubicBezTo>
                  <a:cubicBezTo>
                    <a:pt x="271" y="345"/>
                    <a:pt x="271" y="345"/>
                    <a:pt x="271" y="345"/>
                  </a:cubicBezTo>
                  <a:cubicBezTo>
                    <a:pt x="272" y="346"/>
                    <a:pt x="272" y="346"/>
                    <a:pt x="272" y="346"/>
                  </a:cubicBezTo>
                  <a:cubicBezTo>
                    <a:pt x="278" y="344"/>
                    <a:pt x="278" y="344"/>
                    <a:pt x="278" y="344"/>
                  </a:cubicBezTo>
                  <a:cubicBezTo>
                    <a:pt x="278" y="340"/>
                    <a:pt x="278" y="340"/>
                    <a:pt x="278" y="340"/>
                  </a:cubicBezTo>
                  <a:cubicBezTo>
                    <a:pt x="280" y="344"/>
                    <a:pt x="280" y="344"/>
                    <a:pt x="280" y="344"/>
                  </a:cubicBezTo>
                  <a:cubicBezTo>
                    <a:pt x="281" y="334"/>
                    <a:pt x="281" y="334"/>
                    <a:pt x="281" y="334"/>
                  </a:cubicBezTo>
                  <a:cubicBezTo>
                    <a:pt x="284" y="339"/>
                    <a:pt x="284" y="339"/>
                    <a:pt x="284" y="339"/>
                  </a:cubicBezTo>
                  <a:cubicBezTo>
                    <a:pt x="290" y="333"/>
                    <a:pt x="290" y="333"/>
                    <a:pt x="290" y="333"/>
                  </a:cubicBezTo>
                  <a:cubicBezTo>
                    <a:pt x="290" y="333"/>
                    <a:pt x="293" y="325"/>
                    <a:pt x="294" y="321"/>
                  </a:cubicBezTo>
                  <a:cubicBezTo>
                    <a:pt x="295" y="318"/>
                    <a:pt x="293" y="313"/>
                    <a:pt x="293" y="313"/>
                  </a:cubicBezTo>
                  <a:cubicBezTo>
                    <a:pt x="298" y="308"/>
                    <a:pt x="298" y="308"/>
                    <a:pt x="298" y="308"/>
                  </a:cubicBezTo>
                  <a:cubicBezTo>
                    <a:pt x="299" y="302"/>
                    <a:pt x="299" y="302"/>
                    <a:pt x="299" y="302"/>
                  </a:cubicBezTo>
                  <a:cubicBezTo>
                    <a:pt x="309" y="293"/>
                    <a:pt x="309" y="293"/>
                    <a:pt x="309" y="293"/>
                  </a:cubicBezTo>
                  <a:cubicBezTo>
                    <a:pt x="310" y="287"/>
                    <a:pt x="310" y="287"/>
                    <a:pt x="310" y="287"/>
                  </a:cubicBezTo>
                  <a:cubicBezTo>
                    <a:pt x="306" y="288"/>
                    <a:pt x="306" y="288"/>
                    <a:pt x="306" y="288"/>
                  </a:cubicBezTo>
                  <a:cubicBezTo>
                    <a:pt x="304" y="286"/>
                    <a:pt x="304" y="286"/>
                    <a:pt x="304" y="286"/>
                  </a:cubicBezTo>
                  <a:cubicBezTo>
                    <a:pt x="308" y="285"/>
                    <a:pt x="308" y="285"/>
                    <a:pt x="308" y="285"/>
                  </a:cubicBezTo>
                  <a:cubicBezTo>
                    <a:pt x="309" y="283"/>
                    <a:pt x="309" y="283"/>
                    <a:pt x="309" y="283"/>
                  </a:cubicBezTo>
                  <a:cubicBezTo>
                    <a:pt x="299" y="283"/>
                    <a:pt x="299" y="283"/>
                    <a:pt x="299" y="283"/>
                  </a:cubicBezTo>
                  <a:cubicBezTo>
                    <a:pt x="295" y="277"/>
                    <a:pt x="295" y="277"/>
                    <a:pt x="295" y="277"/>
                  </a:cubicBezTo>
                  <a:cubicBezTo>
                    <a:pt x="298" y="269"/>
                    <a:pt x="298" y="269"/>
                    <a:pt x="298" y="269"/>
                  </a:cubicBezTo>
                  <a:cubicBezTo>
                    <a:pt x="293" y="269"/>
                    <a:pt x="293" y="269"/>
                    <a:pt x="293" y="269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8" y="259"/>
                    <a:pt x="298" y="259"/>
                    <a:pt x="298" y="259"/>
                  </a:cubicBezTo>
                  <a:cubicBezTo>
                    <a:pt x="303" y="246"/>
                    <a:pt x="303" y="246"/>
                    <a:pt x="303" y="246"/>
                  </a:cubicBezTo>
                  <a:cubicBezTo>
                    <a:pt x="303" y="246"/>
                    <a:pt x="293" y="238"/>
                    <a:pt x="295" y="234"/>
                  </a:cubicBezTo>
                  <a:cubicBezTo>
                    <a:pt x="296" y="230"/>
                    <a:pt x="304" y="231"/>
                    <a:pt x="309" y="229"/>
                  </a:cubicBezTo>
                  <a:cubicBezTo>
                    <a:pt x="315" y="226"/>
                    <a:pt x="307" y="221"/>
                    <a:pt x="307" y="221"/>
                  </a:cubicBezTo>
                  <a:cubicBezTo>
                    <a:pt x="313" y="219"/>
                    <a:pt x="313" y="219"/>
                    <a:pt x="313" y="219"/>
                  </a:cubicBezTo>
                  <a:cubicBezTo>
                    <a:pt x="313" y="216"/>
                    <a:pt x="313" y="216"/>
                    <a:pt x="313" y="216"/>
                  </a:cubicBezTo>
                  <a:cubicBezTo>
                    <a:pt x="319" y="216"/>
                    <a:pt x="319" y="216"/>
                    <a:pt x="319" y="216"/>
                  </a:cubicBezTo>
                  <a:cubicBezTo>
                    <a:pt x="315" y="196"/>
                    <a:pt x="315" y="196"/>
                    <a:pt x="315" y="196"/>
                  </a:cubicBezTo>
                  <a:cubicBezTo>
                    <a:pt x="319" y="196"/>
                    <a:pt x="319" y="196"/>
                    <a:pt x="319" y="196"/>
                  </a:cubicBezTo>
                  <a:cubicBezTo>
                    <a:pt x="322" y="201"/>
                    <a:pt x="322" y="201"/>
                    <a:pt x="322" y="201"/>
                  </a:cubicBezTo>
                  <a:cubicBezTo>
                    <a:pt x="326" y="201"/>
                    <a:pt x="326" y="201"/>
                    <a:pt x="326" y="201"/>
                  </a:cubicBezTo>
                  <a:cubicBezTo>
                    <a:pt x="324" y="193"/>
                    <a:pt x="324" y="193"/>
                    <a:pt x="324" y="193"/>
                  </a:cubicBezTo>
                  <a:cubicBezTo>
                    <a:pt x="329" y="195"/>
                    <a:pt x="329" y="195"/>
                    <a:pt x="329" y="195"/>
                  </a:cubicBezTo>
                  <a:cubicBezTo>
                    <a:pt x="329" y="199"/>
                    <a:pt x="329" y="199"/>
                    <a:pt x="329" y="199"/>
                  </a:cubicBezTo>
                  <a:cubicBezTo>
                    <a:pt x="336" y="201"/>
                    <a:pt x="336" y="201"/>
                    <a:pt x="336" y="201"/>
                  </a:cubicBezTo>
                  <a:cubicBezTo>
                    <a:pt x="337" y="205"/>
                    <a:pt x="337" y="205"/>
                    <a:pt x="337" y="205"/>
                  </a:cubicBezTo>
                  <a:cubicBezTo>
                    <a:pt x="340" y="200"/>
                    <a:pt x="340" y="200"/>
                    <a:pt x="340" y="200"/>
                  </a:cubicBezTo>
                  <a:cubicBezTo>
                    <a:pt x="339" y="196"/>
                    <a:pt x="339" y="196"/>
                    <a:pt x="339" y="196"/>
                  </a:cubicBezTo>
                  <a:cubicBezTo>
                    <a:pt x="350" y="196"/>
                    <a:pt x="350" y="196"/>
                    <a:pt x="350" y="196"/>
                  </a:cubicBezTo>
                  <a:cubicBezTo>
                    <a:pt x="354" y="193"/>
                    <a:pt x="354" y="193"/>
                    <a:pt x="354" y="193"/>
                  </a:cubicBezTo>
                  <a:cubicBezTo>
                    <a:pt x="357" y="196"/>
                    <a:pt x="357" y="196"/>
                    <a:pt x="357" y="196"/>
                  </a:cubicBezTo>
                  <a:cubicBezTo>
                    <a:pt x="360" y="196"/>
                    <a:pt x="360" y="196"/>
                    <a:pt x="360" y="196"/>
                  </a:cubicBezTo>
                  <a:cubicBezTo>
                    <a:pt x="360" y="194"/>
                    <a:pt x="360" y="194"/>
                    <a:pt x="360" y="194"/>
                  </a:cubicBezTo>
                  <a:cubicBezTo>
                    <a:pt x="365" y="195"/>
                    <a:pt x="365" y="195"/>
                    <a:pt x="365" y="195"/>
                  </a:cubicBezTo>
                  <a:lnTo>
                    <a:pt x="364" y="188"/>
                  </a:lnTo>
                  <a:close/>
                  <a:moveTo>
                    <a:pt x="14" y="718"/>
                  </a:moveTo>
                  <a:cubicBezTo>
                    <a:pt x="21" y="719"/>
                    <a:pt x="21" y="719"/>
                    <a:pt x="21" y="719"/>
                  </a:cubicBezTo>
                  <a:cubicBezTo>
                    <a:pt x="22" y="712"/>
                    <a:pt x="22" y="712"/>
                    <a:pt x="22" y="712"/>
                  </a:cubicBezTo>
                  <a:cubicBezTo>
                    <a:pt x="19" y="709"/>
                    <a:pt x="19" y="709"/>
                    <a:pt x="19" y="709"/>
                  </a:cubicBezTo>
                  <a:cubicBezTo>
                    <a:pt x="17" y="712"/>
                    <a:pt x="17" y="712"/>
                    <a:pt x="17" y="712"/>
                  </a:cubicBezTo>
                  <a:cubicBezTo>
                    <a:pt x="16" y="712"/>
                    <a:pt x="16" y="712"/>
                    <a:pt x="16" y="712"/>
                  </a:cubicBezTo>
                  <a:cubicBezTo>
                    <a:pt x="8" y="720"/>
                    <a:pt x="8" y="720"/>
                    <a:pt x="8" y="720"/>
                  </a:cubicBezTo>
                  <a:cubicBezTo>
                    <a:pt x="14" y="721"/>
                    <a:pt x="14" y="721"/>
                    <a:pt x="14" y="721"/>
                  </a:cubicBezTo>
                  <a:lnTo>
                    <a:pt x="14" y="718"/>
                  </a:lnTo>
                  <a:close/>
                  <a:moveTo>
                    <a:pt x="20" y="727"/>
                  </a:moveTo>
                  <a:cubicBezTo>
                    <a:pt x="19" y="723"/>
                    <a:pt x="19" y="723"/>
                    <a:pt x="19" y="723"/>
                  </a:cubicBezTo>
                  <a:cubicBezTo>
                    <a:pt x="11" y="725"/>
                    <a:pt x="11" y="725"/>
                    <a:pt x="11" y="725"/>
                  </a:cubicBezTo>
                  <a:cubicBezTo>
                    <a:pt x="13" y="728"/>
                    <a:pt x="13" y="728"/>
                    <a:pt x="13" y="728"/>
                  </a:cubicBezTo>
                  <a:cubicBezTo>
                    <a:pt x="13" y="730"/>
                    <a:pt x="13" y="730"/>
                    <a:pt x="13" y="730"/>
                  </a:cubicBezTo>
                  <a:cubicBezTo>
                    <a:pt x="16" y="730"/>
                    <a:pt x="16" y="730"/>
                    <a:pt x="16" y="730"/>
                  </a:cubicBezTo>
                  <a:cubicBezTo>
                    <a:pt x="17" y="727"/>
                    <a:pt x="17" y="727"/>
                    <a:pt x="17" y="727"/>
                  </a:cubicBezTo>
                  <a:lnTo>
                    <a:pt x="20" y="727"/>
                  </a:lnTo>
                  <a:close/>
                  <a:moveTo>
                    <a:pt x="211" y="760"/>
                  </a:moveTo>
                  <a:cubicBezTo>
                    <a:pt x="207" y="765"/>
                    <a:pt x="207" y="765"/>
                    <a:pt x="207" y="765"/>
                  </a:cubicBezTo>
                  <a:cubicBezTo>
                    <a:pt x="208" y="771"/>
                    <a:pt x="208" y="771"/>
                    <a:pt x="208" y="771"/>
                  </a:cubicBezTo>
                  <a:cubicBezTo>
                    <a:pt x="207" y="771"/>
                    <a:pt x="207" y="771"/>
                    <a:pt x="207" y="771"/>
                  </a:cubicBezTo>
                  <a:cubicBezTo>
                    <a:pt x="207" y="773"/>
                    <a:pt x="207" y="773"/>
                    <a:pt x="207" y="773"/>
                  </a:cubicBezTo>
                  <a:cubicBezTo>
                    <a:pt x="205" y="783"/>
                    <a:pt x="205" y="783"/>
                    <a:pt x="205" y="783"/>
                  </a:cubicBezTo>
                  <a:cubicBezTo>
                    <a:pt x="202" y="784"/>
                    <a:pt x="202" y="784"/>
                    <a:pt x="202" y="784"/>
                  </a:cubicBezTo>
                  <a:cubicBezTo>
                    <a:pt x="200" y="792"/>
                    <a:pt x="200" y="792"/>
                    <a:pt x="200" y="792"/>
                  </a:cubicBezTo>
                  <a:cubicBezTo>
                    <a:pt x="198" y="792"/>
                    <a:pt x="198" y="792"/>
                    <a:pt x="198" y="792"/>
                  </a:cubicBezTo>
                  <a:cubicBezTo>
                    <a:pt x="198" y="792"/>
                    <a:pt x="195" y="797"/>
                    <a:pt x="194" y="801"/>
                  </a:cubicBezTo>
                  <a:cubicBezTo>
                    <a:pt x="193" y="804"/>
                    <a:pt x="194" y="807"/>
                    <a:pt x="193" y="808"/>
                  </a:cubicBezTo>
                  <a:cubicBezTo>
                    <a:pt x="193" y="810"/>
                    <a:pt x="190" y="812"/>
                    <a:pt x="190" y="816"/>
                  </a:cubicBezTo>
                  <a:cubicBezTo>
                    <a:pt x="190" y="821"/>
                    <a:pt x="190" y="821"/>
                    <a:pt x="190" y="821"/>
                  </a:cubicBezTo>
                  <a:cubicBezTo>
                    <a:pt x="193" y="823"/>
                    <a:pt x="193" y="823"/>
                    <a:pt x="193" y="823"/>
                  </a:cubicBezTo>
                  <a:cubicBezTo>
                    <a:pt x="192" y="836"/>
                    <a:pt x="192" y="836"/>
                    <a:pt x="192" y="836"/>
                  </a:cubicBezTo>
                  <a:cubicBezTo>
                    <a:pt x="192" y="836"/>
                    <a:pt x="196" y="833"/>
                    <a:pt x="197" y="830"/>
                  </a:cubicBezTo>
                  <a:cubicBezTo>
                    <a:pt x="198" y="825"/>
                    <a:pt x="197" y="824"/>
                    <a:pt x="197" y="822"/>
                  </a:cubicBezTo>
                  <a:cubicBezTo>
                    <a:pt x="197" y="820"/>
                    <a:pt x="199" y="817"/>
                    <a:pt x="200" y="815"/>
                  </a:cubicBezTo>
                  <a:cubicBezTo>
                    <a:pt x="201" y="813"/>
                    <a:pt x="200" y="807"/>
                    <a:pt x="200" y="807"/>
                  </a:cubicBezTo>
                  <a:cubicBezTo>
                    <a:pt x="204" y="796"/>
                    <a:pt x="204" y="796"/>
                    <a:pt x="204" y="796"/>
                  </a:cubicBezTo>
                  <a:cubicBezTo>
                    <a:pt x="206" y="796"/>
                    <a:pt x="206" y="796"/>
                    <a:pt x="206" y="796"/>
                  </a:cubicBezTo>
                  <a:cubicBezTo>
                    <a:pt x="208" y="788"/>
                    <a:pt x="208" y="788"/>
                    <a:pt x="208" y="788"/>
                  </a:cubicBezTo>
                  <a:cubicBezTo>
                    <a:pt x="207" y="785"/>
                    <a:pt x="207" y="785"/>
                    <a:pt x="207" y="785"/>
                  </a:cubicBezTo>
                  <a:cubicBezTo>
                    <a:pt x="209" y="783"/>
                    <a:pt x="209" y="783"/>
                    <a:pt x="209" y="783"/>
                  </a:cubicBezTo>
                  <a:cubicBezTo>
                    <a:pt x="208" y="782"/>
                    <a:pt x="208" y="782"/>
                    <a:pt x="208" y="782"/>
                  </a:cubicBezTo>
                  <a:cubicBezTo>
                    <a:pt x="210" y="779"/>
                    <a:pt x="210" y="779"/>
                    <a:pt x="210" y="779"/>
                  </a:cubicBezTo>
                  <a:cubicBezTo>
                    <a:pt x="209" y="777"/>
                    <a:pt x="209" y="777"/>
                    <a:pt x="209" y="777"/>
                  </a:cubicBezTo>
                  <a:cubicBezTo>
                    <a:pt x="212" y="772"/>
                    <a:pt x="212" y="772"/>
                    <a:pt x="212" y="772"/>
                  </a:cubicBezTo>
                  <a:cubicBezTo>
                    <a:pt x="211" y="766"/>
                    <a:pt x="211" y="766"/>
                    <a:pt x="211" y="766"/>
                  </a:cubicBezTo>
                  <a:cubicBezTo>
                    <a:pt x="214" y="763"/>
                    <a:pt x="214" y="763"/>
                    <a:pt x="214" y="763"/>
                  </a:cubicBezTo>
                  <a:lnTo>
                    <a:pt x="211" y="760"/>
                  </a:lnTo>
                  <a:close/>
                  <a:moveTo>
                    <a:pt x="277" y="731"/>
                  </a:moveTo>
                  <a:cubicBezTo>
                    <a:pt x="281" y="724"/>
                    <a:pt x="281" y="724"/>
                    <a:pt x="281" y="724"/>
                  </a:cubicBezTo>
                  <a:cubicBezTo>
                    <a:pt x="278" y="718"/>
                    <a:pt x="278" y="718"/>
                    <a:pt x="278" y="718"/>
                  </a:cubicBezTo>
                  <a:cubicBezTo>
                    <a:pt x="272" y="719"/>
                    <a:pt x="272" y="719"/>
                    <a:pt x="272" y="719"/>
                  </a:cubicBezTo>
                  <a:cubicBezTo>
                    <a:pt x="270" y="724"/>
                    <a:pt x="270" y="724"/>
                    <a:pt x="270" y="724"/>
                  </a:cubicBezTo>
                  <a:cubicBezTo>
                    <a:pt x="270" y="719"/>
                    <a:pt x="270" y="719"/>
                    <a:pt x="270" y="719"/>
                  </a:cubicBezTo>
                  <a:cubicBezTo>
                    <a:pt x="270" y="719"/>
                    <a:pt x="267" y="719"/>
                    <a:pt x="266" y="720"/>
                  </a:cubicBezTo>
                  <a:cubicBezTo>
                    <a:pt x="264" y="721"/>
                    <a:pt x="263" y="724"/>
                    <a:pt x="263" y="724"/>
                  </a:cubicBezTo>
                  <a:cubicBezTo>
                    <a:pt x="263" y="724"/>
                    <a:pt x="262" y="723"/>
                    <a:pt x="259" y="726"/>
                  </a:cubicBezTo>
                  <a:cubicBezTo>
                    <a:pt x="257" y="729"/>
                    <a:pt x="253" y="739"/>
                    <a:pt x="253" y="739"/>
                  </a:cubicBezTo>
                  <a:cubicBezTo>
                    <a:pt x="253" y="739"/>
                    <a:pt x="248" y="741"/>
                    <a:pt x="248" y="746"/>
                  </a:cubicBezTo>
                  <a:cubicBezTo>
                    <a:pt x="247" y="753"/>
                    <a:pt x="253" y="753"/>
                    <a:pt x="253" y="757"/>
                  </a:cubicBezTo>
                  <a:cubicBezTo>
                    <a:pt x="251" y="762"/>
                    <a:pt x="249" y="763"/>
                    <a:pt x="249" y="763"/>
                  </a:cubicBezTo>
                  <a:cubicBezTo>
                    <a:pt x="251" y="765"/>
                    <a:pt x="251" y="765"/>
                    <a:pt x="251" y="765"/>
                  </a:cubicBezTo>
                  <a:cubicBezTo>
                    <a:pt x="251" y="772"/>
                    <a:pt x="251" y="772"/>
                    <a:pt x="251" y="772"/>
                  </a:cubicBezTo>
                  <a:cubicBezTo>
                    <a:pt x="254" y="773"/>
                    <a:pt x="254" y="773"/>
                    <a:pt x="254" y="773"/>
                  </a:cubicBezTo>
                  <a:cubicBezTo>
                    <a:pt x="254" y="776"/>
                    <a:pt x="254" y="776"/>
                    <a:pt x="254" y="776"/>
                  </a:cubicBezTo>
                  <a:cubicBezTo>
                    <a:pt x="254" y="776"/>
                    <a:pt x="257" y="775"/>
                    <a:pt x="257" y="776"/>
                  </a:cubicBezTo>
                  <a:cubicBezTo>
                    <a:pt x="257" y="777"/>
                    <a:pt x="255" y="778"/>
                    <a:pt x="255" y="778"/>
                  </a:cubicBezTo>
                  <a:cubicBezTo>
                    <a:pt x="255" y="782"/>
                    <a:pt x="255" y="782"/>
                    <a:pt x="255" y="782"/>
                  </a:cubicBezTo>
                  <a:cubicBezTo>
                    <a:pt x="255" y="783"/>
                    <a:pt x="253" y="787"/>
                    <a:pt x="253" y="787"/>
                  </a:cubicBezTo>
                  <a:cubicBezTo>
                    <a:pt x="258" y="785"/>
                    <a:pt x="258" y="785"/>
                    <a:pt x="258" y="785"/>
                  </a:cubicBezTo>
                  <a:cubicBezTo>
                    <a:pt x="261" y="779"/>
                    <a:pt x="261" y="779"/>
                    <a:pt x="261" y="779"/>
                  </a:cubicBezTo>
                  <a:cubicBezTo>
                    <a:pt x="260" y="779"/>
                    <a:pt x="260" y="779"/>
                    <a:pt x="260" y="779"/>
                  </a:cubicBezTo>
                  <a:cubicBezTo>
                    <a:pt x="261" y="774"/>
                    <a:pt x="261" y="774"/>
                    <a:pt x="261" y="774"/>
                  </a:cubicBezTo>
                  <a:cubicBezTo>
                    <a:pt x="262" y="772"/>
                    <a:pt x="262" y="772"/>
                    <a:pt x="262" y="772"/>
                  </a:cubicBezTo>
                  <a:cubicBezTo>
                    <a:pt x="261" y="772"/>
                    <a:pt x="261" y="772"/>
                    <a:pt x="261" y="772"/>
                  </a:cubicBezTo>
                  <a:cubicBezTo>
                    <a:pt x="266" y="766"/>
                    <a:pt x="266" y="766"/>
                    <a:pt x="266" y="766"/>
                  </a:cubicBezTo>
                  <a:cubicBezTo>
                    <a:pt x="271" y="763"/>
                    <a:pt x="271" y="763"/>
                    <a:pt x="271" y="763"/>
                  </a:cubicBezTo>
                  <a:cubicBezTo>
                    <a:pt x="271" y="758"/>
                    <a:pt x="271" y="758"/>
                    <a:pt x="271" y="758"/>
                  </a:cubicBezTo>
                  <a:cubicBezTo>
                    <a:pt x="277" y="750"/>
                    <a:pt x="277" y="750"/>
                    <a:pt x="277" y="750"/>
                  </a:cubicBezTo>
                  <a:cubicBezTo>
                    <a:pt x="274" y="750"/>
                    <a:pt x="274" y="750"/>
                    <a:pt x="274" y="750"/>
                  </a:cubicBezTo>
                  <a:cubicBezTo>
                    <a:pt x="271" y="746"/>
                    <a:pt x="271" y="746"/>
                    <a:pt x="271" y="746"/>
                  </a:cubicBezTo>
                  <a:cubicBezTo>
                    <a:pt x="271" y="746"/>
                    <a:pt x="273" y="743"/>
                    <a:pt x="274" y="740"/>
                  </a:cubicBezTo>
                  <a:cubicBezTo>
                    <a:pt x="274" y="738"/>
                    <a:pt x="271" y="735"/>
                    <a:pt x="271" y="735"/>
                  </a:cubicBezTo>
                  <a:cubicBezTo>
                    <a:pt x="272" y="730"/>
                    <a:pt x="272" y="730"/>
                    <a:pt x="272" y="730"/>
                  </a:cubicBezTo>
                  <a:lnTo>
                    <a:pt x="277" y="731"/>
                  </a:lnTo>
                  <a:close/>
                  <a:moveTo>
                    <a:pt x="280" y="719"/>
                  </a:moveTo>
                  <a:cubicBezTo>
                    <a:pt x="282" y="721"/>
                    <a:pt x="282" y="721"/>
                    <a:pt x="282" y="721"/>
                  </a:cubicBezTo>
                  <a:cubicBezTo>
                    <a:pt x="286" y="711"/>
                    <a:pt x="286" y="711"/>
                    <a:pt x="286" y="711"/>
                  </a:cubicBezTo>
                  <a:cubicBezTo>
                    <a:pt x="281" y="712"/>
                    <a:pt x="281" y="712"/>
                    <a:pt x="281" y="712"/>
                  </a:cubicBezTo>
                  <a:lnTo>
                    <a:pt x="280" y="719"/>
                  </a:lnTo>
                  <a:close/>
                  <a:moveTo>
                    <a:pt x="286" y="715"/>
                  </a:moveTo>
                  <a:cubicBezTo>
                    <a:pt x="290" y="715"/>
                    <a:pt x="290" y="715"/>
                    <a:pt x="290" y="715"/>
                  </a:cubicBezTo>
                  <a:cubicBezTo>
                    <a:pt x="291" y="712"/>
                    <a:pt x="291" y="712"/>
                    <a:pt x="291" y="712"/>
                  </a:cubicBezTo>
                  <a:cubicBezTo>
                    <a:pt x="288" y="712"/>
                    <a:pt x="288" y="712"/>
                    <a:pt x="288" y="712"/>
                  </a:cubicBezTo>
                  <a:lnTo>
                    <a:pt x="286" y="715"/>
                  </a:lnTo>
                  <a:close/>
                  <a:moveTo>
                    <a:pt x="282" y="691"/>
                  </a:moveTo>
                  <a:cubicBezTo>
                    <a:pt x="287" y="688"/>
                    <a:pt x="287" y="688"/>
                    <a:pt x="287" y="688"/>
                  </a:cubicBezTo>
                  <a:cubicBezTo>
                    <a:pt x="280" y="684"/>
                    <a:pt x="280" y="684"/>
                    <a:pt x="280" y="684"/>
                  </a:cubicBezTo>
                  <a:cubicBezTo>
                    <a:pt x="281" y="689"/>
                    <a:pt x="281" y="689"/>
                    <a:pt x="281" y="689"/>
                  </a:cubicBezTo>
                  <a:lnTo>
                    <a:pt x="282" y="691"/>
                  </a:lnTo>
                  <a:close/>
                  <a:moveTo>
                    <a:pt x="243" y="630"/>
                  </a:moveTo>
                  <a:cubicBezTo>
                    <a:pt x="255" y="631"/>
                    <a:pt x="255" y="631"/>
                    <a:pt x="255" y="631"/>
                  </a:cubicBezTo>
                  <a:cubicBezTo>
                    <a:pt x="256" y="630"/>
                    <a:pt x="256" y="630"/>
                    <a:pt x="256" y="630"/>
                  </a:cubicBezTo>
                  <a:cubicBezTo>
                    <a:pt x="254" y="626"/>
                    <a:pt x="254" y="626"/>
                    <a:pt x="254" y="626"/>
                  </a:cubicBezTo>
                  <a:cubicBezTo>
                    <a:pt x="251" y="625"/>
                    <a:pt x="251" y="625"/>
                    <a:pt x="251" y="625"/>
                  </a:cubicBezTo>
                  <a:cubicBezTo>
                    <a:pt x="248" y="626"/>
                    <a:pt x="248" y="626"/>
                    <a:pt x="248" y="626"/>
                  </a:cubicBezTo>
                  <a:cubicBezTo>
                    <a:pt x="249" y="628"/>
                    <a:pt x="249" y="628"/>
                    <a:pt x="249" y="628"/>
                  </a:cubicBezTo>
                  <a:cubicBezTo>
                    <a:pt x="243" y="628"/>
                    <a:pt x="243" y="628"/>
                    <a:pt x="243" y="628"/>
                  </a:cubicBezTo>
                  <a:lnTo>
                    <a:pt x="243" y="630"/>
                  </a:lnTo>
                  <a:close/>
                  <a:moveTo>
                    <a:pt x="254" y="615"/>
                  </a:moveTo>
                  <a:cubicBezTo>
                    <a:pt x="253" y="620"/>
                    <a:pt x="253" y="620"/>
                    <a:pt x="253" y="620"/>
                  </a:cubicBezTo>
                  <a:cubicBezTo>
                    <a:pt x="258" y="617"/>
                    <a:pt x="258" y="617"/>
                    <a:pt x="258" y="617"/>
                  </a:cubicBezTo>
                  <a:lnTo>
                    <a:pt x="254" y="615"/>
                  </a:lnTo>
                  <a:close/>
                  <a:moveTo>
                    <a:pt x="266" y="610"/>
                  </a:moveTo>
                  <a:cubicBezTo>
                    <a:pt x="265" y="607"/>
                    <a:pt x="265" y="607"/>
                    <a:pt x="265" y="60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62" y="612"/>
                    <a:pt x="262" y="612"/>
                    <a:pt x="262" y="612"/>
                  </a:cubicBezTo>
                  <a:lnTo>
                    <a:pt x="266" y="610"/>
                  </a:lnTo>
                  <a:close/>
                  <a:moveTo>
                    <a:pt x="258" y="630"/>
                  </a:moveTo>
                  <a:cubicBezTo>
                    <a:pt x="261" y="629"/>
                    <a:pt x="261" y="629"/>
                    <a:pt x="261" y="629"/>
                  </a:cubicBezTo>
                  <a:cubicBezTo>
                    <a:pt x="258" y="626"/>
                    <a:pt x="258" y="626"/>
                    <a:pt x="258" y="626"/>
                  </a:cubicBezTo>
                  <a:lnTo>
                    <a:pt x="258" y="630"/>
                  </a:lnTo>
                  <a:close/>
                  <a:moveTo>
                    <a:pt x="249" y="651"/>
                  </a:moveTo>
                  <a:cubicBezTo>
                    <a:pt x="253" y="644"/>
                    <a:pt x="253" y="644"/>
                    <a:pt x="253" y="644"/>
                  </a:cubicBezTo>
                  <a:cubicBezTo>
                    <a:pt x="250" y="643"/>
                    <a:pt x="250" y="643"/>
                    <a:pt x="250" y="643"/>
                  </a:cubicBezTo>
                  <a:cubicBezTo>
                    <a:pt x="246" y="649"/>
                    <a:pt x="246" y="649"/>
                    <a:pt x="246" y="649"/>
                  </a:cubicBezTo>
                  <a:lnTo>
                    <a:pt x="249" y="651"/>
                  </a:lnTo>
                  <a:close/>
                  <a:moveTo>
                    <a:pt x="245" y="653"/>
                  </a:moveTo>
                  <a:cubicBezTo>
                    <a:pt x="244" y="656"/>
                    <a:pt x="245" y="658"/>
                    <a:pt x="247" y="656"/>
                  </a:cubicBezTo>
                  <a:cubicBezTo>
                    <a:pt x="249" y="653"/>
                    <a:pt x="246" y="651"/>
                    <a:pt x="245" y="653"/>
                  </a:cubicBezTo>
                  <a:close/>
                  <a:moveTo>
                    <a:pt x="238" y="652"/>
                  </a:moveTo>
                  <a:cubicBezTo>
                    <a:pt x="241" y="653"/>
                    <a:pt x="241" y="653"/>
                    <a:pt x="241" y="653"/>
                  </a:cubicBezTo>
                  <a:cubicBezTo>
                    <a:pt x="243" y="649"/>
                    <a:pt x="243" y="649"/>
                    <a:pt x="243" y="649"/>
                  </a:cubicBezTo>
                  <a:cubicBezTo>
                    <a:pt x="242" y="649"/>
                    <a:pt x="242" y="649"/>
                    <a:pt x="242" y="649"/>
                  </a:cubicBezTo>
                  <a:lnTo>
                    <a:pt x="238" y="652"/>
                  </a:lnTo>
                  <a:close/>
                  <a:moveTo>
                    <a:pt x="251" y="632"/>
                  </a:moveTo>
                  <a:cubicBezTo>
                    <a:pt x="249" y="633"/>
                    <a:pt x="249" y="633"/>
                    <a:pt x="249" y="633"/>
                  </a:cubicBezTo>
                  <a:cubicBezTo>
                    <a:pt x="246" y="635"/>
                    <a:pt x="246" y="635"/>
                    <a:pt x="246" y="635"/>
                  </a:cubicBezTo>
                  <a:cubicBezTo>
                    <a:pt x="251" y="636"/>
                    <a:pt x="251" y="636"/>
                    <a:pt x="251" y="636"/>
                  </a:cubicBezTo>
                  <a:lnTo>
                    <a:pt x="251" y="632"/>
                  </a:lnTo>
                  <a:close/>
                  <a:moveTo>
                    <a:pt x="229" y="662"/>
                  </a:moveTo>
                  <a:cubicBezTo>
                    <a:pt x="229" y="664"/>
                    <a:pt x="229" y="664"/>
                    <a:pt x="229" y="664"/>
                  </a:cubicBezTo>
                  <a:cubicBezTo>
                    <a:pt x="232" y="666"/>
                    <a:pt x="232" y="666"/>
                    <a:pt x="232" y="666"/>
                  </a:cubicBezTo>
                  <a:cubicBezTo>
                    <a:pt x="231" y="661"/>
                    <a:pt x="231" y="661"/>
                    <a:pt x="231" y="661"/>
                  </a:cubicBezTo>
                  <a:lnTo>
                    <a:pt x="229" y="662"/>
                  </a:lnTo>
                  <a:close/>
                  <a:moveTo>
                    <a:pt x="246" y="562"/>
                  </a:moveTo>
                  <a:cubicBezTo>
                    <a:pt x="244" y="562"/>
                    <a:pt x="244" y="562"/>
                    <a:pt x="244" y="562"/>
                  </a:cubicBezTo>
                  <a:cubicBezTo>
                    <a:pt x="243" y="558"/>
                    <a:pt x="243" y="558"/>
                    <a:pt x="243" y="558"/>
                  </a:cubicBezTo>
                  <a:cubicBezTo>
                    <a:pt x="241" y="554"/>
                    <a:pt x="241" y="554"/>
                    <a:pt x="241" y="554"/>
                  </a:cubicBezTo>
                  <a:cubicBezTo>
                    <a:pt x="240" y="554"/>
                    <a:pt x="240" y="554"/>
                    <a:pt x="240" y="554"/>
                  </a:cubicBezTo>
                  <a:cubicBezTo>
                    <a:pt x="241" y="560"/>
                    <a:pt x="241" y="560"/>
                    <a:pt x="241" y="560"/>
                  </a:cubicBezTo>
                  <a:cubicBezTo>
                    <a:pt x="246" y="567"/>
                    <a:pt x="246" y="567"/>
                    <a:pt x="246" y="567"/>
                  </a:cubicBezTo>
                  <a:lnTo>
                    <a:pt x="246" y="562"/>
                  </a:lnTo>
                  <a:close/>
                  <a:moveTo>
                    <a:pt x="245" y="571"/>
                  </a:moveTo>
                  <a:cubicBezTo>
                    <a:pt x="248" y="572"/>
                    <a:pt x="249" y="569"/>
                    <a:pt x="246" y="569"/>
                  </a:cubicBezTo>
                  <a:cubicBezTo>
                    <a:pt x="243" y="569"/>
                    <a:pt x="243" y="571"/>
                    <a:pt x="245" y="571"/>
                  </a:cubicBezTo>
                  <a:close/>
                  <a:moveTo>
                    <a:pt x="253" y="571"/>
                  </a:moveTo>
                  <a:cubicBezTo>
                    <a:pt x="250" y="571"/>
                    <a:pt x="250" y="574"/>
                    <a:pt x="253" y="576"/>
                  </a:cubicBezTo>
                  <a:cubicBezTo>
                    <a:pt x="255" y="577"/>
                    <a:pt x="256" y="576"/>
                    <a:pt x="256" y="573"/>
                  </a:cubicBezTo>
                  <a:cubicBezTo>
                    <a:pt x="255" y="571"/>
                    <a:pt x="254" y="571"/>
                    <a:pt x="253" y="571"/>
                  </a:cubicBezTo>
                  <a:close/>
                  <a:moveTo>
                    <a:pt x="200" y="696"/>
                  </a:moveTo>
                  <a:cubicBezTo>
                    <a:pt x="199" y="693"/>
                    <a:pt x="199" y="693"/>
                    <a:pt x="199" y="693"/>
                  </a:cubicBezTo>
                  <a:cubicBezTo>
                    <a:pt x="198" y="693"/>
                    <a:pt x="198" y="693"/>
                    <a:pt x="198" y="693"/>
                  </a:cubicBezTo>
                  <a:cubicBezTo>
                    <a:pt x="198" y="699"/>
                    <a:pt x="198" y="699"/>
                    <a:pt x="198" y="699"/>
                  </a:cubicBezTo>
                  <a:cubicBezTo>
                    <a:pt x="202" y="698"/>
                    <a:pt x="202" y="698"/>
                    <a:pt x="202" y="698"/>
                  </a:cubicBezTo>
                  <a:lnTo>
                    <a:pt x="200" y="696"/>
                  </a:lnTo>
                  <a:close/>
                  <a:moveTo>
                    <a:pt x="198" y="739"/>
                  </a:moveTo>
                  <a:cubicBezTo>
                    <a:pt x="195" y="736"/>
                    <a:pt x="195" y="736"/>
                    <a:pt x="195" y="736"/>
                  </a:cubicBezTo>
                  <a:cubicBezTo>
                    <a:pt x="195" y="740"/>
                    <a:pt x="195" y="740"/>
                    <a:pt x="195" y="740"/>
                  </a:cubicBezTo>
                  <a:lnTo>
                    <a:pt x="198" y="739"/>
                  </a:lnTo>
                  <a:close/>
                  <a:moveTo>
                    <a:pt x="266" y="598"/>
                  </a:moveTo>
                  <a:cubicBezTo>
                    <a:pt x="263" y="596"/>
                    <a:pt x="263" y="596"/>
                    <a:pt x="263" y="596"/>
                  </a:cubicBezTo>
                  <a:cubicBezTo>
                    <a:pt x="261" y="598"/>
                    <a:pt x="261" y="598"/>
                    <a:pt x="261" y="598"/>
                  </a:cubicBezTo>
                  <a:lnTo>
                    <a:pt x="266" y="598"/>
                  </a:lnTo>
                  <a:close/>
                  <a:moveTo>
                    <a:pt x="205" y="485"/>
                  </a:moveTo>
                  <a:cubicBezTo>
                    <a:pt x="206" y="482"/>
                    <a:pt x="206" y="482"/>
                    <a:pt x="206" y="482"/>
                  </a:cubicBezTo>
                  <a:cubicBezTo>
                    <a:pt x="202" y="479"/>
                    <a:pt x="202" y="479"/>
                    <a:pt x="202" y="479"/>
                  </a:cubicBezTo>
                  <a:cubicBezTo>
                    <a:pt x="200" y="482"/>
                    <a:pt x="200" y="482"/>
                    <a:pt x="200" y="482"/>
                  </a:cubicBezTo>
                  <a:lnTo>
                    <a:pt x="205" y="485"/>
                  </a:lnTo>
                  <a:close/>
                  <a:moveTo>
                    <a:pt x="199" y="439"/>
                  </a:moveTo>
                  <a:cubicBezTo>
                    <a:pt x="201" y="439"/>
                    <a:pt x="201" y="439"/>
                    <a:pt x="201" y="439"/>
                  </a:cubicBezTo>
                  <a:cubicBezTo>
                    <a:pt x="200" y="432"/>
                    <a:pt x="200" y="432"/>
                    <a:pt x="200" y="432"/>
                  </a:cubicBezTo>
                  <a:cubicBezTo>
                    <a:pt x="198" y="431"/>
                    <a:pt x="198" y="431"/>
                    <a:pt x="198" y="431"/>
                  </a:cubicBezTo>
                  <a:lnTo>
                    <a:pt x="199" y="439"/>
                  </a:lnTo>
                  <a:close/>
                  <a:moveTo>
                    <a:pt x="217" y="421"/>
                  </a:moveTo>
                  <a:cubicBezTo>
                    <a:pt x="216" y="419"/>
                    <a:pt x="216" y="419"/>
                    <a:pt x="216" y="419"/>
                  </a:cubicBezTo>
                  <a:cubicBezTo>
                    <a:pt x="214" y="419"/>
                    <a:pt x="214" y="419"/>
                    <a:pt x="214" y="419"/>
                  </a:cubicBezTo>
                  <a:cubicBezTo>
                    <a:pt x="214" y="421"/>
                    <a:pt x="214" y="421"/>
                    <a:pt x="214" y="421"/>
                  </a:cubicBezTo>
                  <a:cubicBezTo>
                    <a:pt x="214" y="425"/>
                    <a:pt x="214" y="425"/>
                    <a:pt x="214" y="425"/>
                  </a:cubicBezTo>
                  <a:lnTo>
                    <a:pt x="217" y="421"/>
                  </a:lnTo>
                  <a:close/>
                  <a:moveTo>
                    <a:pt x="220" y="411"/>
                  </a:moveTo>
                  <a:cubicBezTo>
                    <a:pt x="215" y="412"/>
                    <a:pt x="214" y="415"/>
                    <a:pt x="216" y="416"/>
                  </a:cubicBezTo>
                  <a:cubicBezTo>
                    <a:pt x="220" y="418"/>
                    <a:pt x="223" y="411"/>
                    <a:pt x="220" y="411"/>
                  </a:cubicBezTo>
                  <a:close/>
                  <a:moveTo>
                    <a:pt x="234" y="392"/>
                  </a:moveTo>
                  <a:cubicBezTo>
                    <a:pt x="232" y="384"/>
                    <a:pt x="232" y="384"/>
                    <a:pt x="232" y="384"/>
                  </a:cubicBezTo>
                  <a:cubicBezTo>
                    <a:pt x="231" y="393"/>
                    <a:pt x="231" y="393"/>
                    <a:pt x="231" y="393"/>
                  </a:cubicBezTo>
                  <a:lnTo>
                    <a:pt x="234" y="392"/>
                  </a:lnTo>
                  <a:close/>
                  <a:moveTo>
                    <a:pt x="294" y="340"/>
                  </a:moveTo>
                  <a:cubicBezTo>
                    <a:pt x="294" y="343"/>
                    <a:pt x="294" y="343"/>
                    <a:pt x="294" y="343"/>
                  </a:cubicBezTo>
                  <a:cubicBezTo>
                    <a:pt x="297" y="342"/>
                    <a:pt x="297" y="342"/>
                    <a:pt x="297" y="342"/>
                  </a:cubicBezTo>
                  <a:cubicBezTo>
                    <a:pt x="296" y="336"/>
                    <a:pt x="296" y="336"/>
                    <a:pt x="296" y="336"/>
                  </a:cubicBezTo>
                  <a:lnTo>
                    <a:pt x="294" y="340"/>
                  </a:lnTo>
                  <a:close/>
                  <a:moveTo>
                    <a:pt x="293" y="335"/>
                  </a:moveTo>
                  <a:cubicBezTo>
                    <a:pt x="290" y="340"/>
                    <a:pt x="294" y="336"/>
                    <a:pt x="294" y="336"/>
                  </a:cubicBezTo>
                  <a:cubicBezTo>
                    <a:pt x="296" y="333"/>
                    <a:pt x="295" y="331"/>
                    <a:pt x="293" y="335"/>
                  </a:cubicBezTo>
                  <a:close/>
                  <a:moveTo>
                    <a:pt x="298" y="236"/>
                  </a:moveTo>
                  <a:cubicBezTo>
                    <a:pt x="300" y="240"/>
                    <a:pt x="300" y="240"/>
                    <a:pt x="300" y="240"/>
                  </a:cubicBezTo>
                  <a:cubicBezTo>
                    <a:pt x="306" y="242"/>
                    <a:pt x="306" y="242"/>
                    <a:pt x="306" y="242"/>
                  </a:cubicBezTo>
                  <a:cubicBezTo>
                    <a:pt x="307" y="241"/>
                    <a:pt x="307" y="241"/>
                    <a:pt x="307" y="241"/>
                  </a:cubicBezTo>
                  <a:cubicBezTo>
                    <a:pt x="304" y="239"/>
                    <a:pt x="304" y="239"/>
                    <a:pt x="304" y="239"/>
                  </a:cubicBezTo>
                  <a:cubicBezTo>
                    <a:pt x="305" y="236"/>
                    <a:pt x="305" y="236"/>
                    <a:pt x="305" y="236"/>
                  </a:cubicBezTo>
                  <a:cubicBezTo>
                    <a:pt x="303" y="235"/>
                    <a:pt x="303" y="235"/>
                    <a:pt x="303" y="235"/>
                  </a:cubicBezTo>
                  <a:cubicBezTo>
                    <a:pt x="302" y="237"/>
                    <a:pt x="302" y="237"/>
                    <a:pt x="302" y="237"/>
                  </a:cubicBezTo>
                  <a:cubicBezTo>
                    <a:pt x="302" y="235"/>
                    <a:pt x="302" y="235"/>
                    <a:pt x="302" y="235"/>
                  </a:cubicBezTo>
                  <a:lnTo>
                    <a:pt x="298" y="236"/>
                  </a:lnTo>
                  <a:close/>
                  <a:moveTo>
                    <a:pt x="312" y="222"/>
                  </a:moveTo>
                  <a:cubicBezTo>
                    <a:pt x="315" y="226"/>
                    <a:pt x="315" y="226"/>
                    <a:pt x="315" y="226"/>
                  </a:cubicBezTo>
                  <a:cubicBezTo>
                    <a:pt x="314" y="221"/>
                    <a:pt x="314" y="221"/>
                    <a:pt x="314" y="221"/>
                  </a:cubicBezTo>
                  <a:lnTo>
                    <a:pt x="312" y="222"/>
                  </a:lnTo>
                  <a:close/>
                  <a:moveTo>
                    <a:pt x="320" y="227"/>
                  </a:moveTo>
                  <a:cubicBezTo>
                    <a:pt x="322" y="224"/>
                    <a:pt x="322" y="224"/>
                    <a:pt x="322" y="224"/>
                  </a:cubicBezTo>
                  <a:cubicBezTo>
                    <a:pt x="317" y="225"/>
                    <a:pt x="317" y="225"/>
                    <a:pt x="317" y="225"/>
                  </a:cubicBezTo>
                  <a:lnTo>
                    <a:pt x="320" y="227"/>
                  </a:lnTo>
                  <a:close/>
                  <a:moveTo>
                    <a:pt x="322" y="222"/>
                  </a:moveTo>
                  <a:cubicBezTo>
                    <a:pt x="326" y="222"/>
                    <a:pt x="326" y="222"/>
                    <a:pt x="326" y="222"/>
                  </a:cubicBezTo>
                  <a:cubicBezTo>
                    <a:pt x="326" y="221"/>
                    <a:pt x="326" y="221"/>
                    <a:pt x="326" y="221"/>
                  </a:cubicBezTo>
                  <a:cubicBezTo>
                    <a:pt x="322" y="220"/>
                    <a:pt x="322" y="220"/>
                    <a:pt x="322" y="220"/>
                  </a:cubicBezTo>
                  <a:lnTo>
                    <a:pt x="322" y="222"/>
                  </a:lnTo>
                  <a:close/>
                  <a:moveTo>
                    <a:pt x="325" y="217"/>
                  </a:moveTo>
                  <a:cubicBezTo>
                    <a:pt x="326" y="213"/>
                    <a:pt x="326" y="213"/>
                    <a:pt x="326" y="213"/>
                  </a:cubicBezTo>
                  <a:cubicBezTo>
                    <a:pt x="322" y="215"/>
                    <a:pt x="322" y="215"/>
                    <a:pt x="322" y="215"/>
                  </a:cubicBezTo>
                  <a:lnTo>
                    <a:pt x="325" y="217"/>
                  </a:lnTo>
                  <a:close/>
                  <a:moveTo>
                    <a:pt x="319" y="219"/>
                  </a:moveTo>
                  <a:cubicBezTo>
                    <a:pt x="317" y="218"/>
                    <a:pt x="315" y="219"/>
                    <a:pt x="315" y="219"/>
                  </a:cubicBezTo>
                  <a:cubicBezTo>
                    <a:pt x="315" y="219"/>
                    <a:pt x="314" y="220"/>
                    <a:pt x="316" y="221"/>
                  </a:cubicBezTo>
                  <a:cubicBezTo>
                    <a:pt x="319" y="221"/>
                    <a:pt x="320" y="220"/>
                    <a:pt x="319" y="219"/>
                  </a:cubicBezTo>
                  <a:close/>
                  <a:moveTo>
                    <a:pt x="354" y="202"/>
                  </a:moveTo>
                  <a:cubicBezTo>
                    <a:pt x="356" y="202"/>
                    <a:pt x="356" y="202"/>
                    <a:pt x="356" y="202"/>
                  </a:cubicBezTo>
                  <a:cubicBezTo>
                    <a:pt x="356" y="200"/>
                    <a:pt x="356" y="200"/>
                    <a:pt x="356" y="200"/>
                  </a:cubicBezTo>
                  <a:cubicBezTo>
                    <a:pt x="354" y="200"/>
                    <a:pt x="354" y="200"/>
                    <a:pt x="354" y="200"/>
                  </a:cubicBezTo>
                  <a:lnTo>
                    <a:pt x="354" y="202"/>
                  </a:lnTo>
                  <a:close/>
                </a:path>
              </a:pathLst>
            </a:custGeom>
            <a:solidFill>
              <a:srgbClr val="003478"/>
            </a:solidFill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7407366"/>
      </p:ext>
    </p:extLst>
  </p:cSld>
  <p:clrMapOvr>
    <a:masterClrMapping/>
  </p:clrMapOvr>
  <p:transition advTm="9937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areon">
  <a:themeElements>
    <a:clrScheme name="Aareon_CD_Farben">
      <a:dk1>
        <a:srgbClr val="3A529A"/>
      </a:dk1>
      <a:lt1>
        <a:srgbClr val="FFFFFF"/>
      </a:lt1>
      <a:dk2>
        <a:srgbClr val="FFFFFF"/>
      </a:dk2>
      <a:lt2>
        <a:srgbClr val="3A529A"/>
      </a:lt2>
      <a:accent1>
        <a:srgbClr val="3A529A"/>
      </a:accent1>
      <a:accent2>
        <a:srgbClr val="A8B5DE"/>
      </a:accent2>
      <a:accent3>
        <a:srgbClr val="7F7F7F"/>
      </a:accent3>
      <a:accent4>
        <a:srgbClr val="D8D8D8"/>
      </a:accent4>
      <a:accent5>
        <a:srgbClr val="FF7B00"/>
      </a:accent5>
      <a:accent6>
        <a:srgbClr val="009CA3"/>
      </a:accent6>
      <a:hlink>
        <a:srgbClr val="ABABAB"/>
      </a:hlink>
      <a:folHlink>
        <a:srgbClr val="8A004D"/>
      </a:folHlink>
    </a:clrScheme>
    <a:fontScheme name="Aareon_Schrif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>
              <a:lumMod val="75000"/>
            </a:schemeClr>
          </a:solidFill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9_Aareon">
  <a:themeElements>
    <a:clrScheme name="Aareon_CD_Farben">
      <a:dk1>
        <a:srgbClr val="3A529A"/>
      </a:dk1>
      <a:lt1>
        <a:srgbClr val="FFFFFF"/>
      </a:lt1>
      <a:dk2>
        <a:srgbClr val="FFFFFF"/>
      </a:dk2>
      <a:lt2>
        <a:srgbClr val="3A529A"/>
      </a:lt2>
      <a:accent1>
        <a:srgbClr val="3A529A"/>
      </a:accent1>
      <a:accent2>
        <a:srgbClr val="A8B5DE"/>
      </a:accent2>
      <a:accent3>
        <a:srgbClr val="7F7F7F"/>
      </a:accent3>
      <a:accent4>
        <a:srgbClr val="D8D8D8"/>
      </a:accent4>
      <a:accent5>
        <a:srgbClr val="FF7B00"/>
      </a:accent5>
      <a:accent6>
        <a:srgbClr val="009CA3"/>
      </a:accent6>
      <a:hlink>
        <a:srgbClr val="ABABAB"/>
      </a:hlink>
      <a:folHlink>
        <a:srgbClr val="8A004D"/>
      </a:folHlink>
    </a:clrScheme>
    <a:fontScheme name="Aareon_Schrif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>
              <a:lumMod val="75000"/>
            </a:schemeClr>
          </a:solidFill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aareon_powerpoint_2002-07-29">
  <a:themeElements>
    <a:clrScheme name="">
      <a:dk1>
        <a:srgbClr val="002D9A"/>
      </a:dk1>
      <a:lt1>
        <a:srgbClr val="FFFFFF"/>
      </a:lt1>
      <a:dk2>
        <a:srgbClr val="FFFFFF"/>
      </a:dk2>
      <a:lt2>
        <a:srgbClr val="3357AE"/>
      </a:lt2>
      <a:accent1>
        <a:srgbClr val="8096CC"/>
      </a:accent1>
      <a:accent2>
        <a:srgbClr val="767B7F"/>
      </a:accent2>
      <a:accent3>
        <a:srgbClr val="FFFFFF"/>
      </a:accent3>
      <a:accent4>
        <a:srgbClr val="002583"/>
      </a:accent4>
      <a:accent5>
        <a:srgbClr val="C0C9E2"/>
      </a:accent5>
      <a:accent6>
        <a:srgbClr val="6A6F72"/>
      </a:accent6>
      <a:hlink>
        <a:srgbClr val="BABDBF"/>
      </a:hlink>
      <a:folHlink>
        <a:srgbClr val="D6D7D9"/>
      </a:folHlink>
    </a:clrScheme>
    <a:fontScheme name="aareon_powerpoint_2002-07-29">
      <a:majorFont>
        <a:latin typeface="CorpoSExtBol"/>
        <a:ea typeface=""/>
        <a:cs typeface=""/>
      </a:majorFont>
      <a:minorFont>
        <a:latin typeface="Corp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rpo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rpoS" charset="0"/>
          </a:defRPr>
        </a:defPPr>
      </a:lstStyle>
    </a:lnDef>
  </a:objectDefaults>
  <a:extraClrSchemeLst>
    <a:extraClrScheme>
      <a:clrScheme name="aareon_powerpoint_2002-07-2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aareon_powerpoint_2002-07-29">
  <a:themeElements>
    <a:clrScheme name="">
      <a:dk1>
        <a:srgbClr val="002D9A"/>
      </a:dk1>
      <a:lt1>
        <a:srgbClr val="FFFFFF"/>
      </a:lt1>
      <a:dk2>
        <a:srgbClr val="FFFFFF"/>
      </a:dk2>
      <a:lt2>
        <a:srgbClr val="3357AE"/>
      </a:lt2>
      <a:accent1>
        <a:srgbClr val="8096CC"/>
      </a:accent1>
      <a:accent2>
        <a:srgbClr val="767B7F"/>
      </a:accent2>
      <a:accent3>
        <a:srgbClr val="FFFFFF"/>
      </a:accent3>
      <a:accent4>
        <a:srgbClr val="002583"/>
      </a:accent4>
      <a:accent5>
        <a:srgbClr val="C0C9E2"/>
      </a:accent5>
      <a:accent6>
        <a:srgbClr val="6A6F72"/>
      </a:accent6>
      <a:hlink>
        <a:srgbClr val="BABDBF"/>
      </a:hlink>
      <a:folHlink>
        <a:srgbClr val="D6D7D9"/>
      </a:folHlink>
    </a:clrScheme>
    <a:fontScheme name="aareon_powerpoint_2002-07-29">
      <a:majorFont>
        <a:latin typeface="CorpoSExtBol"/>
        <a:ea typeface=""/>
        <a:cs typeface=""/>
      </a:majorFont>
      <a:minorFont>
        <a:latin typeface="Corp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rpo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rpoS" charset="0"/>
          </a:defRPr>
        </a:defPPr>
      </a:lstStyle>
    </a:lnDef>
  </a:objectDefaults>
  <a:extraClrSchemeLst>
    <a:extraClrScheme>
      <a:clrScheme name="aareon_powerpoint_2002-07-2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3825</TotalTime>
  <Words>842</Words>
  <Application>Microsoft Office PowerPoint</Application>
  <PresentationFormat>On-screen Show (4:3)</PresentationFormat>
  <Paragraphs>132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ＭＳ Ｐゴシック</vt:lpstr>
      <vt:lpstr>Arial</vt:lpstr>
      <vt:lpstr>Calibri</vt:lpstr>
      <vt:lpstr>CorpoS</vt:lpstr>
      <vt:lpstr>CorpoSExtBol</vt:lpstr>
      <vt:lpstr>Times New Roman</vt:lpstr>
      <vt:lpstr>Webdings</vt:lpstr>
      <vt:lpstr>Wingdings</vt:lpstr>
      <vt:lpstr>Office Theme</vt:lpstr>
      <vt:lpstr>Aareon</vt:lpstr>
      <vt:lpstr>29_Aareon</vt:lpstr>
      <vt:lpstr>aareon_powerpoint_2002-07-29</vt:lpstr>
      <vt:lpstr>1_aareon_powerpoint_2002-07-29</vt:lpstr>
      <vt:lpstr>PowerPoint Presentation</vt:lpstr>
      <vt:lpstr>PowerPoint Presentation</vt:lpstr>
      <vt:lpstr>What is I- Stay at Home about ?</vt:lpstr>
      <vt:lpstr>PowerPoint Presentation</vt:lpstr>
      <vt:lpstr>I-stay@home project</vt:lpstr>
      <vt:lpstr>The Partners</vt:lpstr>
      <vt:lpstr>The IT Partners</vt:lpstr>
      <vt:lpstr>Europe's Largest Systems Provider to the Property Sector</vt:lpstr>
      <vt:lpstr>Benefit from Best Practice Shared Across European Housing Sector</vt:lpstr>
      <vt:lpstr>Products to be tested / incorporated in ISAH</vt:lpstr>
      <vt:lpstr>Products to be tested / incorporated in ISAH</vt:lpstr>
      <vt:lpstr>   - ISAH ICT PLATFORM</vt:lpstr>
      <vt:lpstr>Timetable : The project will run from 2012 till 2015.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Ian Lockwood</dc:creator>
  <cp:lastModifiedBy>Alastair Tweedie</cp:lastModifiedBy>
  <cp:revision>81</cp:revision>
  <dcterms:created xsi:type="dcterms:W3CDTF">2013-12-10T13:31:51Z</dcterms:created>
  <dcterms:modified xsi:type="dcterms:W3CDTF">2015-03-17T11:07:29Z</dcterms:modified>
</cp:coreProperties>
</file>