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4"/>
  </p:notesMasterIdLst>
  <p:sldIdLst>
    <p:sldId id="256" r:id="rId3"/>
    <p:sldId id="266" r:id="rId4"/>
    <p:sldId id="267" r:id="rId5"/>
    <p:sldId id="295" r:id="rId6"/>
    <p:sldId id="269" r:id="rId7"/>
    <p:sldId id="271" r:id="rId8"/>
    <p:sldId id="297" r:id="rId9"/>
    <p:sldId id="298" r:id="rId10"/>
    <p:sldId id="299" r:id="rId11"/>
    <p:sldId id="272" r:id="rId12"/>
    <p:sldId id="273" r:id="rId13"/>
    <p:sldId id="284" r:id="rId14"/>
    <p:sldId id="305" r:id="rId15"/>
    <p:sldId id="310" r:id="rId16"/>
    <p:sldId id="311" r:id="rId17"/>
    <p:sldId id="312" r:id="rId18"/>
    <p:sldId id="313" r:id="rId19"/>
    <p:sldId id="314" r:id="rId20"/>
    <p:sldId id="285" r:id="rId21"/>
    <p:sldId id="287" r:id="rId22"/>
    <p:sldId id="288" r:id="rId23"/>
    <p:sldId id="304" r:id="rId24"/>
    <p:sldId id="289" r:id="rId25"/>
    <p:sldId id="290" r:id="rId26"/>
    <p:sldId id="291" r:id="rId27"/>
    <p:sldId id="293" r:id="rId28"/>
    <p:sldId id="322" r:id="rId29"/>
    <p:sldId id="274" r:id="rId30"/>
    <p:sldId id="275" r:id="rId31"/>
    <p:sldId id="323" r:id="rId32"/>
    <p:sldId id="294" r:id="rId33"/>
    <p:sldId id="306" r:id="rId34"/>
    <p:sldId id="316" r:id="rId35"/>
    <p:sldId id="324" r:id="rId36"/>
    <p:sldId id="318" r:id="rId37"/>
    <p:sldId id="276" r:id="rId38"/>
    <p:sldId id="277" r:id="rId39"/>
    <p:sldId id="300" r:id="rId40"/>
    <p:sldId id="307" r:id="rId41"/>
    <p:sldId id="319" r:id="rId42"/>
    <p:sldId id="278" r:id="rId43"/>
    <p:sldId id="279" r:id="rId44"/>
    <p:sldId id="292" r:id="rId45"/>
    <p:sldId id="302" r:id="rId46"/>
    <p:sldId id="303" r:id="rId47"/>
    <p:sldId id="320" r:id="rId48"/>
    <p:sldId id="280" r:id="rId49"/>
    <p:sldId id="296" r:id="rId50"/>
    <p:sldId id="321" r:id="rId51"/>
    <p:sldId id="282" r:id="rId52"/>
    <p:sldId id="283" r:id="rId53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81" d="100"/>
          <a:sy n="81" d="100"/>
        </p:scale>
        <p:origin x="90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D4653-6B73-4365-8313-A48AB1413D8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B8565F-99D8-4570-AD13-F4E6154D7E02}">
      <dgm:prSet phldrT="[Text]"/>
      <dgm:spPr/>
      <dgm:t>
        <a:bodyPr/>
        <a:lstStyle/>
        <a:p>
          <a:r>
            <a:rPr lang="en-GB" dirty="0" smtClean="0"/>
            <a:t>Goal</a:t>
          </a:r>
          <a:endParaRPr lang="en-GB" dirty="0"/>
        </a:p>
      </dgm:t>
    </dgm:pt>
    <dgm:pt modelId="{70375772-14C5-4BAC-B5F1-AE7FF2CCA89F}" type="parTrans" cxnId="{FE98F79A-508D-4CAB-B778-DF65EEC99A1A}">
      <dgm:prSet/>
      <dgm:spPr/>
      <dgm:t>
        <a:bodyPr/>
        <a:lstStyle/>
        <a:p>
          <a:endParaRPr lang="en-GB"/>
        </a:p>
      </dgm:t>
    </dgm:pt>
    <dgm:pt modelId="{74F4C061-8504-4AD9-9BA6-61C99A73B6D3}" type="sibTrans" cxnId="{FE98F79A-508D-4CAB-B778-DF65EEC99A1A}">
      <dgm:prSet/>
      <dgm:spPr/>
      <dgm:t>
        <a:bodyPr/>
        <a:lstStyle/>
        <a:p>
          <a:endParaRPr lang="en-GB"/>
        </a:p>
      </dgm:t>
    </dgm:pt>
    <dgm:pt modelId="{12719AD8-315B-4616-98BD-1A5EB5BB0ABF}">
      <dgm:prSet phldrT="[Text]"/>
      <dgm:spPr/>
      <dgm:t>
        <a:bodyPr/>
        <a:lstStyle/>
        <a:p>
          <a:r>
            <a:rPr lang="en-GB" dirty="0" smtClean="0"/>
            <a:t>Project</a:t>
          </a:r>
          <a:endParaRPr lang="en-GB" dirty="0"/>
        </a:p>
      </dgm:t>
    </dgm:pt>
    <dgm:pt modelId="{399669DA-F752-42B2-A038-268AEE4E4A5C}" type="parTrans" cxnId="{844CB71A-3C50-4937-A8C5-5443C4B0FBCE}">
      <dgm:prSet/>
      <dgm:spPr/>
      <dgm:t>
        <a:bodyPr/>
        <a:lstStyle/>
        <a:p>
          <a:endParaRPr lang="en-GB"/>
        </a:p>
      </dgm:t>
    </dgm:pt>
    <dgm:pt modelId="{AC3BD68A-FE0C-462D-83FF-FDC126DBC3CE}" type="sibTrans" cxnId="{844CB71A-3C50-4937-A8C5-5443C4B0FBCE}">
      <dgm:prSet/>
      <dgm:spPr/>
      <dgm:t>
        <a:bodyPr/>
        <a:lstStyle/>
        <a:p>
          <a:endParaRPr lang="en-GB"/>
        </a:p>
      </dgm:t>
    </dgm:pt>
    <dgm:pt modelId="{99653D27-93BB-4101-A6D6-8F86ED160FA0}">
      <dgm:prSet phldrT="[Text]"/>
      <dgm:spPr/>
      <dgm:t>
        <a:bodyPr/>
        <a:lstStyle/>
        <a:p>
          <a:r>
            <a:rPr lang="en-GB" dirty="0" smtClean="0"/>
            <a:t>Project</a:t>
          </a:r>
          <a:endParaRPr lang="en-GB" dirty="0"/>
        </a:p>
      </dgm:t>
    </dgm:pt>
    <dgm:pt modelId="{BD56880F-AC73-4597-A4BC-C28AFFAC2C1F}" type="parTrans" cxnId="{90FAD00C-A410-43E3-9A4F-244168962649}">
      <dgm:prSet/>
      <dgm:spPr/>
      <dgm:t>
        <a:bodyPr/>
        <a:lstStyle/>
        <a:p>
          <a:endParaRPr lang="en-GB"/>
        </a:p>
      </dgm:t>
    </dgm:pt>
    <dgm:pt modelId="{F0256218-CFA1-43DD-B08F-DAD78FE577D6}" type="sibTrans" cxnId="{90FAD00C-A410-43E3-9A4F-244168962649}">
      <dgm:prSet/>
      <dgm:spPr/>
      <dgm:t>
        <a:bodyPr/>
        <a:lstStyle/>
        <a:p>
          <a:endParaRPr lang="en-GB"/>
        </a:p>
      </dgm:t>
    </dgm:pt>
    <dgm:pt modelId="{6BB7CDFE-0352-43E4-A78C-C214D56CADF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70ABC9B4-ECEF-4618-AE2A-7EEE835170C7}" type="parTrans" cxnId="{C5E25F02-72DE-409B-87DD-1EBE30BFF5CE}">
      <dgm:prSet/>
      <dgm:spPr/>
      <dgm:t>
        <a:bodyPr/>
        <a:lstStyle/>
        <a:p>
          <a:endParaRPr lang="en-GB"/>
        </a:p>
      </dgm:t>
    </dgm:pt>
    <dgm:pt modelId="{A83FFC19-A92E-4083-A73B-3AF99DE7A5C9}" type="sibTrans" cxnId="{C5E25F02-72DE-409B-87DD-1EBE30BFF5CE}">
      <dgm:prSet/>
      <dgm:spPr/>
      <dgm:t>
        <a:bodyPr/>
        <a:lstStyle/>
        <a:p>
          <a:endParaRPr lang="en-GB"/>
        </a:p>
      </dgm:t>
    </dgm:pt>
    <dgm:pt modelId="{EE43B594-B2BB-4515-8555-72628CE7D908}">
      <dgm:prSet phldrT="[Text]"/>
      <dgm:spPr/>
      <dgm:t>
        <a:bodyPr/>
        <a:lstStyle/>
        <a:p>
          <a:r>
            <a:rPr lang="en-GB" dirty="0" smtClean="0"/>
            <a:t>Board</a:t>
          </a:r>
          <a:endParaRPr lang="en-GB" dirty="0"/>
        </a:p>
      </dgm:t>
    </dgm:pt>
    <dgm:pt modelId="{8582AAC9-2132-4981-8915-122BEC3EDE7D}" type="parTrans" cxnId="{7AA10704-C653-4AE8-8F5F-3BFA9CAAA697}">
      <dgm:prSet/>
      <dgm:spPr/>
      <dgm:t>
        <a:bodyPr/>
        <a:lstStyle/>
        <a:p>
          <a:endParaRPr lang="en-GB"/>
        </a:p>
      </dgm:t>
    </dgm:pt>
    <dgm:pt modelId="{C0591C4F-E5AB-44C6-BC7A-0B770D6ED28E}" type="sibTrans" cxnId="{7AA10704-C653-4AE8-8F5F-3BFA9CAAA697}">
      <dgm:prSet/>
      <dgm:spPr/>
      <dgm:t>
        <a:bodyPr/>
        <a:lstStyle/>
        <a:p>
          <a:endParaRPr lang="en-GB"/>
        </a:p>
      </dgm:t>
    </dgm:pt>
    <dgm:pt modelId="{963BD46D-87BE-496A-9977-AB1CBE908A38}">
      <dgm:prSet phldrT="[Text]"/>
      <dgm:spPr/>
      <dgm:t>
        <a:bodyPr/>
        <a:lstStyle/>
        <a:p>
          <a:r>
            <a:rPr lang="en-GB" dirty="0" smtClean="0"/>
            <a:t>Management</a:t>
          </a:r>
          <a:endParaRPr lang="en-GB" dirty="0"/>
        </a:p>
      </dgm:t>
    </dgm:pt>
    <dgm:pt modelId="{392A4A87-DEB5-4F76-A88F-883ABF3EEE1F}" type="parTrans" cxnId="{1A63A8D5-A0D4-481D-93E2-798A22BA7A40}">
      <dgm:prSet/>
      <dgm:spPr/>
      <dgm:t>
        <a:bodyPr/>
        <a:lstStyle/>
        <a:p>
          <a:endParaRPr lang="en-GB"/>
        </a:p>
      </dgm:t>
    </dgm:pt>
    <dgm:pt modelId="{8B8186B6-278A-43BD-AB08-20BF11A23C63}" type="sibTrans" cxnId="{1A63A8D5-A0D4-481D-93E2-798A22BA7A40}">
      <dgm:prSet/>
      <dgm:spPr/>
      <dgm:t>
        <a:bodyPr/>
        <a:lstStyle/>
        <a:p>
          <a:endParaRPr lang="en-GB"/>
        </a:p>
      </dgm:t>
    </dgm:pt>
    <dgm:pt modelId="{5D0A8622-A99E-4918-BE5B-B1F2762BE15B}">
      <dgm:prSet phldrT="[Text]"/>
      <dgm:spPr/>
      <dgm:t>
        <a:bodyPr/>
        <a:lstStyle/>
        <a:p>
          <a:r>
            <a:rPr lang="en-GB" dirty="0" smtClean="0"/>
            <a:t>All Staff</a:t>
          </a:r>
          <a:endParaRPr lang="en-GB" dirty="0"/>
        </a:p>
      </dgm:t>
    </dgm:pt>
    <dgm:pt modelId="{3FB57357-4CA0-45D4-B52D-F425115BC315}" type="parTrans" cxnId="{DAD93394-D0A9-41E2-8C2B-2E536A82B751}">
      <dgm:prSet/>
      <dgm:spPr/>
      <dgm:t>
        <a:bodyPr/>
        <a:lstStyle/>
        <a:p>
          <a:endParaRPr lang="en-GB"/>
        </a:p>
      </dgm:t>
    </dgm:pt>
    <dgm:pt modelId="{E03F1E95-635A-4F78-B850-96DC0446AECD}" type="sibTrans" cxnId="{DAD93394-D0A9-41E2-8C2B-2E536A82B751}">
      <dgm:prSet/>
      <dgm:spPr/>
      <dgm:t>
        <a:bodyPr/>
        <a:lstStyle/>
        <a:p>
          <a:endParaRPr lang="en-GB"/>
        </a:p>
      </dgm:t>
    </dgm:pt>
    <dgm:pt modelId="{F3EAA73B-40DF-422B-83F1-4D043452048E}">
      <dgm:prSet/>
      <dgm:spPr/>
      <dgm:t>
        <a:bodyPr/>
        <a:lstStyle/>
        <a:p>
          <a:r>
            <a:rPr lang="en-GB" dirty="0" smtClean="0"/>
            <a:t>Project</a:t>
          </a:r>
          <a:endParaRPr lang="en-GB" dirty="0"/>
        </a:p>
      </dgm:t>
    </dgm:pt>
    <dgm:pt modelId="{708ADACA-84F5-4EF9-904A-369BB535D224}" type="parTrans" cxnId="{06A8F8BF-37E5-421C-909D-49EA54D653D5}">
      <dgm:prSet/>
      <dgm:spPr/>
    </dgm:pt>
    <dgm:pt modelId="{FF110279-EC61-4560-91AA-80CD2B8DBC85}" type="sibTrans" cxnId="{06A8F8BF-37E5-421C-909D-49EA54D653D5}">
      <dgm:prSet/>
      <dgm:spPr/>
    </dgm:pt>
    <dgm:pt modelId="{3AF21A9C-B7B6-4360-AB60-C3AE0AE31BE1}">
      <dgm:prSet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C3553C98-BC86-447B-AB93-FD721A7543C6}" type="parTrans" cxnId="{C7519747-CD53-4A27-A283-908FD2F9F7E7}">
      <dgm:prSet/>
      <dgm:spPr/>
    </dgm:pt>
    <dgm:pt modelId="{37306046-E736-4988-88C7-CAE19133D5A1}" type="sibTrans" cxnId="{C7519747-CD53-4A27-A283-908FD2F9F7E7}">
      <dgm:prSet/>
      <dgm:spPr/>
    </dgm:pt>
    <dgm:pt modelId="{7F05508A-5924-438D-8194-6569D54C1039}">
      <dgm:prSet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B1922128-AF7D-4634-8530-1EF238C893B8}" type="parTrans" cxnId="{70789A69-297B-4393-A6BA-CA296E99C68A}">
      <dgm:prSet/>
      <dgm:spPr/>
    </dgm:pt>
    <dgm:pt modelId="{43C1F656-38C3-4FAB-94DD-F14CFA853400}" type="sibTrans" cxnId="{70789A69-297B-4393-A6BA-CA296E99C68A}">
      <dgm:prSet/>
      <dgm:spPr/>
    </dgm:pt>
    <dgm:pt modelId="{ED84D4F9-40C5-48F3-8932-52B60B91F2D8}">
      <dgm:prSet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C0EC3CFD-7F00-4C56-86C7-1CCE6C3ADD05}" type="parTrans" cxnId="{F92E25CD-DCA8-4434-8F23-93DCA296B7DC}">
      <dgm:prSet/>
      <dgm:spPr/>
    </dgm:pt>
    <dgm:pt modelId="{9684B54D-72E6-4F80-A0BE-D8124B4FF501}" type="sibTrans" cxnId="{F92E25CD-DCA8-4434-8F23-93DCA296B7DC}">
      <dgm:prSet/>
      <dgm:spPr/>
    </dgm:pt>
    <dgm:pt modelId="{1A5BD36C-982A-4F8C-8C58-5E2A99658CDF}" type="pres">
      <dgm:prSet presAssocID="{A57D4653-6B73-4365-8313-A48AB1413D8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C72F5B-42C5-4400-ACD3-C43050E19CA5}" type="pres">
      <dgm:prSet presAssocID="{A57D4653-6B73-4365-8313-A48AB1413D89}" presName="hierFlow" presStyleCnt="0"/>
      <dgm:spPr/>
    </dgm:pt>
    <dgm:pt modelId="{6FA8C2BC-21D1-4DF4-8710-3CF531CE571E}" type="pres">
      <dgm:prSet presAssocID="{A57D4653-6B73-4365-8313-A48AB1413D89}" presName="firstBuf" presStyleCnt="0"/>
      <dgm:spPr/>
    </dgm:pt>
    <dgm:pt modelId="{3DD686AC-F2CD-457D-9065-C3DFBC04FCE0}" type="pres">
      <dgm:prSet presAssocID="{A57D4653-6B73-4365-8313-A48AB1413D8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23A396-805E-42EC-BE4E-A23D8C520A02}" type="pres">
      <dgm:prSet presAssocID="{F5B8565F-99D8-4570-AD13-F4E6154D7E02}" presName="Name14" presStyleCnt="0"/>
      <dgm:spPr/>
    </dgm:pt>
    <dgm:pt modelId="{150EC4E1-D678-44BC-BCAA-457B5687A2C4}" type="pres">
      <dgm:prSet presAssocID="{F5B8565F-99D8-4570-AD13-F4E6154D7E0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DD5157-14D5-4CD5-BF78-B25A93B6B5AE}" type="pres">
      <dgm:prSet presAssocID="{F5B8565F-99D8-4570-AD13-F4E6154D7E02}" presName="hierChild2" presStyleCnt="0"/>
      <dgm:spPr/>
    </dgm:pt>
    <dgm:pt modelId="{9E80A099-E8CF-40C5-AEE0-A47BC99FFA81}" type="pres">
      <dgm:prSet presAssocID="{399669DA-F752-42B2-A038-268AEE4E4A5C}" presName="Name19" presStyleLbl="parChTrans1D2" presStyleIdx="0" presStyleCnt="3"/>
      <dgm:spPr/>
      <dgm:t>
        <a:bodyPr/>
        <a:lstStyle/>
        <a:p>
          <a:endParaRPr lang="en-GB"/>
        </a:p>
      </dgm:t>
    </dgm:pt>
    <dgm:pt modelId="{2F355202-E659-4DF1-BC9D-11F6A8098C9F}" type="pres">
      <dgm:prSet presAssocID="{12719AD8-315B-4616-98BD-1A5EB5BB0ABF}" presName="Name21" presStyleCnt="0"/>
      <dgm:spPr/>
    </dgm:pt>
    <dgm:pt modelId="{ED2DE666-5D66-49BB-A2CB-4010125D6F88}" type="pres">
      <dgm:prSet presAssocID="{12719AD8-315B-4616-98BD-1A5EB5BB0ABF}" presName="level2Shape" presStyleLbl="node2" presStyleIdx="0" presStyleCnt="3"/>
      <dgm:spPr/>
      <dgm:t>
        <a:bodyPr/>
        <a:lstStyle/>
        <a:p>
          <a:endParaRPr lang="en-GB"/>
        </a:p>
      </dgm:t>
    </dgm:pt>
    <dgm:pt modelId="{57671D0B-D6B5-40F7-B4B2-2694EA7F1BC9}" type="pres">
      <dgm:prSet presAssocID="{12719AD8-315B-4616-98BD-1A5EB5BB0ABF}" presName="hierChild3" presStyleCnt="0"/>
      <dgm:spPr/>
    </dgm:pt>
    <dgm:pt modelId="{7E645FD1-1E45-42AF-845B-FDAA5813BFEE}" type="pres">
      <dgm:prSet presAssocID="{BD56880F-AC73-4597-A4BC-C28AFFAC2C1F}" presName="Name19" presStyleLbl="parChTrans1D2" presStyleIdx="1" presStyleCnt="3"/>
      <dgm:spPr/>
      <dgm:t>
        <a:bodyPr/>
        <a:lstStyle/>
        <a:p>
          <a:endParaRPr lang="en-GB"/>
        </a:p>
      </dgm:t>
    </dgm:pt>
    <dgm:pt modelId="{ACA7E36F-2C88-40B6-924E-F69040949C6B}" type="pres">
      <dgm:prSet presAssocID="{99653D27-93BB-4101-A6D6-8F86ED160FA0}" presName="Name21" presStyleCnt="0"/>
      <dgm:spPr/>
    </dgm:pt>
    <dgm:pt modelId="{4796EC09-5A58-48A9-88C3-375E214F9FBF}" type="pres">
      <dgm:prSet presAssocID="{99653D27-93BB-4101-A6D6-8F86ED160FA0}" presName="level2Shape" presStyleLbl="node2" presStyleIdx="1" presStyleCnt="3"/>
      <dgm:spPr/>
      <dgm:t>
        <a:bodyPr/>
        <a:lstStyle/>
        <a:p>
          <a:endParaRPr lang="en-GB"/>
        </a:p>
      </dgm:t>
    </dgm:pt>
    <dgm:pt modelId="{049EC2F1-0113-4423-87A2-EA96C5952C54}" type="pres">
      <dgm:prSet presAssocID="{99653D27-93BB-4101-A6D6-8F86ED160FA0}" presName="hierChild3" presStyleCnt="0"/>
      <dgm:spPr/>
    </dgm:pt>
    <dgm:pt modelId="{A2720A91-DA33-43C7-860F-CD10ECCEA742}" type="pres">
      <dgm:prSet presAssocID="{70ABC9B4-ECEF-4618-AE2A-7EEE835170C7}" presName="Name19" presStyleLbl="parChTrans1D3" presStyleIdx="0" presStyleCnt="4"/>
      <dgm:spPr/>
      <dgm:t>
        <a:bodyPr/>
        <a:lstStyle/>
        <a:p>
          <a:endParaRPr lang="en-GB"/>
        </a:p>
      </dgm:t>
    </dgm:pt>
    <dgm:pt modelId="{EAC85000-D84A-4A8F-977E-533CEF399B50}" type="pres">
      <dgm:prSet presAssocID="{6BB7CDFE-0352-43E4-A78C-C214D56CADF0}" presName="Name21" presStyleCnt="0"/>
      <dgm:spPr/>
    </dgm:pt>
    <dgm:pt modelId="{A76A5960-90E4-4AED-898C-4CF5F5EFFA59}" type="pres">
      <dgm:prSet presAssocID="{6BB7CDFE-0352-43E4-A78C-C214D56CADF0}" presName="level2Shape" presStyleLbl="node3" presStyleIdx="0" presStyleCnt="4"/>
      <dgm:spPr/>
      <dgm:t>
        <a:bodyPr/>
        <a:lstStyle/>
        <a:p>
          <a:endParaRPr lang="en-GB"/>
        </a:p>
      </dgm:t>
    </dgm:pt>
    <dgm:pt modelId="{E01037D0-7F1B-4F6E-AEAA-88F2C46F7D42}" type="pres">
      <dgm:prSet presAssocID="{6BB7CDFE-0352-43E4-A78C-C214D56CADF0}" presName="hierChild3" presStyleCnt="0"/>
      <dgm:spPr/>
    </dgm:pt>
    <dgm:pt modelId="{E7F59F2B-1407-495F-A57A-B9AB08395FF1}" type="pres">
      <dgm:prSet presAssocID="{C3553C98-BC86-447B-AB93-FD721A7543C6}" presName="Name19" presStyleLbl="parChTrans1D3" presStyleIdx="1" presStyleCnt="4"/>
      <dgm:spPr/>
    </dgm:pt>
    <dgm:pt modelId="{AC1ED784-978B-4E73-B5FF-BA1BE4C221EA}" type="pres">
      <dgm:prSet presAssocID="{3AF21A9C-B7B6-4360-AB60-C3AE0AE31BE1}" presName="Name21" presStyleCnt="0"/>
      <dgm:spPr/>
    </dgm:pt>
    <dgm:pt modelId="{BDC6BDC9-30E7-4D1A-AFE6-6E0185B8F8C8}" type="pres">
      <dgm:prSet presAssocID="{3AF21A9C-B7B6-4360-AB60-C3AE0AE31BE1}" presName="level2Shape" presStyleLbl="node3" presStyleIdx="1" presStyleCnt="4"/>
      <dgm:spPr/>
      <dgm:t>
        <a:bodyPr/>
        <a:lstStyle/>
        <a:p>
          <a:endParaRPr lang="en-GB"/>
        </a:p>
      </dgm:t>
    </dgm:pt>
    <dgm:pt modelId="{B2BA9921-09AD-43A2-9982-FFA64980A276}" type="pres">
      <dgm:prSet presAssocID="{3AF21A9C-B7B6-4360-AB60-C3AE0AE31BE1}" presName="hierChild3" presStyleCnt="0"/>
      <dgm:spPr/>
    </dgm:pt>
    <dgm:pt modelId="{EE681720-40A1-4313-9C50-6A7E29107F40}" type="pres">
      <dgm:prSet presAssocID="{B1922128-AF7D-4634-8530-1EF238C893B8}" presName="Name19" presStyleLbl="parChTrans1D3" presStyleIdx="2" presStyleCnt="4"/>
      <dgm:spPr/>
    </dgm:pt>
    <dgm:pt modelId="{14843E59-4E08-46CA-B4A5-48E38E7A6776}" type="pres">
      <dgm:prSet presAssocID="{7F05508A-5924-438D-8194-6569D54C1039}" presName="Name21" presStyleCnt="0"/>
      <dgm:spPr/>
    </dgm:pt>
    <dgm:pt modelId="{7168FD27-954B-4DC8-AC22-0DE00B414B62}" type="pres">
      <dgm:prSet presAssocID="{7F05508A-5924-438D-8194-6569D54C1039}" presName="level2Shape" presStyleLbl="node3" presStyleIdx="2" presStyleCnt="4"/>
      <dgm:spPr/>
      <dgm:t>
        <a:bodyPr/>
        <a:lstStyle/>
        <a:p>
          <a:endParaRPr lang="en-GB"/>
        </a:p>
      </dgm:t>
    </dgm:pt>
    <dgm:pt modelId="{E67C166F-8B31-4EF1-B421-D652E16E1A70}" type="pres">
      <dgm:prSet presAssocID="{7F05508A-5924-438D-8194-6569D54C1039}" presName="hierChild3" presStyleCnt="0"/>
      <dgm:spPr/>
    </dgm:pt>
    <dgm:pt modelId="{354F1E22-FEDE-438B-8AB8-9B1599A4CB6B}" type="pres">
      <dgm:prSet presAssocID="{C0EC3CFD-7F00-4C56-86C7-1CCE6C3ADD05}" presName="Name19" presStyleLbl="parChTrans1D3" presStyleIdx="3" presStyleCnt="4"/>
      <dgm:spPr/>
    </dgm:pt>
    <dgm:pt modelId="{35C7A495-6227-4EE1-BAD5-35C8A1912551}" type="pres">
      <dgm:prSet presAssocID="{ED84D4F9-40C5-48F3-8932-52B60B91F2D8}" presName="Name21" presStyleCnt="0"/>
      <dgm:spPr/>
    </dgm:pt>
    <dgm:pt modelId="{B49E26E6-63AD-4049-AA5E-D99647F3457F}" type="pres">
      <dgm:prSet presAssocID="{ED84D4F9-40C5-48F3-8932-52B60B91F2D8}" presName="level2Shape" presStyleLbl="node3" presStyleIdx="3" presStyleCnt="4"/>
      <dgm:spPr/>
      <dgm:t>
        <a:bodyPr/>
        <a:lstStyle/>
        <a:p>
          <a:endParaRPr lang="en-GB"/>
        </a:p>
      </dgm:t>
    </dgm:pt>
    <dgm:pt modelId="{A280FE28-F5F8-4D9D-BF74-46D8E932806B}" type="pres">
      <dgm:prSet presAssocID="{ED84D4F9-40C5-48F3-8932-52B60B91F2D8}" presName="hierChild3" presStyleCnt="0"/>
      <dgm:spPr/>
    </dgm:pt>
    <dgm:pt modelId="{05B2398E-0A07-485A-B026-CA479DA31768}" type="pres">
      <dgm:prSet presAssocID="{708ADACA-84F5-4EF9-904A-369BB535D224}" presName="Name19" presStyleLbl="parChTrans1D2" presStyleIdx="2" presStyleCnt="3"/>
      <dgm:spPr/>
    </dgm:pt>
    <dgm:pt modelId="{C5F04A4A-8198-4F8D-B53C-8985642FF5BD}" type="pres">
      <dgm:prSet presAssocID="{F3EAA73B-40DF-422B-83F1-4D043452048E}" presName="Name21" presStyleCnt="0"/>
      <dgm:spPr/>
    </dgm:pt>
    <dgm:pt modelId="{EE5ABA38-37DE-4E3B-964A-13346E2DBA22}" type="pres">
      <dgm:prSet presAssocID="{F3EAA73B-40DF-422B-83F1-4D043452048E}" presName="level2Shape" presStyleLbl="node2" presStyleIdx="2" presStyleCnt="3"/>
      <dgm:spPr/>
      <dgm:t>
        <a:bodyPr/>
        <a:lstStyle/>
        <a:p>
          <a:endParaRPr lang="en-GB"/>
        </a:p>
      </dgm:t>
    </dgm:pt>
    <dgm:pt modelId="{A812708D-F555-467A-8A70-885FC1439E4D}" type="pres">
      <dgm:prSet presAssocID="{F3EAA73B-40DF-422B-83F1-4D043452048E}" presName="hierChild3" presStyleCnt="0"/>
      <dgm:spPr/>
    </dgm:pt>
    <dgm:pt modelId="{8F04C84E-5ECE-4AE6-9DB9-AECB53205E83}" type="pres">
      <dgm:prSet presAssocID="{A57D4653-6B73-4365-8313-A48AB1413D89}" presName="bgShapesFlow" presStyleCnt="0"/>
      <dgm:spPr/>
    </dgm:pt>
    <dgm:pt modelId="{D29F12EE-2715-441C-99DA-E3C120A8AE3C}" type="pres">
      <dgm:prSet presAssocID="{EE43B594-B2BB-4515-8555-72628CE7D908}" presName="rectComp" presStyleCnt="0"/>
      <dgm:spPr/>
    </dgm:pt>
    <dgm:pt modelId="{476B4C52-0686-473F-8CC1-03E77836435F}" type="pres">
      <dgm:prSet presAssocID="{EE43B594-B2BB-4515-8555-72628CE7D908}" presName="bgRect" presStyleLbl="bgShp" presStyleIdx="0" presStyleCnt="3"/>
      <dgm:spPr/>
      <dgm:t>
        <a:bodyPr/>
        <a:lstStyle/>
        <a:p>
          <a:endParaRPr lang="en-GB"/>
        </a:p>
      </dgm:t>
    </dgm:pt>
    <dgm:pt modelId="{77DFD5C0-8E8A-42A8-8A20-461D1700CD92}" type="pres">
      <dgm:prSet presAssocID="{EE43B594-B2BB-4515-8555-72628CE7D908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7AA49E-BBD1-4B65-A8D4-46F3CCEE182E}" type="pres">
      <dgm:prSet presAssocID="{EE43B594-B2BB-4515-8555-72628CE7D908}" presName="spComp" presStyleCnt="0"/>
      <dgm:spPr/>
    </dgm:pt>
    <dgm:pt modelId="{83DC5666-3CC6-444A-AFB5-2FE7740AC732}" type="pres">
      <dgm:prSet presAssocID="{EE43B594-B2BB-4515-8555-72628CE7D908}" presName="vSp" presStyleCnt="0"/>
      <dgm:spPr/>
    </dgm:pt>
    <dgm:pt modelId="{FC95AA1D-3F5C-4CA1-9BDB-CE58370E83AD}" type="pres">
      <dgm:prSet presAssocID="{963BD46D-87BE-496A-9977-AB1CBE908A38}" presName="rectComp" presStyleCnt="0"/>
      <dgm:spPr/>
    </dgm:pt>
    <dgm:pt modelId="{3E8F0DEE-6B8B-42C3-8E80-FAFF79CA726B}" type="pres">
      <dgm:prSet presAssocID="{963BD46D-87BE-496A-9977-AB1CBE908A38}" presName="bgRect" presStyleLbl="bgShp" presStyleIdx="1" presStyleCnt="3"/>
      <dgm:spPr/>
      <dgm:t>
        <a:bodyPr/>
        <a:lstStyle/>
        <a:p>
          <a:endParaRPr lang="en-GB"/>
        </a:p>
      </dgm:t>
    </dgm:pt>
    <dgm:pt modelId="{93370721-7203-4E03-95BE-E8D7EBF6F2CB}" type="pres">
      <dgm:prSet presAssocID="{963BD46D-87BE-496A-9977-AB1CBE908A3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AB88EE-560B-4DE2-A12A-C4F64C2EFDB9}" type="pres">
      <dgm:prSet presAssocID="{963BD46D-87BE-496A-9977-AB1CBE908A38}" presName="spComp" presStyleCnt="0"/>
      <dgm:spPr/>
    </dgm:pt>
    <dgm:pt modelId="{6B69D2F6-20F6-47AB-926F-03765D849CBF}" type="pres">
      <dgm:prSet presAssocID="{963BD46D-87BE-496A-9977-AB1CBE908A38}" presName="vSp" presStyleCnt="0"/>
      <dgm:spPr/>
    </dgm:pt>
    <dgm:pt modelId="{1AEB3B1A-2CEF-453D-A62C-54BA3E93F661}" type="pres">
      <dgm:prSet presAssocID="{5D0A8622-A99E-4918-BE5B-B1F2762BE15B}" presName="rectComp" presStyleCnt="0"/>
      <dgm:spPr/>
    </dgm:pt>
    <dgm:pt modelId="{0B103010-9E90-477B-A78C-2F625A35E9D6}" type="pres">
      <dgm:prSet presAssocID="{5D0A8622-A99E-4918-BE5B-B1F2762BE15B}" presName="bgRect" presStyleLbl="bgShp" presStyleIdx="2" presStyleCnt="3"/>
      <dgm:spPr/>
      <dgm:t>
        <a:bodyPr/>
        <a:lstStyle/>
        <a:p>
          <a:endParaRPr lang="en-GB"/>
        </a:p>
      </dgm:t>
    </dgm:pt>
    <dgm:pt modelId="{2C182B73-CD82-4610-B5DA-24770BF77EE7}" type="pres">
      <dgm:prSet presAssocID="{5D0A8622-A99E-4918-BE5B-B1F2762BE15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11D9F4-3B06-446E-878A-84A49F329E5A}" type="presOf" srcId="{3AF21A9C-B7B6-4360-AB60-C3AE0AE31BE1}" destId="{BDC6BDC9-30E7-4D1A-AFE6-6E0185B8F8C8}" srcOrd="0" destOrd="0" presId="urn:microsoft.com/office/officeart/2005/8/layout/hierarchy6"/>
    <dgm:cxn modelId="{7E319060-B277-4D3E-B955-CC566609C691}" type="presOf" srcId="{F3EAA73B-40DF-422B-83F1-4D043452048E}" destId="{EE5ABA38-37DE-4E3B-964A-13346E2DBA22}" srcOrd="0" destOrd="0" presId="urn:microsoft.com/office/officeart/2005/8/layout/hierarchy6"/>
    <dgm:cxn modelId="{C7519747-CD53-4A27-A283-908FD2F9F7E7}" srcId="{99653D27-93BB-4101-A6D6-8F86ED160FA0}" destId="{3AF21A9C-B7B6-4360-AB60-C3AE0AE31BE1}" srcOrd="1" destOrd="0" parTransId="{C3553C98-BC86-447B-AB93-FD721A7543C6}" sibTransId="{37306046-E736-4988-88C7-CAE19133D5A1}"/>
    <dgm:cxn modelId="{C5E25F02-72DE-409B-87DD-1EBE30BFF5CE}" srcId="{99653D27-93BB-4101-A6D6-8F86ED160FA0}" destId="{6BB7CDFE-0352-43E4-A78C-C214D56CADF0}" srcOrd="0" destOrd="0" parTransId="{70ABC9B4-ECEF-4618-AE2A-7EEE835170C7}" sibTransId="{A83FFC19-A92E-4083-A73B-3AF99DE7A5C9}"/>
    <dgm:cxn modelId="{86E0A029-8AA0-46BF-990F-D3321721D815}" type="presOf" srcId="{6BB7CDFE-0352-43E4-A78C-C214D56CADF0}" destId="{A76A5960-90E4-4AED-898C-4CF5F5EFFA59}" srcOrd="0" destOrd="0" presId="urn:microsoft.com/office/officeart/2005/8/layout/hierarchy6"/>
    <dgm:cxn modelId="{8B94D386-EDAA-43C2-87B0-E8A765047733}" type="presOf" srcId="{EE43B594-B2BB-4515-8555-72628CE7D908}" destId="{476B4C52-0686-473F-8CC1-03E77836435F}" srcOrd="0" destOrd="0" presId="urn:microsoft.com/office/officeart/2005/8/layout/hierarchy6"/>
    <dgm:cxn modelId="{E6911205-8B9E-4A46-8B90-D278C48E6F00}" type="presOf" srcId="{C0EC3CFD-7F00-4C56-86C7-1CCE6C3ADD05}" destId="{354F1E22-FEDE-438B-8AB8-9B1599A4CB6B}" srcOrd="0" destOrd="0" presId="urn:microsoft.com/office/officeart/2005/8/layout/hierarchy6"/>
    <dgm:cxn modelId="{F92E25CD-DCA8-4434-8F23-93DCA296B7DC}" srcId="{99653D27-93BB-4101-A6D6-8F86ED160FA0}" destId="{ED84D4F9-40C5-48F3-8932-52B60B91F2D8}" srcOrd="3" destOrd="0" parTransId="{C0EC3CFD-7F00-4C56-86C7-1CCE6C3ADD05}" sibTransId="{9684B54D-72E6-4F80-A0BE-D8124B4FF501}"/>
    <dgm:cxn modelId="{7AA10704-C653-4AE8-8F5F-3BFA9CAAA697}" srcId="{A57D4653-6B73-4365-8313-A48AB1413D89}" destId="{EE43B594-B2BB-4515-8555-72628CE7D908}" srcOrd="1" destOrd="0" parTransId="{8582AAC9-2132-4981-8915-122BEC3EDE7D}" sibTransId="{C0591C4F-E5AB-44C6-BC7A-0B770D6ED28E}"/>
    <dgm:cxn modelId="{0609C06C-20E2-421D-ABFC-7ED13074DEE2}" type="presOf" srcId="{7F05508A-5924-438D-8194-6569D54C1039}" destId="{7168FD27-954B-4DC8-AC22-0DE00B414B62}" srcOrd="0" destOrd="0" presId="urn:microsoft.com/office/officeart/2005/8/layout/hierarchy6"/>
    <dgm:cxn modelId="{7518EA41-A146-48A4-9A07-90A00DB4AF13}" type="presOf" srcId="{C3553C98-BC86-447B-AB93-FD721A7543C6}" destId="{E7F59F2B-1407-495F-A57A-B9AB08395FF1}" srcOrd="0" destOrd="0" presId="urn:microsoft.com/office/officeart/2005/8/layout/hierarchy6"/>
    <dgm:cxn modelId="{06A8F8BF-37E5-421C-909D-49EA54D653D5}" srcId="{F5B8565F-99D8-4570-AD13-F4E6154D7E02}" destId="{F3EAA73B-40DF-422B-83F1-4D043452048E}" srcOrd="2" destOrd="0" parTransId="{708ADACA-84F5-4EF9-904A-369BB535D224}" sibTransId="{FF110279-EC61-4560-91AA-80CD2B8DBC85}"/>
    <dgm:cxn modelId="{8FE623CF-BA7D-40FF-8BB1-C1C07909523D}" type="presOf" srcId="{BD56880F-AC73-4597-A4BC-C28AFFAC2C1F}" destId="{7E645FD1-1E45-42AF-845B-FDAA5813BFEE}" srcOrd="0" destOrd="0" presId="urn:microsoft.com/office/officeart/2005/8/layout/hierarchy6"/>
    <dgm:cxn modelId="{844CB71A-3C50-4937-A8C5-5443C4B0FBCE}" srcId="{F5B8565F-99D8-4570-AD13-F4E6154D7E02}" destId="{12719AD8-315B-4616-98BD-1A5EB5BB0ABF}" srcOrd="0" destOrd="0" parTransId="{399669DA-F752-42B2-A038-268AEE4E4A5C}" sibTransId="{AC3BD68A-FE0C-462D-83FF-FDC126DBC3CE}"/>
    <dgm:cxn modelId="{89D5074C-31B6-4BDE-989A-23837603B179}" type="presOf" srcId="{A57D4653-6B73-4365-8313-A48AB1413D89}" destId="{1A5BD36C-982A-4F8C-8C58-5E2A99658CDF}" srcOrd="0" destOrd="0" presId="urn:microsoft.com/office/officeart/2005/8/layout/hierarchy6"/>
    <dgm:cxn modelId="{C1A29C6B-74A5-4330-90BC-2DB1B8CB6A4E}" type="presOf" srcId="{EE43B594-B2BB-4515-8555-72628CE7D908}" destId="{77DFD5C0-8E8A-42A8-8A20-461D1700CD92}" srcOrd="1" destOrd="0" presId="urn:microsoft.com/office/officeart/2005/8/layout/hierarchy6"/>
    <dgm:cxn modelId="{CB62DB1E-031C-4A72-8A61-805D90DC55E8}" type="presOf" srcId="{708ADACA-84F5-4EF9-904A-369BB535D224}" destId="{05B2398E-0A07-485A-B026-CA479DA31768}" srcOrd="0" destOrd="0" presId="urn:microsoft.com/office/officeart/2005/8/layout/hierarchy6"/>
    <dgm:cxn modelId="{8828D459-4371-4BD8-8D19-052D1FC0D1C9}" type="presOf" srcId="{963BD46D-87BE-496A-9977-AB1CBE908A38}" destId="{3E8F0DEE-6B8B-42C3-8E80-FAFF79CA726B}" srcOrd="0" destOrd="0" presId="urn:microsoft.com/office/officeart/2005/8/layout/hierarchy6"/>
    <dgm:cxn modelId="{AB535A2F-8C1C-4707-BA96-5C9ADADB7138}" type="presOf" srcId="{B1922128-AF7D-4634-8530-1EF238C893B8}" destId="{EE681720-40A1-4313-9C50-6A7E29107F40}" srcOrd="0" destOrd="0" presId="urn:microsoft.com/office/officeart/2005/8/layout/hierarchy6"/>
    <dgm:cxn modelId="{E6BDCEE5-2706-4358-A3DA-494D582B57BE}" type="presOf" srcId="{ED84D4F9-40C5-48F3-8932-52B60B91F2D8}" destId="{B49E26E6-63AD-4049-AA5E-D99647F3457F}" srcOrd="0" destOrd="0" presId="urn:microsoft.com/office/officeart/2005/8/layout/hierarchy6"/>
    <dgm:cxn modelId="{90FAD00C-A410-43E3-9A4F-244168962649}" srcId="{F5B8565F-99D8-4570-AD13-F4E6154D7E02}" destId="{99653D27-93BB-4101-A6D6-8F86ED160FA0}" srcOrd="1" destOrd="0" parTransId="{BD56880F-AC73-4597-A4BC-C28AFFAC2C1F}" sibTransId="{F0256218-CFA1-43DD-B08F-DAD78FE577D6}"/>
    <dgm:cxn modelId="{DAD93394-D0A9-41E2-8C2B-2E536A82B751}" srcId="{A57D4653-6B73-4365-8313-A48AB1413D89}" destId="{5D0A8622-A99E-4918-BE5B-B1F2762BE15B}" srcOrd="3" destOrd="0" parTransId="{3FB57357-4CA0-45D4-B52D-F425115BC315}" sibTransId="{E03F1E95-635A-4F78-B850-96DC0446AECD}"/>
    <dgm:cxn modelId="{085CFBE2-610B-4C8E-A396-084324B6F312}" type="presOf" srcId="{399669DA-F752-42B2-A038-268AEE4E4A5C}" destId="{9E80A099-E8CF-40C5-AEE0-A47BC99FFA81}" srcOrd="0" destOrd="0" presId="urn:microsoft.com/office/officeart/2005/8/layout/hierarchy6"/>
    <dgm:cxn modelId="{3E16A261-32B8-4DA3-9985-12E9945F1B0F}" type="presOf" srcId="{12719AD8-315B-4616-98BD-1A5EB5BB0ABF}" destId="{ED2DE666-5D66-49BB-A2CB-4010125D6F88}" srcOrd="0" destOrd="0" presId="urn:microsoft.com/office/officeart/2005/8/layout/hierarchy6"/>
    <dgm:cxn modelId="{E214238D-DE91-4826-8C39-F5CA9C1FAB77}" type="presOf" srcId="{963BD46D-87BE-496A-9977-AB1CBE908A38}" destId="{93370721-7203-4E03-95BE-E8D7EBF6F2CB}" srcOrd="1" destOrd="0" presId="urn:microsoft.com/office/officeart/2005/8/layout/hierarchy6"/>
    <dgm:cxn modelId="{FE98F79A-508D-4CAB-B778-DF65EEC99A1A}" srcId="{A57D4653-6B73-4365-8313-A48AB1413D89}" destId="{F5B8565F-99D8-4570-AD13-F4E6154D7E02}" srcOrd="0" destOrd="0" parTransId="{70375772-14C5-4BAC-B5F1-AE7FF2CCA89F}" sibTransId="{74F4C061-8504-4AD9-9BA6-61C99A73B6D3}"/>
    <dgm:cxn modelId="{1A63A8D5-A0D4-481D-93E2-798A22BA7A40}" srcId="{A57D4653-6B73-4365-8313-A48AB1413D89}" destId="{963BD46D-87BE-496A-9977-AB1CBE908A38}" srcOrd="2" destOrd="0" parTransId="{392A4A87-DEB5-4F76-A88F-883ABF3EEE1F}" sibTransId="{8B8186B6-278A-43BD-AB08-20BF11A23C63}"/>
    <dgm:cxn modelId="{8720DA7B-A272-4941-BD5C-8492ECDB0837}" type="presOf" srcId="{70ABC9B4-ECEF-4618-AE2A-7EEE835170C7}" destId="{A2720A91-DA33-43C7-860F-CD10ECCEA742}" srcOrd="0" destOrd="0" presId="urn:microsoft.com/office/officeart/2005/8/layout/hierarchy6"/>
    <dgm:cxn modelId="{70789A69-297B-4393-A6BA-CA296E99C68A}" srcId="{99653D27-93BB-4101-A6D6-8F86ED160FA0}" destId="{7F05508A-5924-438D-8194-6569D54C1039}" srcOrd="2" destOrd="0" parTransId="{B1922128-AF7D-4634-8530-1EF238C893B8}" sibTransId="{43C1F656-38C3-4FAB-94DD-F14CFA853400}"/>
    <dgm:cxn modelId="{92D1B43A-D3F1-4DEC-9ED0-4114CC08470A}" type="presOf" srcId="{5D0A8622-A99E-4918-BE5B-B1F2762BE15B}" destId="{2C182B73-CD82-4610-B5DA-24770BF77EE7}" srcOrd="1" destOrd="0" presId="urn:microsoft.com/office/officeart/2005/8/layout/hierarchy6"/>
    <dgm:cxn modelId="{8A5CF873-BC65-4A23-B497-D68FBF8F52C4}" type="presOf" srcId="{5D0A8622-A99E-4918-BE5B-B1F2762BE15B}" destId="{0B103010-9E90-477B-A78C-2F625A35E9D6}" srcOrd="0" destOrd="0" presId="urn:microsoft.com/office/officeart/2005/8/layout/hierarchy6"/>
    <dgm:cxn modelId="{D0BC6237-7A07-47BA-A401-F7E09358D110}" type="presOf" srcId="{F5B8565F-99D8-4570-AD13-F4E6154D7E02}" destId="{150EC4E1-D678-44BC-BCAA-457B5687A2C4}" srcOrd="0" destOrd="0" presId="urn:microsoft.com/office/officeart/2005/8/layout/hierarchy6"/>
    <dgm:cxn modelId="{043135B1-BA91-4036-A639-22FBB0CA8FEE}" type="presOf" srcId="{99653D27-93BB-4101-A6D6-8F86ED160FA0}" destId="{4796EC09-5A58-48A9-88C3-375E214F9FBF}" srcOrd="0" destOrd="0" presId="urn:microsoft.com/office/officeart/2005/8/layout/hierarchy6"/>
    <dgm:cxn modelId="{0604F07C-C6CC-4897-B6D9-F551545B4914}" type="presParOf" srcId="{1A5BD36C-982A-4F8C-8C58-5E2A99658CDF}" destId="{4AC72F5B-42C5-4400-ACD3-C43050E19CA5}" srcOrd="0" destOrd="0" presId="urn:microsoft.com/office/officeart/2005/8/layout/hierarchy6"/>
    <dgm:cxn modelId="{33BC61EB-4FEA-46FB-A68D-F2BC5E67A792}" type="presParOf" srcId="{4AC72F5B-42C5-4400-ACD3-C43050E19CA5}" destId="{6FA8C2BC-21D1-4DF4-8710-3CF531CE571E}" srcOrd="0" destOrd="0" presId="urn:microsoft.com/office/officeart/2005/8/layout/hierarchy6"/>
    <dgm:cxn modelId="{933EB212-F2E9-44F7-8E20-E101C9BEC9A8}" type="presParOf" srcId="{4AC72F5B-42C5-4400-ACD3-C43050E19CA5}" destId="{3DD686AC-F2CD-457D-9065-C3DFBC04FCE0}" srcOrd="1" destOrd="0" presId="urn:microsoft.com/office/officeart/2005/8/layout/hierarchy6"/>
    <dgm:cxn modelId="{F4F13D8D-3A8F-4C7F-9AF2-D9DBAD0892FF}" type="presParOf" srcId="{3DD686AC-F2CD-457D-9065-C3DFBC04FCE0}" destId="{4323A396-805E-42EC-BE4E-A23D8C520A02}" srcOrd="0" destOrd="0" presId="urn:microsoft.com/office/officeart/2005/8/layout/hierarchy6"/>
    <dgm:cxn modelId="{27DD48D4-BE04-434E-A15F-94D21CB82E5E}" type="presParOf" srcId="{4323A396-805E-42EC-BE4E-A23D8C520A02}" destId="{150EC4E1-D678-44BC-BCAA-457B5687A2C4}" srcOrd="0" destOrd="0" presId="urn:microsoft.com/office/officeart/2005/8/layout/hierarchy6"/>
    <dgm:cxn modelId="{4835C6AC-A4C2-4BE1-BFAC-C3420F8C97B8}" type="presParOf" srcId="{4323A396-805E-42EC-BE4E-A23D8C520A02}" destId="{14DD5157-14D5-4CD5-BF78-B25A93B6B5AE}" srcOrd="1" destOrd="0" presId="urn:microsoft.com/office/officeart/2005/8/layout/hierarchy6"/>
    <dgm:cxn modelId="{07A7BE4A-F8DC-4BDD-9869-FCD07F2DB684}" type="presParOf" srcId="{14DD5157-14D5-4CD5-BF78-B25A93B6B5AE}" destId="{9E80A099-E8CF-40C5-AEE0-A47BC99FFA81}" srcOrd="0" destOrd="0" presId="urn:microsoft.com/office/officeart/2005/8/layout/hierarchy6"/>
    <dgm:cxn modelId="{1D12ABE7-0E82-41E8-BD36-BF4AA764F49B}" type="presParOf" srcId="{14DD5157-14D5-4CD5-BF78-B25A93B6B5AE}" destId="{2F355202-E659-4DF1-BC9D-11F6A8098C9F}" srcOrd="1" destOrd="0" presId="urn:microsoft.com/office/officeart/2005/8/layout/hierarchy6"/>
    <dgm:cxn modelId="{409D38E4-DD15-4E89-91D6-7E261371E728}" type="presParOf" srcId="{2F355202-E659-4DF1-BC9D-11F6A8098C9F}" destId="{ED2DE666-5D66-49BB-A2CB-4010125D6F88}" srcOrd="0" destOrd="0" presId="urn:microsoft.com/office/officeart/2005/8/layout/hierarchy6"/>
    <dgm:cxn modelId="{348BF6A8-1C92-43BD-9806-67F08F6347AD}" type="presParOf" srcId="{2F355202-E659-4DF1-BC9D-11F6A8098C9F}" destId="{57671D0B-D6B5-40F7-B4B2-2694EA7F1BC9}" srcOrd="1" destOrd="0" presId="urn:microsoft.com/office/officeart/2005/8/layout/hierarchy6"/>
    <dgm:cxn modelId="{411008D6-0181-42C8-A298-C2542F3651CF}" type="presParOf" srcId="{14DD5157-14D5-4CD5-BF78-B25A93B6B5AE}" destId="{7E645FD1-1E45-42AF-845B-FDAA5813BFEE}" srcOrd="2" destOrd="0" presId="urn:microsoft.com/office/officeart/2005/8/layout/hierarchy6"/>
    <dgm:cxn modelId="{9D9E4FED-5D54-44EF-BEC5-84EB069E1C38}" type="presParOf" srcId="{14DD5157-14D5-4CD5-BF78-B25A93B6B5AE}" destId="{ACA7E36F-2C88-40B6-924E-F69040949C6B}" srcOrd="3" destOrd="0" presId="urn:microsoft.com/office/officeart/2005/8/layout/hierarchy6"/>
    <dgm:cxn modelId="{2CDDA779-DA72-4E91-BA79-FEE53C41C3DF}" type="presParOf" srcId="{ACA7E36F-2C88-40B6-924E-F69040949C6B}" destId="{4796EC09-5A58-48A9-88C3-375E214F9FBF}" srcOrd="0" destOrd="0" presId="urn:microsoft.com/office/officeart/2005/8/layout/hierarchy6"/>
    <dgm:cxn modelId="{316F266A-8B0C-4AD2-956D-D6AB8B476258}" type="presParOf" srcId="{ACA7E36F-2C88-40B6-924E-F69040949C6B}" destId="{049EC2F1-0113-4423-87A2-EA96C5952C54}" srcOrd="1" destOrd="0" presId="urn:microsoft.com/office/officeart/2005/8/layout/hierarchy6"/>
    <dgm:cxn modelId="{B812995C-530E-45FB-89EF-66EADEF2E90E}" type="presParOf" srcId="{049EC2F1-0113-4423-87A2-EA96C5952C54}" destId="{A2720A91-DA33-43C7-860F-CD10ECCEA742}" srcOrd="0" destOrd="0" presId="urn:microsoft.com/office/officeart/2005/8/layout/hierarchy6"/>
    <dgm:cxn modelId="{B95C6A97-177F-4046-B927-C387F377025C}" type="presParOf" srcId="{049EC2F1-0113-4423-87A2-EA96C5952C54}" destId="{EAC85000-D84A-4A8F-977E-533CEF399B50}" srcOrd="1" destOrd="0" presId="urn:microsoft.com/office/officeart/2005/8/layout/hierarchy6"/>
    <dgm:cxn modelId="{50D0BE4A-CE9A-4181-9992-C136A199132E}" type="presParOf" srcId="{EAC85000-D84A-4A8F-977E-533CEF399B50}" destId="{A76A5960-90E4-4AED-898C-4CF5F5EFFA59}" srcOrd="0" destOrd="0" presId="urn:microsoft.com/office/officeart/2005/8/layout/hierarchy6"/>
    <dgm:cxn modelId="{3C5F1F35-150A-438C-82EA-0C2DFEC8042C}" type="presParOf" srcId="{EAC85000-D84A-4A8F-977E-533CEF399B50}" destId="{E01037D0-7F1B-4F6E-AEAA-88F2C46F7D42}" srcOrd="1" destOrd="0" presId="urn:microsoft.com/office/officeart/2005/8/layout/hierarchy6"/>
    <dgm:cxn modelId="{E4563470-340F-4D1F-AF4E-D6A7A3CF45C3}" type="presParOf" srcId="{049EC2F1-0113-4423-87A2-EA96C5952C54}" destId="{E7F59F2B-1407-495F-A57A-B9AB08395FF1}" srcOrd="2" destOrd="0" presId="urn:microsoft.com/office/officeart/2005/8/layout/hierarchy6"/>
    <dgm:cxn modelId="{2390212A-B972-4CFF-AF86-52581C57D69B}" type="presParOf" srcId="{049EC2F1-0113-4423-87A2-EA96C5952C54}" destId="{AC1ED784-978B-4E73-B5FF-BA1BE4C221EA}" srcOrd="3" destOrd="0" presId="urn:microsoft.com/office/officeart/2005/8/layout/hierarchy6"/>
    <dgm:cxn modelId="{640728D6-5BD4-4825-8E9B-18CE6E1E1541}" type="presParOf" srcId="{AC1ED784-978B-4E73-B5FF-BA1BE4C221EA}" destId="{BDC6BDC9-30E7-4D1A-AFE6-6E0185B8F8C8}" srcOrd="0" destOrd="0" presId="urn:microsoft.com/office/officeart/2005/8/layout/hierarchy6"/>
    <dgm:cxn modelId="{5DF10439-855E-4631-9374-AC15B36AF461}" type="presParOf" srcId="{AC1ED784-978B-4E73-B5FF-BA1BE4C221EA}" destId="{B2BA9921-09AD-43A2-9982-FFA64980A276}" srcOrd="1" destOrd="0" presId="urn:microsoft.com/office/officeart/2005/8/layout/hierarchy6"/>
    <dgm:cxn modelId="{88BC6D71-5C78-49E7-A527-D81E267853F2}" type="presParOf" srcId="{049EC2F1-0113-4423-87A2-EA96C5952C54}" destId="{EE681720-40A1-4313-9C50-6A7E29107F40}" srcOrd="4" destOrd="0" presId="urn:microsoft.com/office/officeart/2005/8/layout/hierarchy6"/>
    <dgm:cxn modelId="{865C28FF-117A-4BA2-A75E-066E1F65811D}" type="presParOf" srcId="{049EC2F1-0113-4423-87A2-EA96C5952C54}" destId="{14843E59-4E08-46CA-B4A5-48E38E7A6776}" srcOrd="5" destOrd="0" presId="urn:microsoft.com/office/officeart/2005/8/layout/hierarchy6"/>
    <dgm:cxn modelId="{390D7B53-AF30-47C4-84F5-D254791115CB}" type="presParOf" srcId="{14843E59-4E08-46CA-B4A5-48E38E7A6776}" destId="{7168FD27-954B-4DC8-AC22-0DE00B414B62}" srcOrd="0" destOrd="0" presId="urn:microsoft.com/office/officeart/2005/8/layout/hierarchy6"/>
    <dgm:cxn modelId="{818E9497-9BA5-4774-A390-DA81E7952ACB}" type="presParOf" srcId="{14843E59-4E08-46CA-B4A5-48E38E7A6776}" destId="{E67C166F-8B31-4EF1-B421-D652E16E1A70}" srcOrd="1" destOrd="0" presId="urn:microsoft.com/office/officeart/2005/8/layout/hierarchy6"/>
    <dgm:cxn modelId="{5440A12E-975B-4546-B9E6-FF5152FA7F68}" type="presParOf" srcId="{049EC2F1-0113-4423-87A2-EA96C5952C54}" destId="{354F1E22-FEDE-438B-8AB8-9B1599A4CB6B}" srcOrd="6" destOrd="0" presId="urn:microsoft.com/office/officeart/2005/8/layout/hierarchy6"/>
    <dgm:cxn modelId="{F99E8CD7-B149-49CA-9BAC-973B053A7BD9}" type="presParOf" srcId="{049EC2F1-0113-4423-87A2-EA96C5952C54}" destId="{35C7A495-6227-4EE1-BAD5-35C8A1912551}" srcOrd="7" destOrd="0" presId="urn:microsoft.com/office/officeart/2005/8/layout/hierarchy6"/>
    <dgm:cxn modelId="{34076BE3-2C1C-4113-B1EC-702986402B37}" type="presParOf" srcId="{35C7A495-6227-4EE1-BAD5-35C8A1912551}" destId="{B49E26E6-63AD-4049-AA5E-D99647F3457F}" srcOrd="0" destOrd="0" presId="urn:microsoft.com/office/officeart/2005/8/layout/hierarchy6"/>
    <dgm:cxn modelId="{4BD06A02-030A-46C8-9B6A-007D68471B12}" type="presParOf" srcId="{35C7A495-6227-4EE1-BAD5-35C8A1912551}" destId="{A280FE28-F5F8-4D9D-BF74-46D8E932806B}" srcOrd="1" destOrd="0" presId="urn:microsoft.com/office/officeart/2005/8/layout/hierarchy6"/>
    <dgm:cxn modelId="{CE200A01-7865-4E13-8C26-421BD68252F0}" type="presParOf" srcId="{14DD5157-14D5-4CD5-BF78-B25A93B6B5AE}" destId="{05B2398E-0A07-485A-B026-CA479DA31768}" srcOrd="4" destOrd="0" presId="urn:microsoft.com/office/officeart/2005/8/layout/hierarchy6"/>
    <dgm:cxn modelId="{2139DE83-FF08-4A2F-90EC-6D32F95A5056}" type="presParOf" srcId="{14DD5157-14D5-4CD5-BF78-B25A93B6B5AE}" destId="{C5F04A4A-8198-4F8D-B53C-8985642FF5BD}" srcOrd="5" destOrd="0" presId="urn:microsoft.com/office/officeart/2005/8/layout/hierarchy6"/>
    <dgm:cxn modelId="{0BBFA99B-CF6C-43AA-B475-0E50E05D0FD7}" type="presParOf" srcId="{C5F04A4A-8198-4F8D-B53C-8985642FF5BD}" destId="{EE5ABA38-37DE-4E3B-964A-13346E2DBA22}" srcOrd="0" destOrd="0" presId="urn:microsoft.com/office/officeart/2005/8/layout/hierarchy6"/>
    <dgm:cxn modelId="{AAC60A2E-E8CF-41F8-BD55-626994333E5A}" type="presParOf" srcId="{C5F04A4A-8198-4F8D-B53C-8985642FF5BD}" destId="{A812708D-F555-467A-8A70-885FC1439E4D}" srcOrd="1" destOrd="0" presId="urn:microsoft.com/office/officeart/2005/8/layout/hierarchy6"/>
    <dgm:cxn modelId="{CDF38302-055A-45D3-9B0C-2E72BE53CB3E}" type="presParOf" srcId="{1A5BD36C-982A-4F8C-8C58-5E2A99658CDF}" destId="{8F04C84E-5ECE-4AE6-9DB9-AECB53205E83}" srcOrd="1" destOrd="0" presId="urn:microsoft.com/office/officeart/2005/8/layout/hierarchy6"/>
    <dgm:cxn modelId="{4871D50B-30C3-4CD0-99E5-3D5FA3C9A21E}" type="presParOf" srcId="{8F04C84E-5ECE-4AE6-9DB9-AECB53205E83}" destId="{D29F12EE-2715-441C-99DA-E3C120A8AE3C}" srcOrd="0" destOrd="0" presId="urn:microsoft.com/office/officeart/2005/8/layout/hierarchy6"/>
    <dgm:cxn modelId="{4703D43E-BFFA-4CF0-8527-21A8E4CEACC5}" type="presParOf" srcId="{D29F12EE-2715-441C-99DA-E3C120A8AE3C}" destId="{476B4C52-0686-473F-8CC1-03E77836435F}" srcOrd="0" destOrd="0" presId="urn:microsoft.com/office/officeart/2005/8/layout/hierarchy6"/>
    <dgm:cxn modelId="{BCC76EA8-5A60-4574-98C2-95B009A7A4B8}" type="presParOf" srcId="{D29F12EE-2715-441C-99DA-E3C120A8AE3C}" destId="{77DFD5C0-8E8A-42A8-8A20-461D1700CD92}" srcOrd="1" destOrd="0" presId="urn:microsoft.com/office/officeart/2005/8/layout/hierarchy6"/>
    <dgm:cxn modelId="{B0325261-428F-4698-BC22-BEE44E73B7D7}" type="presParOf" srcId="{8F04C84E-5ECE-4AE6-9DB9-AECB53205E83}" destId="{297AA49E-BBD1-4B65-A8D4-46F3CCEE182E}" srcOrd="1" destOrd="0" presId="urn:microsoft.com/office/officeart/2005/8/layout/hierarchy6"/>
    <dgm:cxn modelId="{791AA6E2-CC2A-4E7C-9E41-BB42E3B75D39}" type="presParOf" srcId="{297AA49E-BBD1-4B65-A8D4-46F3CCEE182E}" destId="{83DC5666-3CC6-444A-AFB5-2FE7740AC732}" srcOrd="0" destOrd="0" presId="urn:microsoft.com/office/officeart/2005/8/layout/hierarchy6"/>
    <dgm:cxn modelId="{867BAE29-081E-49FC-A37C-FE20C802949B}" type="presParOf" srcId="{8F04C84E-5ECE-4AE6-9DB9-AECB53205E83}" destId="{FC95AA1D-3F5C-4CA1-9BDB-CE58370E83AD}" srcOrd="2" destOrd="0" presId="urn:microsoft.com/office/officeart/2005/8/layout/hierarchy6"/>
    <dgm:cxn modelId="{AA2650E4-8E4E-4AFC-B71C-9A59C86C11CF}" type="presParOf" srcId="{FC95AA1D-3F5C-4CA1-9BDB-CE58370E83AD}" destId="{3E8F0DEE-6B8B-42C3-8E80-FAFF79CA726B}" srcOrd="0" destOrd="0" presId="urn:microsoft.com/office/officeart/2005/8/layout/hierarchy6"/>
    <dgm:cxn modelId="{45F280DC-CDA4-4BF5-B4D7-5C0E2AFE0DC3}" type="presParOf" srcId="{FC95AA1D-3F5C-4CA1-9BDB-CE58370E83AD}" destId="{93370721-7203-4E03-95BE-E8D7EBF6F2CB}" srcOrd="1" destOrd="0" presId="urn:microsoft.com/office/officeart/2005/8/layout/hierarchy6"/>
    <dgm:cxn modelId="{FB2ADF97-3D31-4079-9A1A-95CEB7A24F4C}" type="presParOf" srcId="{8F04C84E-5ECE-4AE6-9DB9-AECB53205E83}" destId="{05AB88EE-560B-4DE2-A12A-C4F64C2EFDB9}" srcOrd="3" destOrd="0" presId="urn:microsoft.com/office/officeart/2005/8/layout/hierarchy6"/>
    <dgm:cxn modelId="{198CB233-CE78-4F91-BDC5-C2CDAFE1F7DE}" type="presParOf" srcId="{05AB88EE-560B-4DE2-A12A-C4F64C2EFDB9}" destId="{6B69D2F6-20F6-47AB-926F-03765D849CBF}" srcOrd="0" destOrd="0" presId="urn:microsoft.com/office/officeart/2005/8/layout/hierarchy6"/>
    <dgm:cxn modelId="{CDFB6683-B161-4CC2-8783-BC462B82A438}" type="presParOf" srcId="{8F04C84E-5ECE-4AE6-9DB9-AECB53205E83}" destId="{1AEB3B1A-2CEF-453D-A62C-54BA3E93F661}" srcOrd="4" destOrd="0" presId="urn:microsoft.com/office/officeart/2005/8/layout/hierarchy6"/>
    <dgm:cxn modelId="{FFAE95D3-A836-4AD7-AF74-A561745B0041}" type="presParOf" srcId="{1AEB3B1A-2CEF-453D-A62C-54BA3E93F661}" destId="{0B103010-9E90-477B-A78C-2F625A35E9D6}" srcOrd="0" destOrd="0" presId="urn:microsoft.com/office/officeart/2005/8/layout/hierarchy6"/>
    <dgm:cxn modelId="{0E99B188-8B39-4301-82A5-9F6334B7E316}" type="presParOf" srcId="{1AEB3B1A-2CEF-453D-A62C-54BA3E93F661}" destId="{2C182B73-CD82-4610-B5DA-24770BF77EE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AEF9B-3A72-428F-B09A-D0F6180234E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ACBB79A-E61A-40CE-8DF3-22341E555E4C}">
      <dgm:prSet phldrT="[Text]"/>
      <dgm:spPr/>
      <dgm:t>
        <a:bodyPr/>
        <a:lstStyle/>
        <a:p>
          <a:r>
            <a:rPr lang="en-GB" dirty="0" smtClean="0"/>
            <a:t>Drives         Outcomes for Customers</a:t>
          </a:r>
          <a:endParaRPr lang="en-GB" dirty="0"/>
        </a:p>
      </dgm:t>
    </dgm:pt>
    <dgm:pt modelId="{97F24E3B-4B1D-4ACA-BA4F-15C783CA7F08}" type="parTrans" cxnId="{D0C16114-E23E-4A40-BAC1-798282303C79}">
      <dgm:prSet/>
      <dgm:spPr/>
      <dgm:t>
        <a:bodyPr/>
        <a:lstStyle/>
        <a:p>
          <a:endParaRPr lang="en-GB"/>
        </a:p>
      </dgm:t>
    </dgm:pt>
    <dgm:pt modelId="{31DF5FA8-798D-4CFA-B38D-2BCD63EFABC1}" type="sibTrans" cxnId="{D0C16114-E23E-4A40-BAC1-798282303C79}">
      <dgm:prSet/>
      <dgm:spPr/>
      <dgm:t>
        <a:bodyPr/>
        <a:lstStyle/>
        <a:p>
          <a:endParaRPr lang="en-GB"/>
        </a:p>
      </dgm:t>
    </dgm:pt>
    <dgm:pt modelId="{5B59A9E4-487B-4959-AC62-413724C54EAB}">
      <dgm:prSet phldrT="[Text]"/>
      <dgm:spPr/>
      <dgm:t>
        <a:bodyPr/>
        <a:lstStyle/>
        <a:p>
          <a:r>
            <a:rPr lang="en-GB" dirty="0" smtClean="0"/>
            <a:t>Drives Delivery of Strategy</a:t>
          </a:r>
          <a:endParaRPr lang="en-GB" dirty="0"/>
        </a:p>
      </dgm:t>
    </dgm:pt>
    <dgm:pt modelId="{B3E275D1-8505-4592-B5C1-CED989453A16}" type="parTrans" cxnId="{57D4925D-AEEE-480D-BD36-7093A3D4E053}">
      <dgm:prSet/>
      <dgm:spPr/>
      <dgm:t>
        <a:bodyPr/>
        <a:lstStyle/>
        <a:p>
          <a:endParaRPr lang="en-GB"/>
        </a:p>
      </dgm:t>
    </dgm:pt>
    <dgm:pt modelId="{31ABF565-6269-4D53-BC7E-C79107E3C77B}" type="sibTrans" cxnId="{57D4925D-AEEE-480D-BD36-7093A3D4E053}">
      <dgm:prSet/>
      <dgm:spPr/>
      <dgm:t>
        <a:bodyPr/>
        <a:lstStyle/>
        <a:p>
          <a:endParaRPr lang="en-GB"/>
        </a:p>
      </dgm:t>
    </dgm:pt>
    <dgm:pt modelId="{B7DEF0E7-A84F-4C95-839B-78A5528FB4D8}">
      <dgm:prSet phldrT="[Text]"/>
      <dgm:spPr/>
      <dgm:t>
        <a:bodyPr/>
        <a:lstStyle/>
        <a:p>
          <a:r>
            <a:rPr lang="en-GB" dirty="0" smtClean="0"/>
            <a:t>e-accountability</a:t>
          </a:r>
          <a:endParaRPr lang="en-GB" dirty="0"/>
        </a:p>
      </dgm:t>
    </dgm:pt>
    <dgm:pt modelId="{ACF5DBEA-F4A0-4939-943B-603BD90BF56B}" type="parTrans" cxnId="{22B7FE34-E318-4F0C-85E9-CDD3CE0EF011}">
      <dgm:prSet/>
      <dgm:spPr/>
      <dgm:t>
        <a:bodyPr/>
        <a:lstStyle/>
        <a:p>
          <a:endParaRPr lang="en-GB"/>
        </a:p>
      </dgm:t>
    </dgm:pt>
    <dgm:pt modelId="{86D266CD-4730-4598-A2D9-F9138A086208}" type="sibTrans" cxnId="{22B7FE34-E318-4F0C-85E9-CDD3CE0EF011}">
      <dgm:prSet/>
      <dgm:spPr/>
      <dgm:t>
        <a:bodyPr/>
        <a:lstStyle/>
        <a:p>
          <a:endParaRPr lang="en-GB"/>
        </a:p>
      </dgm:t>
    </dgm:pt>
    <dgm:pt modelId="{20006B71-76D9-4000-AAAE-F406781A6BAC}" type="pres">
      <dgm:prSet presAssocID="{DC2AEF9B-3A72-428F-B09A-D0F6180234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E4FDE76-CF8B-4EE7-908C-7E93993DF216}" type="pres">
      <dgm:prSet presAssocID="{CACBB79A-E61A-40CE-8DF3-22341E555E4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B645DB-A073-4E84-90AE-9F382A4EEB53}" type="pres">
      <dgm:prSet presAssocID="{CACBB79A-E61A-40CE-8DF3-22341E555E4C}" presName="gear1srcNode" presStyleLbl="node1" presStyleIdx="0" presStyleCnt="3"/>
      <dgm:spPr/>
      <dgm:t>
        <a:bodyPr/>
        <a:lstStyle/>
        <a:p>
          <a:endParaRPr lang="en-GB"/>
        </a:p>
      </dgm:t>
    </dgm:pt>
    <dgm:pt modelId="{3AE3D80E-01E4-4004-80BF-7DCAD2081A9F}" type="pres">
      <dgm:prSet presAssocID="{CACBB79A-E61A-40CE-8DF3-22341E555E4C}" presName="gear1dstNode" presStyleLbl="node1" presStyleIdx="0" presStyleCnt="3"/>
      <dgm:spPr/>
      <dgm:t>
        <a:bodyPr/>
        <a:lstStyle/>
        <a:p>
          <a:endParaRPr lang="en-GB"/>
        </a:p>
      </dgm:t>
    </dgm:pt>
    <dgm:pt modelId="{FC20F00B-68B9-4E20-9694-8D0C7B248A4E}" type="pres">
      <dgm:prSet presAssocID="{5B59A9E4-487B-4959-AC62-413724C54EA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86304-EE3F-420A-B8A1-DB121551FF17}" type="pres">
      <dgm:prSet presAssocID="{5B59A9E4-487B-4959-AC62-413724C54EAB}" presName="gear2srcNode" presStyleLbl="node1" presStyleIdx="1" presStyleCnt="3"/>
      <dgm:spPr/>
      <dgm:t>
        <a:bodyPr/>
        <a:lstStyle/>
        <a:p>
          <a:endParaRPr lang="en-GB"/>
        </a:p>
      </dgm:t>
    </dgm:pt>
    <dgm:pt modelId="{EBE5FEB4-577A-4892-AFD5-6659F3C044B5}" type="pres">
      <dgm:prSet presAssocID="{5B59A9E4-487B-4959-AC62-413724C54EAB}" presName="gear2dstNode" presStyleLbl="node1" presStyleIdx="1" presStyleCnt="3"/>
      <dgm:spPr/>
      <dgm:t>
        <a:bodyPr/>
        <a:lstStyle/>
        <a:p>
          <a:endParaRPr lang="en-GB"/>
        </a:p>
      </dgm:t>
    </dgm:pt>
    <dgm:pt modelId="{EB039260-F527-4D89-8C3A-F6A0D3AA7996}" type="pres">
      <dgm:prSet presAssocID="{B7DEF0E7-A84F-4C95-839B-78A5528FB4D8}" presName="gear3" presStyleLbl="node1" presStyleIdx="2" presStyleCnt="3"/>
      <dgm:spPr/>
      <dgm:t>
        <a:bodyPr/>
        <a:lstStyle/>
        <a:p>
          <a:endParaRPr lang="en-GB"/>
        </a:p>
      </dgm:t>
    </dgm:pt>
    <dgm:pt modelId="{405E288F-6D61-4FD1-9EB7-5369BEB424D6}" type="pres">
      <dgm:prSet presAssocID="{B7DEF0E7-A84F-4C95-839B-78A5528FB4D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C14964-0BCB-4C0D-935D-935C249120C3}" type="pres">
      <dgm:prSet presAssocID="{B7DEF0E7-A84F-4C95-839B-78A5528FB4D8}" presName="gear3srcNode" presStyleLbl="node1" presStyleIdx="2" presStyleCnt="3"/>
      <dgm:spPr/>
      <dgm:t>
        <a:bodyPr/>
        <a:lstStyle/>
        <a:p>
          <a:endParaRPr lang="en-GB"/>
        </a:p>
      </dgm:t>
    </dgm:pt>
    <dgm:pt modelId="{ADB7753D-5EDF-4D6B-A03E-5121E510DF1F}" type="pres">
      <dgm:prSet presAssocID="{B7DEF0E7-A84F-4C95-839B-78A5528FB4D8}" presName="gear3dstNode" presStyleLbl="node1" presStyleIdx="2" presStyleCnt="3"/>
      <dgm:spPr/>
      <dgm:t>
        <a:bodyPr/>
        <a:lstStyle/>
        <a:p>
          <a:endParaRPr lang="en-GB"/>
        </a:p>
      </dgm:t>
    </dgm:pt>
    <dgm:pt modelId="{303045C5-558C-45B6-A74D-A641ECFF5D65}" type="pres">
      <dgm:prSet presAssocID="{31DF5FA8-798D-4CFA-B38D-2BCD63EFABC1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4935DFE4-86AB-4D7A-A6B7-6919C4B603C6}" type="pres">
      <dgm:prSet presAssocID="{31ABF565-6269-4D53-BC7E-C79107E3C77B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FCF411D7-97F1-4DDC-AD7E-14775A52B709}" type="pres">
      <dgm:prSet presAssocID="{86D266CD-4730-4598-A2D9-F9138A086208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96B6DD96-F932-450B-A981-D7BE05EFD50E}" type="presOf" srcId="{CACBB79A-E61A-40CE-8DF3-22341E555E4C}" destId="{4BB645DB-A073-4E84-90AE-9F382A4EEB53}" srcOrd="1" destOrd="0" presId="urn:microsoft.com/office/officeart/2005/8/layout/gear1"/>
    <dgm:cxn modelId="{42BF740F-55E2-4014-8A07-89786985D8AA}" type="presOf" srcId="{5B59A9E4-487B-4959-AC62-413724C54EAB}" destId="{EBE5FEB4-577A-4892-AFD5-6659F3C044B5}" srcOrd="2" destOrd="0" presId="urn:microsoft.com/office/officeart/2005/8/layout/gear1"/>
    <dgm:cxn modelId="{B8112834-6407-445B-B468-8FB6487DC373}" type="presOf" srcId="{CACBB79A-E61A-40CE-8DF3-22341E555E4C}" destId="{CE4FDE76-CF8B-4EE7-908C-7E93993DF216}" srcOrd="0" destOrd="0" presId="urn:microsoft.com/office/officeart/2005/8/layout/gear1"/>
    <dgm:cxn modelId="{D41FAE23-AB26-4545-B4B7-19FC7BB1702E}" type="presOf" srcId="{B7DEF0E7-A84F-4C95-839B-78A5528FB4D8}" destId="{EB039260-F527-4D89-8C3A-F6A0D3AA7996}" srcOrd="0" destOrd="0" presId="urn:microsoft.com/office/officeart/2005/8/layout/gear1"/>
    <dgm:cxn modelId="{138B8C4D-F9E7-45C5-9BE9-8D131B4C30FD}" type="presOf" srcId="{86D266CD-4730-4598-A2D9-F9138A086208}" destId="{FCF411D7-97F1-4DDC-AD7E-14775A52B709}" srcOrd="0" destOrd="0" presId="urn:microsoft.com/office/officeart/2005/8/layout/gear1"/>
    <dgm:cxn modelId="{7A0C6901-AD4D-40E6-AA8B-9412B8BB54FB}" type="presOf" srcId="{B7DEF0E7-A84F-4C95-839B-78A5528FB4D8}" destId="{405E288F-6D61-4FD1-9EB7-5369BEB424D6}" srcOrd="1" destOrd="0" presId="urn:microsoft.com/office/officeart/2005/8/layout/gear1"/>
    <dgm:cxn modelId="{1DB38D90-8051-4B55-ADC4-B70C008CCC96}" type="presOf" srcId="{DC2AEF9B-3A72-428F-B09A-D0F6180234E1}" destId="{20006B71-76D9-4000-AAAE-F406781A6BAC}" srcOrd="0" destOrd="0" presId="urn:microsoft.com/office/officeart/2005/8/layout/gear1"/>
    <dgm:cxn modelId="{57D4925D-AEEE-480D-BD36-7093A3D4E053}" srcId="{DC2AEF9B-3A72-428F-B09A-D0F6180234E1}" destId="{5B59A9E4-487B-4959-AC62-413724C54EAB}" srcOrd="1" destOrd="0" parTransId="{B3E275D1-8505-4592-B5C1-CED989453A16}" sibTransId="{31ABF565-6269-4D53-BC7E-C79107E3C77B}"/>
    <dgm:cxn modelId="{CA1D2D07-8136-492E-BC96-F6C4E09A2586}" type="presOf" srcId="{5B59A9E4-487B-4959-AC62-413724C54EAB}" destId="{FC20F00B-68B9-4E20-9694-8D0C7B248A4E}" srcOrd="0" destOrd="0" presId="urn:microsoft.com/office/officeart/2005/8/layout/gear1"/>
    <dgm:cxn modelId="{F9A8E9A1-5DDA-4E05-B0D4-713058EA889C}" type="presOf" srcId="{B7DEF0E7-A84F-4C95-839B-78A5528FB4D8}" destId="{ADB7753D-5EDF-4D6B-A03E-5121E510DF1F}" srcOrd="3" destOrd="0" presId="urn:microsoft.com/office/officeart/2005/8/layout/gear1"/>
    <dgm:cxn modelId="{692D7210-04A1-4B4C-993A-D5B25DE55B74}" type="presOf" srcId="{CACBB79A-E61A-40CE-8DF3-22341E555E4C}" destId="{3AE3D80E-01E4-4004-80BF-7DCAD2081A9F}" srcOrd="2" destOrd="0" presId="urn:microsoft.com/office/officeart/2005/8/layout/gear1"/>
    <dgm:cxn modelId="{D0C16114-E23E-4A40-BAC1-798282303C79}" srcId="{DC2AEF9B-3A72-428F-B09A-D0F6180234E1}" destId="{CACBB79A-E61A-40CE-8DF3-22341E555E4C}" srcOrd="0" destOrd="0" parTransId="{97F24E3B-4B1D-4ACA-BA4F-15C783CA7F08}" sibTransId="{31DF5FA8-798D-4CFA-B38D-2BCD63EFABC1}"/>
    <dgm:cxn modelId="{D3FC66A8-1279-4697-B38D-AD77EBC2902B}" type="presOf" srcId="{31DF5FA8-798D-4CFA-B38D-2BCD63EFABC1}" destId="{303045C5-558C-45B6-A74D-A641ECFF5D65}" srcOrd="0" destOrd="0" presId="urn:microsoft.com/office/officeart/2005/8/layout/gear1"/>
    <dgm:cxn modelId="{370CB518-FCED-45DC-89B4-9D52064073D7}" type="presOf" srcId="{B7DEF0E7-A84F-4C95-839B-78A5528FB4D8}" destId="{02C14964-0BCB-4C0D-935D-935C249120C3}" srcOrd="2" destOrd="0" presId="urn:microsoft.com/office/officeart/2005/8/layout/gear1"/>
    <dgm:cxn modelId="{995C0BED-BD22-499A-A97B-FAD80870DB2F}" type="presOf" srcId="{5B59A9E4-487B-4959-AC62-413724C54EAB}" destId="{75286304-EE3F-420A-B8A1-DB121551FF17}" srcOrd="1" destOrd="0" presId="urn:microsoft.com/office/officeart/2005/8/layout/gear1"/>
    <dgm:cxn modelId="{592A4BDB-6866-4A85-A7AE-7531D9599BCF}" type="presOf" srcId="{31ABF565-6269-4D53-BC7E-C79107E3C77B}" destId="{4935DFE4-86AB-4D7A-A6B7-6919C4B603C6}" srcOrd="0" destOrd="0" presId="urn:microsoft.com/office/officeart/2005/8/layout/gear1"/>
    <dgm:cxn modelId="{22B7FE34-E318-4F0C-85E9-CDD3CE0EF011}" srcId="{DC2AEF9B-3A72-428F-B09A-D0F6180234E1}" destId="{B7DEF0E7-A84F-4C95-839B-78A5528FB4D8}" srcOrd="2" destOrd="0" parTransId="{ACF5DBEA-F4A0-4939-943B-603BD90BF56B}" sibTransId="{86D266CD-4730-4598-A2D9-F9138A086208}"/>
    <dgm:cxn modelId="{B58847DD-CFDD-4912-BEC7-591CA2E40EC8}" type="presParOf" srcId="{20006B71-76D9-4000-AAAE-F406781A6BAC}" destId="{CE4FDE76-CF8B-4EE7-908C-7E93993DF216}" srcOrd="0" destOrd="0" presId="urn:microsoft.com/office/officeart/2005/8/layout/gear1"/>
    <dgm:cxn modelId="{FF3575A8-48A9-46E3-BC19-28F65900B66C}" type="presParOf" srcId="{20006B71-76D9-4000-AAAE-F406781A6BAC}" destId="{4BB645DB-A073-4E84-90AE-9F382A4EEB53}" srcOrd="1" destOrd="0" presId="urn:microsoft.com/office/officeart/2005/8/layout/gear1"/>
    <dgm:cxn modelId="{FEE91F45-C261-4180-B8DE-836B61331673}" type="presParOf" srcId="{20006B71-76D9-4000-AAAE-F406781A6BAC}" destId="{3AE3D80E-01E4-4004-80BF-7DCAD2081A9F}" srcOrd="2" destOrd="0" presId="urn:microsoft.com/office/officeart/2005/8/layout/gear1"/>
    <dgm:cxn modelId="{3331A93E-B404-4004-83F0-59EC03F2A9F3}" type="presParOf" srcId="{20006B71-76D9-4000-AAAE-F406781A6BAC}" destId="{FC20F00B-68B9-4E20-9694-8D0C7B248A4E}" srcOrd="3" destOrd="0" presId="urn:microsoft.com/office/officeart/2005/8/layout/gear1"/>
    <dgm:cxn modelId="{0C28D7A8-0800-4E95-BB7C-B41EAA499A8F}" type="presParOf" srcId="{20006B71-76D9-4000-AAAE-F406781A6BAC}" destId="{75286304-EE3F-420A-B8A1-DB121551FF17}" srcOrd="4" destOrd="0" presId="urn:microsoft.com/office/officeart/2005/8/layout/gear1"/>
    <dgm:cxn modelId="{25BB23D1-B15A-4BE7-9CB9-C2C822DA90D3}" type="presParOf" srcId="{20006B71-76D9-4000-AAAE-F406781A6BAC}" destId="{EBE5FEB4-577A-4892-AFD5-6659F3C044B5}" srcOrd="5" destOrd="0" presId="urn:microsoft.com/office/officeart/2005/8/layout/gear1"/>
    <dgm:cxn modelId="{3BEDF27B-90F8-4B60-A317-B8391218D0B4}" type="presParOf" srcId="{20006B71-76D9-4000-AAAE-F406781A6BAC}" destId="{EB039260-F527-4D89-8C3A-F6A0D3AA7996}" srcOrd="6" destOrd="0" presId="urn:microsoft.com/office/officeart/2005/8/layout/gear1"/>
    <dgm:cxn modelId="{A8105597-583A-44B9-BDC9-2F485DF8F3F8}" type="presParOf" srcId="{20006B71-76D9-4000-AAAE-F406781A6BAC}" destId="{405E288F-6D61-4FD1-9EB7-5369BEB424D6}" srcOrd="7" destOrd="0" presId="urn:microsoft.com/office/officeart/2005/8/layout/gear1"/>
    <dgm:cxn modelId="{AFFAE86B-3B4A-4ED2-80E8-0DA1CBD531C1}" type="presParOf" srcId="{20006B71-76D9-4000-AAAE-F406781A6BAC}" destId="{02C14964-0BCB-4C0D-935D-935C249120C3}" srcOrd="8" destOrd="0" presId="urn:microsoft.com/office/officeart/2005/8/layout/gear1"/>
    <dgm:cxn modelId="{5EAB6333-880A-4576-8180-8F324B79BD69}" type="presParOf" srcId="{20006B71-76D9-4000-AAAE-F406781A6BAC}" destId="{ADB7753D-5EDF-4D6B-A03E-5121E510DF1F}" srcOrd="9" destOrd="0" presId="urn:microsoft.com/office/officeart/2005/8/layout/gear1"/>
    <dgm:cxn modelId="{EFC5ED6A-4211-4A34-AAC5-6DF5535514DB}" type="presParOf" srcId="{20006B71-76D9-4000-AAAE-F406781A6BAC}" destId="{303045C5-558C-45B6-A74D-A641ECFF5D65}" srcOrd="10" destOrd="0" presId="urn:microsoft.com/office/officeart/2005/8/layout/gear1"/>
    <dgm:cxn modelId="{EC103497-1949-4B13-A7BB-1DC6BE931DCC}" type="presParOf" srcId="{20006B71-76D9-4000-AAAE-F406781A6BAC}" destId="{4935DFE4-86AB-4D7A-A6B7-6919C4B603C6}" srcOrd="11" destOrd="0" presId="urn:microsoft.com/office/officeart/2005/8/layout/gear1"/>
    <dgm:cxn modelId="{65D9AA00-4B6A-4145-8E37-E340C4DB8F7C}" type="presParOf" srcId="{20006B71-76D9-4000-AAAE-F406781A6BAC}" destId="{FCF411D7-97F1-4DDC-AD7E-14775A52B70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2/25/2015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kumimoji="0" lang="en-US" smtClean="0"/>
              <a:pPr/>
              <a:t>2/25/2015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1" hangingPunct="1"/>
            <a:endParaRPr/>
          </a:p>
          <a:p>
            <a:pPr lvl="1" eaLnBrk="1" latinLnBrk="1" hangingPunct="1"/>
            <a:endParaRPr/>
          </a:p>
          <a:p>
            <a:pPr lvl="2" eaLnBrk="1" latinLnBrk="1" hangingPunct="1"/>
            <a:endParaRPr/>
          </a:p>
          <a:p>
            <a:pPr lvl="3" eaLnBrk="1" latinLnBrk="1" hangingPunct="1"/>
            <a:endParaRPr/>
          </a:p>
          <a:p>
            <a:pPr lvl="4" eaLnBrk="1" latinLnBrk="1" hangingPunct="1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kumimoji="0" lang="en-US" smtClean="0"/>
              <a:pPr/>
              <a:t>2/25/2015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pic>
        <p:nvPicPr>
          <p:cNvPr id="10" name="Picture 9" descr="A Better Cairn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5800" y="133350"/>
            <a:ext cx="719137" cy="7191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1" hangingPunct="1"/>
            <a:endParaRPr/>
          </a:p>
          <a:p>
            <a:pPr lvl="1" eaLnBrk="1" latinLnBrk="1" hangingPunct="1"/>
            <a:endParaRPr/>
          </a:p>
          <a:p>
            <a:pPr lvl="2" eaLnBrk="1" latinLnBrk="1" hangingPunct="1"/>
            <a:endParaRPr/>
          </a:p>
          <a:p>
            <a:pPr lvl="3" eaLnBrk="1" latinLnBrk="1" hangingPunct="1"/>
            <a:endParaRPr/>
          </a:p>
          <a:p>
            <a:pPr lvl="4" eaLnBrk="1" latinLnBrk="1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1" hangingPunct="1"/>
            <a:endParaRPr/>
          </a:p>
          <a:p>
            <a:pPr lvl="1" eaLnBrk="1" latinLnBrk="1" hangingPunct="1"/>
            <a:endParaRPr/>
          </a:p>
          <a:p>
            <a:pPr lvl="2" eaLnBrk="1" latinLnBrk="1" hangingPunct="1"/>
            <a:endParaRPr/>
          </a:p>
          <a:p>
            <a:pPr lvl="3" eaLnBrk="1" latinLnBrk="1" hangingPunct="1"/>
            <a:endParaRPr/>
          </a:p>
          <a:p>
            <a:pPr lvl="4" eaLnBrk="1" latinLnBrk="1" hangingPunct="1"/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2/25/2015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endParaRPr/>
          </a:p>
          <a:p>
            <a:pPr lvl="1" eaLnBrk="1" latinLnBrk="1" hangingPunct="1"/>
            <a:endParaRPr/>
          </a:p>
          <a:p>
            <a:pPr lvl="2" eaLnBrk="1" latinLnBrk="1" hangingPunct="1"/>
            <a:endParaRPr/>
          </a:p>
          <a:p>
            <a:pPr lvl="3" eaLnBrk="1" latinLnBrk="1" hangingPunct="1"/>
            <a:endParaRPr/>
          </a:p>
          <a:p>
            <a:pPr lvl="4" eaLnBrk="1" latinLnBrk="1" hangingPunct="1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endParaRPr/>
          </a:p>
          <a:p>
            <a:pPr lvl="1" eaLnBrk="1" latinLnBrk="1" hangingPunct="1"/>
            <a:endParaRPr/>
          </a:p>
          <a:p>
            <a:pPr lvl="2" eaLnBrk="1" latinLnBrk="1" hangingPunct="1"/>
            <a:endParaRPr/>
          </a:p>
          <a:p>
            <a:pPr lvl="3" eaLnBrk="1" latinLnBrk="1" hangingPunct="1"/>
            <a:endParaRPr/>
          </a:p>
          <a:p>
            <a:pPr lvl="4" eaLnBrk="1" latinLnBrk="1" hangingPunct="1"/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2/25/2015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kumimoji="0" lang="en-US" smtClean="0"/>
              <a:pPr/>
              <a:t>2/25/2015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kumimoji="0" lang="en-US" smtClean="0"/>
              <a:pPr/>
              <a:t>2/25/2015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kumimoji="0" lang="en-US" smtClean="0"/>
              <a:pPr/>
              <a:t>2/25/2015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1" hangingPunct="1"/>
            <a:endParaRPr/>
          </a:p>
          <a:p>
            <a:pPr lvl="1" eaLnBrk="1" latinLnBrk="1" hangingPunct="1"/>
            <a:endParaRPr/>
          </a:p>
          <a:p>
            <a:pPr lvl="2" eaLnBrk="1" latinLnBrk="1" hangingPunct="1"/>
            <a:endParaRPr/>
          </a:p>
          <a:p>
            <a:pPr lvl="3" eaLnBrk="1" latinLnBrk="1" hangingPunct="1"/>
            <a:endParaRPr/>
          </a:p>
          <a:p>
            <a:pPr lvl="4" eaLnBrk="1" latinLnBrk="1" hangingPunct="1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2/25/2015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2/25/2015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pic>
        <p:nvPicPr>
          <p:cNvPr id="10" name="Picture 9" descr="A Better Cairn 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8305800" y="133350"/>
            <a:ext cx="719137" cy="719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GB" b="1" cap="none" dirty="0" smtClean="0"/>
              <a:t>Systems Of Execution: </a:t>
            </a:r>
            <a:br>
              <a:rPr lang="en-GB" b="1" cap="none" dirty="0" smtClean="0"/>
            </a:br>
            <a:r>
              <a:rPr lang="en-GB" b="1" cap="none" dirty="0" smtClean="0"/>
              <a:t>How Cairn Delivers Results Through e-accountability</a:t>
            </a:r>
            <a:endParaRPr lang="en-GB" cap="none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Fin Smith – Housing Technology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43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96" b="1619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Pictured: Community Fund Project – Herb Garden, Devlin Court, Stirling</a:t>
            </a: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Executing on our plans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Executing on our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Breaking strategy down to deliverables</a:t>
            </a:r>
          </a:p>
          <a:p>
            <a:pPr lvl="0"/>
            <a:r>
              <a:rPr lang="en-GB" dirty="0" smtClean="0"/>
              <a:t>Allocating responsibility</a:t>
            </a:r>
          </a:p>
          <a:p>
            <a:r>
              <a:rPr lang="en-GB" dirty="0" smtClean="0"/>
              <a:t>Monitoring performance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217" y="2343150"/>
            <a:ext cx="2424721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Breaking it down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Strategic Cascade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Breaking it down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71600" y="3562350"/>
            <a:ext cx="609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71600" y="3790950"/>
            <a:ext cx="685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91200" y="3790950"/>
            <a:ext cx="685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Allocating Responsibility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Personal Accountability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" y="1"/>
            <a:ext cx="9144000" cy="514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53200" y="895350"/>
            <a:ext cx="1676400" cy="1828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29314 Cairn Cup 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827" b="1682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Pictured: </a:t>
            </a:r>
            <a:r>
              <a:rPr lang="en-GB" sz="2000" dirty="0" err="1" smtClean="0"/>
              <a:t>Cradlehall</a:t>
            </a:r>
            <a:r>
              <a:rPr lang="en-GB" sz="2000" dirty="0" smtClean="0"/>
              <a:t> Football Club, Inverness, sponsored by Cairn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 and Overview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2876550"/>
            <a:ext cx="7620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590550"/>
            <a:ext cx="6858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Monitoring Performance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29600" y="742950"/>
            <a:ext cx="6858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Essentially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We have a Business Plan</a:t>
            </a:r>
          </a:p>
          <a:p>
            <a:r>
              <a:rPr lang="en-GB" sz="2800" dirty="0" smtClean="0"/>
              <a:t>We break this down into deliverables</a:t>
            </a:r>
          </a:p>
          <a:p>
            <a:r>
              <a:rPr lang="en-GB" sz="2800" dirty="0" smtClean="0"/>
              <a:t>We allocate responsibility to deliver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monitor progress against delivery</a:t>
            </a:r>
          </a:p>
          <a:p>
            <a:r>
              <a:rPr lang="en-GB" dirty="0" smtClean="0"/>
              <a:t>We monitor key performance information related to delivery</a:t>
            </a:r>
          </a:p>
          <a:p>
            <a:r>
              <a:rPr lang="en-GB" dirty="0" smtClean="0"/>
              <a:t>We </a:t>
            </a:r>
            <a:r>
              <a:rPr lang="en-GB" u="sng" dirty="0" smtClean="0"/>
              <a:t>know</a:t>
            </a:r>
            <a:r>
              <a:rPr lang="en-GB" dirty="0" smtClean="0"/>
              <a:t> if we are delivering on our Business Plan or not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05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96" b="1619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Pictured: Cairn Contact Centre Team Members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Executing for our Customers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Executing for our Customers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But what about the day to day – isn’t that more important to customers?</a:t>
            </a:r>
          </a:p>
          <a:p>
            <a:pPr lvl="0"/>
            <a:r>
              <a:rPr lang="en-GB" dirty="0" smtClean="0"/>
              <a:t>Centralised call handling</a:t>
            </a:r>
          </a:p>
          <a:p>
            <a:pPr lvl="0"/>
            <a:r>
              <a:rPr lang="en-GB" dirty="0" smtClean="0"/>
              <a:t>Automated workflows – creating visibility and accountability</a:t>
            </a:r>
          </a:p>
          <a:p>
            <a:pPr lvl="0"/>
            <a:r>
              <a:rPr lang="en-GB" dirty="0" smtClean="0"/>
              <a:t>Mobile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626" y="2234500"/>
            <a:ext cx="3019048" cy="15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 Smith</a:t>
            </a:r>
          </a:p>
          <a:p>
            <a:r>
              <a:rPr lang="en-GB" dirty="0" smtClean="0"/>
              <a:t>Cairn Housing Association</a:t>
            </a:r>
          </a:p>
          <a:p>
            <a:r>
              <a:rPr lang="en-GB" dirty="0" smtClean="0"/>
              <a:t>Head of Business Improvement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National (Scotland)</a:t>
            </a:r>
          </a:p>
          <a:p>
            <a:r>
              <a:rPr lang="en-GB" dirty="0" smtClean="0"/>
              <a:t>3500 units</a:t>
            </a:r>
          </a:p>
          <a:p>
            <a:r>
              <a:rPr lang="en-GB" dirty="0" smtClean="0"/>
              <a:t>350 staff</a:t>
            </a:r>
          </a:p>
          <a:p>
            <a:r>
              <a:rPr lang="en-GB" dirty="0" smtClean="0"/>
              <a:t>23 LA Areas</a:t>
            </a:r>
          </a:p>
          <a:p>
            <a:r>
              <a:rPr lang="en-GB" dirty="0" smtClean="0"/>
              <a:t>3 Main Offices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GB" b="0" dirty="0" smtClean="0"/>
              <a:t>Speaker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GB" b="0" dirty="0" smtClean="0"/>
              <a:t>Organisation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1047750"/>
            <a:ext cx="762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95400" y="2876550"/>
            <a:ext cx="762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58115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52800" y="1733550"/>
            <a:ext cx="2590800" cy="685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76600" y="2571750"/>
            <a:ext cx="27432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96000" y="590550"/>
            <a:ext cx="25908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96000" y="1581150"/>
            <a:ext cx="2743200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90552" y="590550"/>
            <a:ext cx="5143501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"/>
            <a:ext cx="4181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95800" y="287655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772400" y="280035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00200" y="371475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24000" y="3943350"/>
            <a:ext cx="6858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24600" y="1276350"/>
            <a:ext cx="6858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38600" y="3105150"/>
            <a:ext cx="914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867400" y="2952750"/>
            <a:ext cx="685800" cy="1676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81800" y="2952750"/>
            <a:ext cx="990600" cy="1676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Stage – Mobile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Accountability on the move!</a:t>
            </a:r>
          </a:p>
          <a:p>
            <a:r>
              <a:rPr lang="en-GB" dirty="0" smtClean="0"/>
              <a:t>Adding value for staff and customers</a:t>
            </a:r>
            <a:endParaRPr lang="en-GB" dirty="0"/>
          </a:p>
        </p:txBody>
      </p:sp>
      <p:pic>
        <p:nvPicPr>
          <p:cNvPr id="7" name="Picture 2" descr="http://www.svsinformation.com/data/files/svs_banners/mobil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l="49837"/>
          <a:stretch>
            <a:fillRect/>
          </a:stretch>
        </p:blipFill>
        <p:spPr bwMode="auto">
          <a:xfrm>
            <a:off x="5562600" y="1657350"/>
            <a:ext cx="3058940" cy="266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04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96" b="1619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Pictured: Cairn’s Customer Panel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Accountable to our Customers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Accountable to our Customers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dirty="0" smtClean="0"/>
              <a:t>How do we know that we’re any good?</a:t>
            </a:r>
          </a:p>
          <a:p>
            <a:pPr lvl="0"/>
            <a:r>
              <a:rPr lang="en-GB" dirty="0" smtClean="0"/>
              <a:t>Customer Engagement and Satisfaction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66950"/>
            <a:ext cx="19907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1"/>
          <p:cNvPicPr/>
          <p:nvPr/>
        </p:nvPicPr>
        <p:blipFill>
          <a:blip r:embed="rId2" cstate="print"/>
          <a:srcRect b="851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Challenges and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Executing on our Plans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Executing for our Customers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Accountable to our Customers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Accountable to each other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Summary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Questions and Close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Accountable to our Customers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Improvement notices are issued</a:t>
            </a:r>
          </a:p>
          <a:p>
            <a:pPr lvl="1"/>
            <a:r>
              <a:rPr lang="en-GB" dirty="0" smtClean="0"/>
              <a:t>Individual question scores below 6</a:t>
            </a:r>
          </a:p>
          <a:p>
            <a:pPr lvl="1"/>
            <a:r>
              <a:rPr lang="en-GB" dirty="0" smtClean="0"/>
              <a:t>Survey averages score below 6</a:t>
            </a:r>
          </a:p>
          <a:p>
            <a:r>
              <a:rPr lang="en-GB" dirty="0" smtClean="0"/>
              <a:t>Assigned to a named officer</a:t>
            </a:r>
          </a:p>
          <a:p>
            <a:r>
              <a:rPr lang="en-GB" dirty="0" smtClean="0"/>
              <a:t>Next Steps</a:t>
            </a:r>
          </a:p>
          <a:p>
            <a:pPr lvl="1"/>
            <a:r>
              <a:rPr lang="en-GB" dirty="0" smtClean="0"/>
              <a:t>Integration to the CRM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airnHousing-7-Edit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204" b="1620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Pictured: Cairn HomeWorks, Highlands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Accountable to each other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Accountable to each other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The next stage in our journey</a:t>
            </a:r>
          </a:p>
          <a:p>
            <a:pPr lvl="0"/>
            <a:r>
              <a:rPr lang="en-GB" dirty="0" smtClean="0"/>
              <a:t>How do we drive improvement in delivery through our most important asset – our people</a:t>
            </a:r>
          </a:p>
          <a:p>
            <a:pPr lvl="0"/>
            <a:r>
              <a:rPr lang="en-GB" dirty="0" smtClean="0"/>
              <a:t>New People Strategy – Focus on Organisational Development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1592918"/>
            <a:ext cx="3886200" cy="27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Accountable to each other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Project for 2015/16</a:t>
            </a:r>
          </a:p>
          <a:p>
            <a:pPr lvl="0"/>
            <a:r>
              <a:rPr lang="en-GB" dirty="0" smtClean="0"/>
              <a:t>Clarity on expectations and priorities</a:t>
            </a:r>
          </a:p>
          <a:p>
            <a:pPr lvl="0"/>
            <a:r>
              <a:rPr lang="en-GB" dirty="0" smtClean="0"/>
              <a:t>Linked to strategy delivery</a:t>
            </a:r>
          </a:p>
          <a:p>
            <a:pPr lvl="0"/>
            <a:r>
              <a:rPr lang="en-GB" dirty="0" smtClean="0"/>
              <a:t>Pulls through projects and tasks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Delivers</a:t>
            </a:r>
          </a:p>
          <a:p>
            <a:pPr lvl="1"/>
            <a:r>
              <a:rPr lang="en-GB" dirty="0" smtClean="0"/>
              <a:t>121 meetings</a:t>
            </a:r>
          </a:p>
          <a:p>
            <a:pPr lvl="1"/>
            <a:r>
              <a:rPr lang="en-GB" dirty="0" smtClean="0"/>
              <a:t>Appraisals</a:t>
            </a:r>
          </a:p>
          <a:p>
            <a:r>
              <a:rPr lang="en-GB" dirty="0" smtClean="0"/>
              <a:t>Covers values and behaviours – including 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est offic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203" b="1620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Pictured: Cairn’s South Office, Bellshill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Challenges and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Executing on our Plans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Executing for our Customers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Accountable to our Customers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Accountable to each other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Summary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Questions and Close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609600" y="0"/>
          <a:ext cx="7620000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5712 Cairn Housing 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32" b="1613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Pictured: Cairn HomeWorks Team, Highlands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Challenges and Context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10003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952" b="1995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Pictured: Cairn Headquarters, Edinburgh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Questions and Close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Close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Fin Smith</a:t>
            </a:r>
          </a:p>
          <a:p>
            <a:pPr>
              <a:buNone/>
            </a:pPr>
            <a:r>
              <a:rPr lang="en-GB" dirty="0" smtClean="0"/>
              <a:t>fin.smith@cairnha.com</a:t>
            </a:r>
          </a:p>
          <a:p>
            <a:pPr>
              <a:buNone/>
            </a:pPr>
            <a:r>
              <a:rPr lang="en-GB" dirty="0" smtClean="0"/>
              <a:t>0800 990 3405</a:t>
            </a:r>
          </a:p>
          <a:p>
            <a:pPr>
              <a:buNone/>
            </a:pPr>
            <a:r>
              <a:rPr lang="en-GB" dirty="0" smtClean="0"/>
              <a:t>www.cairnha.com</a:t>
            </a:r>
            <a:endParaRPr lang="en-GB" dirty="0"/>
          </a:p>
        </p:txBody>
      </p:sp>
      <p:pic>
        <p:nvPicPr>
          <p:cNvPr id="13" name="Content Placeholder 12" descr="cairncolsmalljpeg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695291"/>
            <a:ext cx="3886200" cy="2583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and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100" dirty="0" smtClean="0"/>
              <a:t>Strategies and Plans</a:t>
            </a:r>
          </a:p>
          <a:p>
            <a:pPr lvl="1"/>
            <a:r>
              <a:rPr lang="en-GB" sz="2800" dirty="0" smtClean="0"/>
              <a:t>Number and diversity</a:t>
            </a:r>
          </a:p>
          <a:p>
            <a:r>
              <a:rPr lang="en-GB" sz="3100" dirty="0" smtClean="0"/>
              <a:t>Geographical spread </a:t>
            </a:r>
          </a:p>
          <a:p>
            <a:pPr lvl="1"/>
            <a:r>
              <a:rPr lang="en-GB" sz="2800" dirty="0" smtClean="0"/>
              <a:t>366 miles – 6h 49min</a:t>
            </a:r>
          </a:p>
          <a:p>
            <a:r>
              <a:rPr lang="en-GB" sz="3100" dirty="0" smtClean="0"/>
              <a:t>Business transformation</a:t>
            </a:r>
          </a:p>
          <a:p>
            <a:pPr lvl="1"/>
            <a:r>
              <a:rPr lang="en-GB" sz="2800" dirty="0" smtClean="0"/>
              <a:t>Performance Improvement</a:t>
            </a:r>
          </a:p>
          <a:p>
            <a:r>
              <a:rPr lang="en-GB" sz="3100" dirty="0" smtClean="0"/>
              <a:t>The need to execute</a:t>
            </a:r>
          </a:p>
          <a:p>
            <a:pPr lvl="1"/>
            <a:r>
              <a:rPr lang="en-GB" sz="2800" dirty="0" smtClean="0"/>
              <a:t>How to deliver on our ambitions and plans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 l="33736" t="4734" r="34333" b="45562"/>
          <a:stretch>
            <a:fillRect/>
          </a:stretch>
        </p:blipFill>
        <p:spPr bwMode="auto">
          <a:xfrm>
            <a:off x="4920692" y="1352550"/>
            <a:ext cx="373491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e-accountability?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Regulators</a:t>
            </a:r>
          </a:p>
          <a:p>
            <a:r>
              <a:rPr lang="en-GB" dirty="0" smtClean="0"/>
              <a:t>Funders &amp; Lenders</a:t>
            </a:r>
          </a:p>
          <a:p>
            <a:r>
              <a:rPr lang="en-GB" dirty="0" smtClean="0"/>
              <a:t>Partners</a:t>
            </a:r>
          </a:p>
          <a:p>
            <a:r>
              <a:rPr lang="en-GB" dirty="0" smtClean="0"/>
              <a:t>Board</a:t>
            </a:r>
          </a:p>
          <a:p>
            <a:r>
              <a:rPr lang="en-GB" dirty="0" smtClean="0"/>
              <a:t>Management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Accountable to….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Embedded Accountability….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“Beware the 3 disciplines of execution….”</a:t>
            </a:r>
            <a:endParaRPr lang="en-GB" sz="2400" dirty="0"/>
          </a:p>
        </p:txBody>
      </p:sp>
      <p:pic>
        <p:nvPicPr>
          <p:cNvPr id="12" name="Content Placeholder 9" descr="4DX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114550"/>
            <a:ext cx="3886200" cy="900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Need more? e-accountability because…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Accountability is cultural</a:t>
            </a:r>
          </a:p>
          <a:p>
            <a:r>
              <a:rPr lang="en-GB" dirty="0" smtClean="0"/>
              <a:t>“Culture eats strategy for breakfast”</a:t>
            </a:r>
          </a:p>
          <a:p>
            <a:r>
              <a:rPr lang="en-GB" dirty="0" smtClean="0"/>
              <a:t>Strategy dies as its leaves the boardroom</a:t>
            </a:r>
          </a:p>
          <a:p>
            <a:r>
              <a:rPr lang="en-GB" dirty="0" smtClean="0"/>
              <a:t>So….technology that drives process and process that is driven through technology can embed behaviours of accountability</a:t>
            </a:r>
          </a:p>
          <a:p>
            <a:r>
              <a:rPr lang="en-GB" dirty="0" smtClean="0"/>
              <a:t>Needs to become “How we do things around here”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Valuing Accountability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Bring strategy together</a:t>
            </a:r>
          </a:p>
          <a:p>
            <a:r>
              <a:rPr lang="en-GB" dirty="0" smtClean="0"/>
              <a:t>Bring people together</a:t>
            </a:r>
          </a:p>
          <a:p>
            <a:r>
              <a:rPr lang="en-GB" dirty="0" smtClean="0"/>
              <a:t>Focus on what’s important</a:t>
            </a:r>
          </a:p>
          <a:p>
            <a:r>
              <a:rPr lang="en-GB" dirty="0" smtClean="0"/>
              <a:t>Share the outputs and outcomes</a:t>
            </a:r>
          </a:p>
          <a:p>
            <a:r>
              <a:rPr lang="en-GB" dirty="0" smtClean="0"/>
              <a:t>Ensure that we </a:t>
            </a:r>
            <a:r>
              <a:rPr lang="en-GB" u="sng" dirty="0" smtClean="0"/>
              <a:t>know</a:t>
            </a:r>
            <a:r>
              <a:rPr lang="en-GB" dirty="0" smtClean="0"/>
              <a:t> whether we are delivering on our strategy or not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28750"/>
            <a:ext cx="2697253" cy="18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On-screen Show (16:9)</PresentationFormat>
  <Paragraphs>147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Tw Cen MT</vt:lpstr>
      <vt:lpstr>Wingdings</vt:lpstr>
      <vt:lpstr>Wingdings 2</vt:lpstr>
      <vt:lpstr>WidescreenPresentation16x9</vt:lpstr>
      <vt:lpstr>Systems Of Execution:  How Cairn Delivers Results Through e-accountability</vt:lpstr>
      <vt:lpstr>Introduction and Overview</vt:lpstr>
      <vt:lpstr>Introduction</vt:lpstr>
      <vt:lpstr>Content Overview</vt:lpstr>
      <vt:lpstr>Challenges and Context</vt:lpstr>
      <vt:lpstr>Challenges and Context</vt:lpstr>
      <vt:lpstr>Why e-accountability?</vt:lpstr>
      <vt:lpstr>Need more? e-accountability because…</vt:lpstr>
      <vt:lpstr>Valuing Accountability</vt:lpstr>
      <vt:lpstr>Executing on our plans</vt:lpstr>
      <vt:lpstr>Executing on our plans</vt:lpstr>
      <vt:lpstr>PowerPoint Presentation</vt:lpstr>
      <vt:lpstr>Breaking it down</vt:lpstr>
      <vt:lpstr>Breaking it down</vt:lpstr>
      <vt:lpstr>PowerPoint Presentation</vt:lpstr>
      <vt:lpstr>PowerPoint Presentation</vt:lpstr>
      <vt:lpstr>PowerPoint Presentation</vt:lpstr>
      <vt:lpstr>Allocating Responsibility</vt:lpstr>
      <vt:lpstr>PowerPoint Presentation</vt:lpstr>
      <vt:lpstr>PowerPoint Presentation</vt:lpstr>
      <vt:lpstr>PowerPoint Presentation</vt:lpstr>
      <vt:lpstr>Monitoring Performance</vt:lpstr>
      <vt:lpstr>PowerPoint Presentation</vt:lpstr>
      <vt:lpstr>PowerPoint Presentation</vt:lpstr>
      <vt:lpstr>PowerPoint Presentation</vt:lpstr>
      <vt:lpstr>PowerPoint Presentation</vt:lpstr>
      <vt:lpstr>Essentially</vt:lpstr>
      <vt:lpstr>Executing for our Customers</vt:lpstr>
      <vt:lpstr>Executing for our Customers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Stage – Mobile</vt:lpstr>
      <vt:lpstr>Accountable to our Customers</vt:lpstr>
      <vt:lpstr>Accountable to our Customers</vt:lpstr>
      <vt:lpstr>PowerPoint Presentation</vt:lpstr>
      <vt:lpstr>PowerPoint Presentation</vt:lpstr>
      <vt:lpstr>Accountable to our Customers</vt:lpstr>
      <vt:lpstr>Accountable to each other</vt:lpstr>
      <vt:lpstr>Accountable to each other</vt:lpstr>
      <vt:lpstr>PowerPoint Presentation</vt:lpstr>
      <vt:lpstr>PowerPoint Presentation</vt:lpstr>
      <vt:lpstr>PowerPoint Presentation</vt:lpstr>
      <vt:lpstr>Accountable to each other</vt:lpstr>
      <vt:lpstr>Summary</vt:lpstr>
      <vt:lpstr>Summary</vt:lpstr>
      <vt:lpstr>PowerPoint Presentation</vt:lpstr>
      <vt:lpstr>Questions and Close</vt:lpstr>
      <vt:lpstr>Questions and Close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presentation</dc:title>
  <dc:creator/>
  <cp:keywords/>
  <cp:lastModifiedBy/>
  <cp:revision>1</cp:revision>
  <dcterms:modified xsi:type="dcterms:W3CDTF">2015-02-25T06:14:12Z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