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4.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7.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8.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9.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10.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11.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12.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13.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14.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15.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16.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17.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18.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788" r:id="rId2"/>
    <p:sldMasterId id="2147483846" r:id="rId3"/>
    <p:sldMasterId id="2147483890" r:id="rId4"/>
    <p:sldMasterId id="2147483932" r:id="rId5"/>
    <p:sldMasterId id="2147483974" r:id="rId6"/>
    <p:sldMasterId id="2147483989" r:id="rId7"/>
    <p:sldMasterId id="2147484033" r:id="rId8"/>
    <p:sldMasterId id="2147484076" r:id="rId9"/>
    <p:sldMasterId id="2147484118" r:id="rId10"/>
    <p:sldMasterId id="2147484160" r:id="rId11"/>
    <p:sldMasterId id="2147484202" r:id="rId12"/>
    <p:sldMasterId id="2147484245" r:id="rId13"/>
    <p:sldMasterId id="2147484260" r:id="rId14"/>
    <p:sldMasterId id="2147484275" r:id="rId15"/>
    <p:sldMasterId id="2147484289" r:id="rId16"/>
    <p:sldMasterId id="2147484352" r:id="rId17"/>
    <p:sldMasterId id="2147484375" r:id="rId18"/>
    <p:sldMasterId id="2147484417" r:id="rId19"/>
  </p:sldMasterIdLst>
  <p:notesMasterIdLst>
    <p:notesMasterId r:id="rId38"/>
  </p:notesMasterIdLst>
  <p:handoutMasterIdLst>
    <p:handoutMasterId r:id="rId39"/>
  </p:handoutMasterIdLst>
  <p:sldIdLst>
    <p:sldId id="850" r:id="rId20"/>
    <p:sldId id="930" r:id="rId21"/>
    <p:sldId id="941" r:id="rId22"/>
    <p:sldId id="931" r:id="rId23"/>
    <p:sldId id="943" r:id="rId24"/>
    <p:sldId id="944" r:id="rId25"/>
    <p:sldId id="945" r:id="rId26"/>
    <p:sldId id="915" r:id="rId27"/>
    <p:sldId id="909" r:id="rId28"/>
    <p:sldId id="933" r:id="rId29"/>
    <p:sldId id="932" r:id="rId30"/>
    <p:sldId id="929" r:id="rId31"/>
    <p:sldId id="942" r:id="rId32"/>
    <p:sldId id="934" r:id="rId33"/>
    <p:sldId id="935" r:id="rId34"/>
    <p:sldId id="936" r:id="rId35"/>
    <p:sldId id="939" r:id="rId36"/>
    <p:sldId id="604" r:id="rId37"/>
  </p:sldIdLst>
  <p:sldSz cx="12188825" cy="6858000"/>
  <p:notesSz cx="6858000" cy="9144000"/>
  <p:defaultTextStyle>
    <a:defPPr>
      <a:defRPr lang="en-US"/>
    </a:defPPr>
    <a:lvl1pPr marL="0" algn="l" defTabSz="609417" rtl="0" eaLnBrk="1" latinLnBrk="0" hangingPunct="1">
      <a:defRPr sz="2400" kern="1200">
        <a:solidFill>
          <a:schemeClr val="tx1"/>
        </a:solidFill>
        <a:latin typeface="+mn-lt"/>
        <a:ea typeface="+mn-ea"/>
        <a:cs typeface="+mn-cs"/>
      </a:defRPr>
    </a:lvl1pPr>
    <a:lvl2pPr marL="609417" algn="l" defTabSz="609417" rtl="0" eaLnBrk="1" latinLnBrk="0" hangingPunct="1">
      <a:defRPr sz="2400" kern="1200">
        <a:solidFill>
          <a:schemeClr val="tx1"/>
        </a:solidFill>
        <a:latin typeface="+mn-lt"/>
        <a:ea typeface="+mn-ea"/>
        <a:cs typeface="+mn-cs"/>
      </a:defRPr>
    </a:lvl2pPr>
    <a:lvl3pPr marL="1218835" algn="l" defTabSz="609417" rtl="0" eaLnBrk="1" latinLnBrk="0" hangingPunct="1">
      <a:defRPr sz="2400" kern="1200">
        <a:solidFill>
          <a:schemeClr val="tx1"/>
        </a:solidFill>
        <a:latin typeface="+mn-lt"/>
        <a:ea typeface="+mn-ea"/>
        <a:cs typeface="+mn-cs"/>
      </a:defRPr>
    </a:lvl3pPr>
    <a:lvl4pPr marL="1828252" algn="l" defTabSz="609417" rtl="0" eaLnBrk="1" latinLnBrk="0" hangingPunct="1">
      <a:defRPr sz="2400" kern="1200">
        <a:solidFill>
          <a:schemeClr val="tx1"/>
        </a:solidFill>
        <a:latin typeface="+mn-lt"/>
        <a:ea typeface="+mn-ea"/>
        <a:cs typeface="+mn-cs"/>
      </a:defRPr>
    </a:lvl4pPr>
    <a:lvl5pPr marL="2437669" algn="l" defTabSz="609417" rtl="0" eaLnBrk="1" latinLnBrk="0" hangingPunct="1">
      <a:defRPr sz="2400" kern="1200">
        <a:solidFill>
          <a:schemeClr val="tx1"/>
        </a:solidFill>
        <a:latin typeface="+mn-lt"/>
        <a:ea typeface="+mn-ea"/>
        <a:cs typeface="+mn-cs"/>
      </a:defRPr>
    </a:lvl5pPr>
    <a:lvl6pPr marL="3047085" algn="l" defTabSz="609417" rtl="0" eaLnBrk="1" latinLnBrk="0" hangingPunct="1">
      <a:defRPr sz="2400" kern="1200">
        <a:solidFill>
          <a:schemeClr val="tx1"/>
        </a:solidFill>
        <a:latin typeface="+mn-lt"/>
        <a:ea typeface="+mn-ea"/>
        <a:cs typeface="+mn-cs"/>
      </a:defRPr>
    </a:lvl6pPr>
    <a:lvl7pPr marL="3656504" algn="l" defTabSz="609417" rtl="0" eaLnBrk="1" latinLnBrk="0" hangingPunct="1">
      <a:defRPr sz="2400" kern="1200">
        <a:solidFill>
          <a:schemeClr val="tx1"/>
        </a:solidFill>
        <a:latin typeface="+mn-lt"/>
        <a:ea typeface="+mn-ea"/>
        <a:cs typeface="+mn-cs"/>
      </a:defRPr>
    </a:lvl7pPr>
    <a:lvl8pPr marL="4265919" algn="l" defTabSz="609417" rtl="0" eaLnBrk="1" latinLnBrk="0" hangingPunct="1">
      <a:defRPr sz="2400" kern="1200">
        <a:solidFill>
          <a:schemeClr val="tx1"/>
        </a:solidFill>
        <a:latin typeface="+mn-lt"/>
        <a:ea typeface="+mn-ea"/>
        <a:cs typeface="+mn-cs"/>
      </a:defRPr>
    </a:lvl8pPr>
    <a:lvl9pPr marL="4875337" algn="l" defTabSz="609417" rtl="0" eaLnBrk="1" latinLnBrk="0" hangingPunct="1">
      <a:defRPr sz="24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BDC"/>
    <a:srgbClr val="7F7F7F"/>
    <a:srgbClr val="000000"/>
    <a:srgbClr val="00A2BF"/>
    <a:srgbClr val="39BBB9"/>
    <a:srgbClr val="B8E1D0"/>
    <a:srgbClr val="E6EADB"/>
    <a:srgbClr val="32BEBD"/>
    <a:srgbClr val="272749"/>
    <a:srgbClr val="5465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873" autoAdjust="0"/>
    <p:restoredTop sz="88312" autoAdjust="0"/>
  </p:normalViewPr>
  <p:slideViewPr>
    <p:cSldViewPr snapToGrid="0">
      <p:cViewPr>
        <p:scale>
          <a:sx n="103" d="100"/>
          <a:sy n="103" d="100"/>
        </p:scale>
        <p:origin x="-984" y="-248"/>
      </p:cViewPr>
      <p:guideLst>
        <p:guide orient="horz" pos="1451"/>
        <p:guide pos="4203"/>
      </p:guideLst>
    </p:cSldViewPr>
  </p:slideViewPr>
  <p:outlineViewPr>
    <p:cViewPr>
      <p:scale>
        <a:sx n="33" d="100"/>
        <a:sy n="33" d="100"/>
      </p:scale>
      <p:origin x="96" y="48944"/>
    </p:cViewPr>
  </p:outlineViewPr>
  <p:notesTextViewPr>
    <p:cViewPr>
      <p:scale>
        <a:sx n="100" d="100"/>
        <a:sy n="100" d="100"/>
      </p:scale>
      <p:origin x="0" y="0"/>
    </p:cViewPr>
  </p:notesTextViewPr>
  <p:sorterViewPr>
    <p:cViewPr>
      <p:scale>
        <a:sx n="59" d="100"/>
        <a:sy n="59" d="100"/>
      </p:scale>
      <p:origin x="0" y="0"/>
    </p:cViewPr>
  </p:sorterViewPr>
  <p:notesViewPr>
    <p:cSldViewPr snapToGrid="0">
      <p:cViewPr varScale="1">
        <p:scale>
          <a:sx n="60" d="100"/>
          <a:sy n="60" d="100"/>
        </p:scale>
        <p:origin x="-25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7" Type="http://schemas.openxmlformats.org/officeDocument/2006/relationships/slide" Target="slides/slide18.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B32D8C-52DD-4DA0-BEA4-61BCF7C2EDF9}" type="datetimeFigureOut">
              <a:rPr lang="en-GB" smtClean="0"/>
              <a:t>24/02/15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E49DD2-7A7F-45D3-BF51-7B5A70AFB81B}" type="slidenum">
              <a:rPr lang="en-GB" smtClean="0"/>
              <a:t>‹#›</a:t>
            </a:fld>
            <a:endParaRPr lang="en-GB"/>
          </a:p>
        </p:txBody>
      </p:sp>
    </p:spTree>
    <p:extLst>
      <p:ext uri="{BB962C8B-B14F-4D97-AF65-F5344CB8AC3E}">
        <p14:creationId xmlns:p14="http://schemas.microsoft.com/office/powerpoint/2010/main" val="3418798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B76084-FF89-C546-BB62-0004C5E16AD5}" type="datetimeFigureOut">
              <a:rPr lang="en-US" smtClean="0"/>
              <a:t>24/02/15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0"/>
            <a:r>
              <a:rPr lang="en-GB" dirty="0" smtClean="0"/>
              <a:t>	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FCB79-2C0C-F84D-A224-30C295992FCE}" type="slidenum">
              <a:rPr lang="en-US" smtClean="0"/>
              <a:t>‹#›</a:t>
            </a:fld>
            <a:endParaRPr lang="en-US"/>
          </a:p>
        </p:txBody>
      </p:sp>
    </p:spTree>
    <p:extLst>
      <p:ext uri="{BB962C8B-B14F-4D97-AF65-F5344CB8AC3E}">
        <p14:creationId xmlns:p14="http://schemas.microsoft.com/office/powerpoint/2010/main" val="2336343481"/>
      </p:ext>
    </p:extLst>
  </p:cSld>
  <p:clrMap bg1="lt1" tx1="dk1" bg2="lt2" tx2="dk2" accent1="accent1" accent2="accent2" accent3="accent3" accent4="accent4" accent5="accent5" accent6="accent6" hlink="hlink" folHlink="folHlink"/>
  <p:notesStyle>
    <a:lvl1pPr marL="0" algn="l" defTabSz="609417" rtl="0" eaLnBrk="1" latinLnBrk="0" hangingPunct="1">
      <a:defRPr sz="1600" kern="1200">
        <a:solidFill>
          <a:schemeClr val="tx1"/>
        </a:solidFill>
        <a:latin typeface="+mn-lt"/>
        <a:ea typeface="+mn-ea"/>
        <a:cs typeface="+mn-cs"/>
      </a:defRPr>
    </a:lvl1pPr>
    <a:lvl2pPr marL="609417" algn="l" defTabSz="609417" rtl="0" eaLnBrk="1" latinLnBrk="0" hangingPunct="1">
      <a:defRPr sz="1600" kern="1200">
        <a:solidFill>
          <a:schemeClr val="tx1"/>
        </a:solidFill>
        <a:latin typeface="+mn-lt"/>
        <a:ea typeface="+mn-ea"/>
        <a:cs typeface="+mn-cs"/>
      </a:defRPr>
    </a:lvl2pPr>
    <a:lvl3pPr marL="1218835" algn="l" defTabSz="609417" rtl="0" eaLnBrk="1" latinLnBrk="0" hangingPunct="1">
      <a:defRPr sz="1600" kern="1200">
        <a:solidFill>
          <a:schemeClr val="tx1"/>
        </a:solidFill>
        <a:latin typeface="+mn-lt"/>
        <a:ea typeface="+mn-ea"/>
        <a:cs typeface="+mn-cs"/>
      </a:defRPr>
    </a:lvl3pPr>
    <a:lvl4pPr marL="1828252" algn="l" defTabSz="609417" rtl="0" eaLnBrk="1" latinLnBrk="0" hangingPunct="1">
      <a:defRPr sz="1600" kern="1200">
        <a:solidFill>
          <a:schemeClr val="tx1"/>
        </a:solidFill>
        <a:latin typeface="+mn-lt"/>
        <a:ea typeface="+mn-ea"/>
        <a:cs typeface="+mn-cs"/>
      </a:defRPr>
    </a:lvl4pPr>
    <a:lvl5pPr marL="2437669" algn="l" defTabSz="609417" rtl="0" eaLnBrk="1" latinLnBrk="0" hangingPunct="1">
      <a:defRPr sz="1600" kern="1200">
        <a:solidFill>
          <a:schemeClr val="tx1"/>
        </a:solidFill>
        <a:latin typeface="+mn-lt"/>
        <a:ea typeface="+mn-ea"/>
        <a:cs typeface="+mn-cs"/>
      </a:defRPr>
    </a:lvl5pPr>
    <a:lvl6pPr marL="3047085" algn="l" defTabSz="609417" rtl="0" eaLnBrk="1" latinLnBrk="0" hangingPunct="1">
      <a:defRPr sz="1600" kern="1200">
        <a:solidFill>
          <a:schemeClr val="tx1"/>
        </a:solidFill>
        <a:latin typeface="+mn-lt"/>
        <a:ea typeface="+mn-ea"/>
        <a:cs typeface="+mn-cs"/>
      </a:defRPr>
    </a:lvl6pPr>
    <a:lvl7pPr marL="3656504" algn="l" defTabSz="609417" rtl="0" eaLnBrk="1" latinLnBrk="0" hangingPunct="1">
      <a:defRPr sz="1600" kern="1200">
        <a:solidFill>
          <a:schemeClr val="tx1"/>
        </a:solidFill>
        <a:latin typeface="+mn-lt"/>
        <a:ea typeface="+mn-ea"/>
        <a:cs typeface="+mn-cs"/>
      </a:defRPr>
    </a:lvl7pPr>
    <a:lvl8pPr marL="4265919" algn="l" defTabSz="609417" rtl="0" eaLnBrk="1" latinLnBrk="0" hangingPunct="1">
      <a:defRPr sz="1600" kern="1200">
        <a:solidFill>
          <a:schemeClr val="tx1"/>
        </a:solidFill>
        <a:latin typeface="+mn-lt"/>
        <a:ea typeface="+mn-ea"/>
        <a:cs typeface="+mn-cs"/>
      </a:defRPr>
    </a:lvl8pPr>
    <a:lvl9pPr marL="4875337" algn="l" defTabSz="60941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015038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p:txBody>
          <a:bodyPr/>
          <a:lstStyle/>
          <a:p>
            <a:pPr>
              <a:defRPr/>
            </a:pPr>
            <a:fld id="{46CB51C0-E740-5D43-837A-2333B9DE8EC5}" type="slidenum">
              <a:rPr lang="en-US">
                <a:solidFill>
                  <a:prstClr val="black"/>
                </a:solidFill>
                <a:latin typeface="Calibri"/>
              </a:rPr>
              <a:pPr>
                <a:defRPr/>
              </a:pPr>
              <a:t>5</a:t>
            </a:fld>
            <a:endParaRPr lang="en-US">
              <a:solidFill>
                <a:prstClr val="black"/>
              </a:solidFill>
              <a:latin typeface="Calibri"/>
            </a:endParaRPr>
          </a:p>
        </p:txBody>
      </p:sp>
      <p:sp>
        <p:nvSpPr>
          <p:cNvPr id="1571842" name="AutoShape 2"/>
          <p:cNvSpPr>
            <a:spLocks noGrp="1" noRot="1" noChangeAspect="1" noChangeArrowheads="1" noTextEdit="1"/>
          </p:cNvSpPr>
          <p:nvPr>
            <p:ph type="sldImg"/>
          </p:nvPr>
        </p:nvSpPr>
        <p:spPr>
          <a:xfrm>
            <a:off x="798514" y="242031"/>
            <a:ext cx="5322887" cy="3925549"/>
          </a:xfrm>
          <a:ln/>
          <a:extLst>
            <a:ext uri="{FAA26D3D-D897-4be2-8F04-BA451C77F1D7}">
              <ma14:placeholderFlag xmlns:ma14="http://schemas.microsoft.com/office/mac/drawingml/2011/main" val="1"/>
            </a:ext>
          </a:extLst>
        </p:spPr>
      </p:sp>
      <p:sp>
        <p:nvSpPr>
          <p:cNvPr id="1571843" name="Rectangle 3"/>
          <p:cNvSpPr>
            <a:spLocks noGrp="1" noChangeArrowheads="1"/>
          </p:cNvSpPr>
          <p:nvPr>
            <p:ph type="body" idx="1"/>
          </p:nvPr>
        </p:nvSpPr>
        <p:spPr>
          <a:xfrm>
            <a:off x="394915" y="4307106"/>
            <a:ext cx="5989513" cy="4181242"/>
          </a:xfrm>
          <a:ln/>
        </p:spPr>
        <p:txBody>
          <a:bodyPr lIns="94941" tIns="49805" rIns="94941" bIns="49805"/>
          <a:lstStyle/>
          <a:p>
            <a:pPr>
              <a:defRPr/>
            </a:pPr>
            <a:r>
              <a:rPr lang="en-US" smtClean="0">
                <a:cs typeface="+mn-cs"/>
              </a:rPr>
              <a:t>Customers are increasingly demanding and expecting experiences, not just products.  On top of this, they are willing to pay a premium for those experiences.</a:t>
            </a:r>
          </a:p>
          <a:p>
            <a:pPr>
              <a:defRPr/>
            </a:pPr>
            <a:r>
              <a:rPr lang="en-US" smtClean="0">
                <a:cs typeface="+mn-cs"/>
              </a:rPr>
              <a:t>A good example of this is a basic commodity product—coffee. According to Pine and Gilmour in their book </a:t>
            </a:r>
            <a:r>
              <a:rPr lang="en-US" i="1" smtClean="0">
                <a:cs typeface="+mn-cs"/>
              </a:rPr>
              <a:t>The Experience Economy,</a:t>
            </a:r>
            <a:r>
              <a:rPr lang="en-US" smtClean="0">
                <a:cs typeface="+mn-cs"/>
              </a:rPr>
              <a:t> products have evolved from commodities to goods to services to experiences. Companies have figured out ways to add value through this migration from commodities to experiences, and consumers now expect high-quality and differentiated experiences.</a:t>
            </a:r>
          </a:p>
          <a:p>
            <a:pPr>
              <a:defRPr/>
            </a:pPr>
            <a:r>
              <a:rPr lang="en-US" smtClean="0">
                <a:cs typeface="+mn-cs"/>
              </a:rPr>
              <a:t>Coffee proves a great example. As a commodity, it costs approximately $0.01 to $0.02 per cup. Yet, Starbucks has developed a way to wrap an experience around this commodity, enabling it to charge anywhere from $2 to $5 per cup, depending on the size and the extra items added to the coffee.</a:t>
            </a:r>
          </a:p>
          <a:p>
            <a:pPr>
              <a:defRPr/>
            </a:pPr>
            <a:r>
              <a:rPr lang="en-US" smtClean="0">
                <a:cs typeface="+mn-cs"/>
              </a:rPr>
              <a:t>Source: Pine and Gilmore, </a:t>
            </a:r>
            <a:r>
              <a:rPr lang="en-US" i="1" smtClean="0">
                <a:cs typeface="+mn-cs"/>
              </a:rPr>
              <a:t>The Experience Economy</a:t>
            </a:r>
            <a:r>
              <a:rPr lang="en-US" smtClean="0">
                <a:cs typeface="+mn-cs"/>
              </a:rPr>
              <a:t>, 1999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fontScale="85000" lnSpcReduction="10000"/>
          </a:bodyPr>
          <a:lstStyle/>
          <a:p>
            <a:endParaRPr lang="en-US" dirty="0" smtClean="0"/>
          </a:p>
        </p:txBody>
      </p:sp>
      <p:sp>
        <p:nvSpPr>
          <p:cNvPr id="4" name="Slide Number Placeholder 3"/>
          <p:cNvSpPr>
            <a:spLocks noGrp="1"/>
          </p:cNvSpPr>
          <p:nvPr>
            <p:ph type="sldNum" sz="quarter" idx="10"/>
          </p:nvPr>
        </p:nvSpPr>
        <p:spPr/>
        <p:txBody>
          <a:bodyPr/>
          <a:lstStyle/>
          <a:p>
            <a:pPr>
              <a:defRPr/>
            </a:pPr>
            <a:fld id="{8EAAB909-CEE8-4D03-8A78-5C0850B16A3E}" type="slidenum">
              <a:rPr lang="en-US" smtClean="0"/>
              <a:pPr>
                <a:defRPr/>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1.</a:t>
            </a:r>
            <a:r>
              <a:rPr lang="en-US" baseline="0" dirty="0" smtClean="0"/>
              <a:t> </a:t>
            </a:r>
            <a:r>
              <a:rPr lang="en-US" dirty="0" smtClean="0"/>
              <a:t>CEO’s Now mention CXP in earnings transcripts</a:t>
            </a:r>
          </a:p>
          <a:p>
            <a:r>
              <a:rPr lang="en-US" dirty="0" smtClean="0"/>
              <a:t>2. Chief Digital Officer and Chief Customer Experience Officer</a:t>
            </a:r>
            <a:endParaRPr lang="en-US" dirty="0"/>
          </a:p>
          <a:p>
            <a:r>
              <a:rPr lang="en-US" dirty="0" smtClean="0"/>
              <a:t>3. NPS is now a commonly accepted Business Outcome</a:t>
            </a:r>
          </a:p>
          <a:p>
            <a:r>
              <a:rPr lang="en-US" dirty="0" smtClean="0"/>
              <a:t>4. Loyalty is a Global Business Phenomenon</a:t>
            </a:r>
          </a:p>
          <a:p>
            <a:r>
              <a:rPr lang="en-US" dirty="0" smtClean="0"/>
              <a:t>5. George to Push Web Site to Zack (e.g. Satmetrix NPS Community) and co-browses</a:t>
            </a:r>
          </a:p>
          <a:p>
            <a:endParaRPr lang="en-US" dirty="0" smtClean="0"/>
          </a:p>
          <a:p>
            <a:endParaRPr lang="en-US" dirty="0"/>
          </a:p>
          <a:p>
            <a:r>
              <a:rPr lang="en-US" dirty="0" smtClean="0"/>
              <a:t>(Screen Share, Co-Browse, Annotation)</a:t>
            </a:r>
          </a:p>
        </p:txBody>
      </p:sp>
      <p:sp>
        <p:nvSpPr>
          <p:cNvPr id="4" name="Slide Number Placeholder 3"/>
          <p:cNvSpPr>
            <a:spLocks noGrp="1"/>
          </p:cNvSpPr>
          <p:nvPr>
            <p:ph type="sldNum" sz="quarter" idx="10"/>
          </p:nvPr>
        </p:nvSpPr>
        <p:spPr/>
        <p:txBody>
          <a:bodyPr/>
          <a:lstStyle/>
          <a:p>
            <a:fld id="{E8438005-C9FE-421C-B26E-39E46AD95281}" type="slidenum">
              <a:rPr lang="en-US" smtClean="0"/>
              <a:t>9</a:t>
            </a:fld>
            <a:endParaRPr lang="en-US" dirty="0"/>
          </a:p>
        </p:txBody>
      </p:sp>
    </p:spTree>
    <p:extLst>
      <p:ext uri="{BB962C8B-B14F-4D97-AF65-F5344CB8AC3E}">
        <p14:creationId xmlns:p14="http://schemas.microsoft.com/office/powerpoint/2010/main" val="629153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33338" y="239713"/>
            <a:ext cx="6977063" cy="3925887"/>
          </a:xfrm>
          <a:ln/>
        </p:spPr>
      </p:sp>
      <p:sp>
        <p:nvSpPr>
          <p:cNvPr id="61443" name="Rectangle 3"/>
          <p:cNvSpPr>
            <a:spLocks noGrp="1" noChangeArrowheads="1"/>
          </p:cNvSpPr>
          <p:nvPr>
            <p:ph type="body" idx="1"/>
          </p:nvPr>
        </p:nvSpPr>
        <p:spPr>
          <a:xfrm>
            <a:off x="428626" y="4306549"/>
            <a:ext cx="6045787" cy="41847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205" tIns="52566" rIns="100205" bIns="52566"/>
          <a:lstStyle/>
          <a:p>
            <a:pPr eaLnBrk="1" hangingPunct="1"/>
            <a:r>
              <a:rPr lang="en-US">
                <a:latin typeface="Arial" charset="0"/>
                <a:ea typeface="ＭＳ Ｐゴシック" charset="0"/>
                <a:cs typeface="ＭＳ Ｐゴシック" charset="0"/>
              </a:rPr>
              <a:t>But there also some very positive opportunities presented by the empowered consumer. </a:t>
            </a:r>
          </a:p>
          <a:p>
            <a:pPr eaLnBrk="1" hangingPunct="1"/>
            <a:r>
              <a:rPr lang="en-US">
                <a:latin typeface="Arial" charset="0"/>
                <a:ea typeface="ＭＳ Ｐゴシック" charset="0"/>
                <a:cs typeface="ＭＳ Ｐゴシック" charset="0"/>
              </a:rPr>
              <a:t>The upcoming generation is more comfortable with self-service and automation than previous consumers, if these services are well executed.  They are also looking to new channels, such as the mobile Internet and SMS messaging, through which to manage their service interactions.  </a:t>
            </a:r>
          </a:p>
          <a:p>
            <a:pPr eaLnBrk="1" hangingPunct="1"/>
            <a:r>
              <a:rPr lang="en-US">
                <a:latin typeface="Arial" charset="0"/>
                <a:ea typeface="ＭＳ Ｐゴシック" charset="0"/>
                <a:cs typeface="ＭＳ Ｐゴシック" charset="0"/>
              </a:rPr>
              <a:t>These new expectations and capabilities are beginning to force a redefinition of the contact Centre, which will undoubtedly accelerate over the next three-to-five years.</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So let</a:t>
            </a:r>
            <a:r>
              <a:rPr lang="en-US" altLang="en-US" dirty="0" smtClean="0">
                <a:ea typeface="ＭＳ Ｐゴシック" pitchFamily="34" charset="-128"/>
              </a:rPr>
              <a:t>’</a:t>
            </a:r>
            <a:r>
              <a:rPr lang="en-US" dirty="0" smtClean="0">
                <a:ea typeface="ＭＳ Ｐゴシック" pitchFamily="34" charset="-128"/>
              </a:rPr>
              <a:t>s look at these connections. The best way to understand the value that the Internet of Everything (IoE) brings is to think in terms of connections. This approach also helps us place the Internet of Things (</a:t>
            </a:r>
            <a:r>
              <a:rPr lang="en-US" dirty="0" err="1" smtClean="0">
                <a:ea typeface="ＭＳ Ｐゴシック" pitchFamily="34" charset="-128"/>
              </a:rPr>
              <a:t>IoT</a:t>
            </a:r>
            <a:r>
              <a:rPr lang="en-US" dirty="0" smtClean="0">
                <a:ea typeface="ＭＳ Ｐゴシック" pitchFamily="34" charset="-128"/>
              </a:rPr>
              <a:t>) in its proper context within IoE.</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There are three main types of connections, which we covered in our original thought leadership:</a:t>
            </a:r>
          </a:p>
          <a:p>
            <a:pPr eaLnBrk="1" hangingPunct="1">
              <a:spcBef>
                <a:spcPct val="0"/>
              </a:spcBef>
            </a:pPr>
            <a:r>
              <a:rPr lang="en-US" b="1" dirty="0" smtClean="0">
                <a:ea typeface="ＭＳ Ｐゴシック" pitchFamily="34" charset="-128"/>
              </a:rPr>
              <a:t>Machine-to-Machine (M2M) Connections: </a:t>
            </a:r>
            <a:r>
              <a:rPr lang="en-US" dirty="0" smtClean="0">
                <a:ea typeface="ＭＳ Ｐゴシック" pitchFamily="34" charset="-128"/>
              </a:rPr>
              <a:t>Information transferred from one machine or </a:t>
            </a:r>
            <a:r>
              <a:rPr lang="en-US" altLang="en-US" dirty="0" smtClean="0">
                <a:ea typeface="ＭＳ Ｐゴシック" pitchFamily="34" charset="-128"/>
              </a:rPr>
              <a:t>“</a:t>
            </a:r>
            <a:r>
              <a:rPr lang="en-US" dirty="0" smtClean="0">
                <a:ea typeface="ＭＳ Ｐゴシック" pitchFamily="34" charset="-128"/>
              </a:rPr>
              <a:t>thing</a:t>
            </a:r>
            <a:r>
              <a:rPr lang="en-US" altLang="en-US" dirty="0" smtClean="0">
                <a:ea typeface="ＭＳ Ｐゴシック" pitchFamily="34" charset="-128"/>
              </a:rPr>
              <a:t>”</a:t>
            </a:r>
            <a:r>
              <a:rPr lang="en-US" dirty="0" smtClean="0">
                <a:ea typeface="ＭＳ Ｐゴシック" pitchFamily="34" charset="-128"/>
              </a:rPr>
              <a:t> to another over a network. Machines include sensors, robots, computers, and mobile devices. Often called the </a:t>
            </a:r>
            <a:r>
              <a:rPr lang="en-US" b="1" dirty="0" smtClean="0">
                <a:ea typeface="ＭＳ Ｐゴシック" pitchFamily="34" charset="-128"/>
              </a:rPr>
              <a:t>Internet of Things</a:t>
            </a:r>
            <a:r>
              <a:rPr lang="en-US" dirty="0" smtClean="0">
                <a:ea typeface="ＭＳ Ｐゴシック" pitchFamily="34" charset="-128"/>
              </a:rPr>
              <a:t>.</a:t>
            </a:r>
          </a:p>
          <a:p>
            <a:pPr eaLnBrk="1" hangingPunct="1">
              <a:spcBef>
                <a:spcPct val="0"/>
              </a:spcBef>
            </a:pPr>
            <a:endParaRPr lang="en-US" b="1" dirty="0" smtClean="0">
              <a:ea typeface="ＭＳ Ｐゴシック" pitchFamily="34" charset="-128"/>
            </a:endParaRPr>
          </a:p>
          <a:p>
            <a:pPr eaLnBrk="1" hangingPunct="1">
              <a:spcBef>
                <a:spcPct val="0"/>
              </a:spcBef>
            </a:pPr>
            <a:r>
              <a:rPr lang="en-US" b="1" dirty="0" smtClean="0">
                <a:ea typeface="ＭＳ Ｐゴシック" pitchFamily="34" charset="-128"/>
              </a:rPr>
              <a:t>Machine-to-People (M2P) Connections: </a:t>
            </a:r>
            <a:r>
              <a:rPr lang="en-US" dirty="0" smtClean="0">
                <a:ea typeface="ＭＳ Ｐゴシック" pitchFamily="34" charset="-128"/>
              </a:rPr>
              <a:t>Information transferred from a machine (such as a computer, mobile device, digital sign) to a person, or vice versa. Whether a person gets information from a database, or conducts a complex analysis, this is an M2P connection. Often called </a:t>
            </a:r>
            <a:r>
              <a:rPr lang="en-US" b="1" dirty="0" smtClean="0">
                <a:ea typeface="ＭＳ Ｐゴシック" pitchFamily="34" charset="-128"/>
              </a:rPr>
              <a:t>Data &amp; Analytics</a:t>
            </a:r>
            <a:r>
              <a:rPr lang="en-US" dirty="0" smtClean="0">
                <a:ea typeface="ＭＳ Ｐゴシック" pitchFamily="34" charset="-128"/>
              </a:rPr>
              <a:t>.</a:t>
            </a:r>
          </a:p>
          <a:p>
            <a:pPr eaLnBrk="1" hangingPunct="1">
              <a:spcBef>
                <a:spcPct val="0"/>
              </a:spcBef>
            </a:pPr>
            <a:endParaRPr lang="en-US" b="1" dirty="0" smtClean="0">
              <a:ea typeface="ＭＳ Ｐゴシック" pitchFamily="34" charset="-128"/>
            </a:endParaRPr>
          </a:p>
          <a:p>
            <a:pPr eaLnBrk="1" hangingPunct="1">
              <a:spcBef>
                <a:spcPct val="0"/>
              </a:spcBef>
            </a:pPr>
            <a:r>
              <a:rPr lang="en-US" b="1" dirty="0" smtClean="0">
                <a:ea typeface="ＭＳ Ｐゴシック" pitchFamily="34" charset="-128"/>
              </a:rPr>
              <a:t>People-to-People (P2P) Connections: </a:t>
            </a:r>
            <a:r>
              <a:rPr lang="en-US" dirty="0" smtClean="0">
                <a:ea typeface="ＭＳ Ｐゴシック" pitchFamily="34" charset="-128"/>
              </a:rPr>
              <a:t>Information transferred from one person to another. Increasingly, P2P connections happen virtually, through video, mobile devices, and social networks. Often called </a:t>
            </a:r>
            <a:r>
              <a:rPr lang="en-US" b="1" dirty="0" smtClean="0">
                <a:ea typeface="ＭＳ Ｐゴシック" pitchFamily="34" charset="-128"/>
              </a:rPr>
              <a:t>Collaboration</a:t>
            </a:r>
            <a:r>
              <a:rPr lang="en-US" dirty="0" smtClean="0">
                <a:ea typeface="ＭＳ Ｐゴシック" pitchFamily="34" charset="-128"/>
              </a:rPr>
              <a:t>. </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This is a good time pause to highlight the difference between </a:t>
            </a:r>
            <a:r>
              <a:rPr lang="en-US" dirty="0" err="1" smtClean="0">
                <a:ea typeface="ＭＳ Ｐゴシック" pitchFamily="34" charset="-128"/>
              </a:rPr>
              <a:t>IoT</a:t>
            </a:r>
            <a:r>
              <a:rPr lang="en-US" dirty="0" smtClean="0">
                <a:ea typeface="ＭＳ Ｐゴシック" pitchFamily="34" charset="-128"/>
              </a:rPr>
              <a:t> and IoE, which is a common source of confusion. Properly understood, the </a:t>
            </a:r>
            <a:r>
              <a:rPr lang="en-US" dirty="0" err="1" smtClean="0">
                <a:ea typeface="ＭＳ Ｐゴシック" pitchFamily="34" charset="-128"/>
              </a:rPr>
              <a:t>IoT</a:t>
            </a:r>
            <a:r>
              <a:rPr lang="en-US" dirty="0" smtClean="0">
                <a:ea typeface="ＭＳ Ｐゴシック" pitchFamily="34" charset="-128"/>
              </a:rPr>
              <a:t> is an important part—but just a part—of IoE. It</a:t>
            </a:r>
            <a:r>
              <a:rPr lang="en-US" altLang="en-US" dirty="0" smtClean="0">
                <a:ea typeface="ＭＳ Ｐゴシック" pitchFamily="34" charset="-128"/>
              </a:rPr>
              <a:t>’</a:t>
            </a:r>
            <a:r>
              <a:rPr lang="en-US" dirty="0" smtClean="0">
                <a:ea typeface="ＭＳ Ｐゴシック" pitchFamily="34" charset="-128"/>
              </a:rPr>
              <a:t>s a subset that focuses, more or less, on the connections between machines. Cisco has placed a big bet on this space, but we have much, much more to offer to help customers address the opportunities presented by IoE, as you will see in the course of these Reference</a:t>
            </a:r>
            <a:r>
              <a:rPr lang="en-US" baseline="0" dirty="0" smtClean="0">
                <a:ea typeface="ＭＳ Ｐゴシック" pitchFamily="34" charset="-128"/>
              </a:rPr>
              <a:t> Materials</a:t>
            </a:r>
            <a:r>
              <a:rPr lang="en-US" dirty="0" smtClean="0">
                <a:ea typeface="ＭＳ Ｐゴシック" pitchFamily="34" charset="-128"/>
              </a:rPr>
              <a:t>.</a:t>
            </a:r>
          </a:p>
        </p:txBody>
      </p:sp>
      <p:sp>
        <p:nvSpPr>
          <p:cNvPr id="73731" name="Slide Number Placeholder 3"/>
          <p:cNvSpPr>
            <a:spLocks noGrp="1"/>
          </p:cNvSpPr>
          <p:nvPr>
            <p:ph type="sldNum" sz="quarter" idx="5"/>
          </p:nvPr>
        </p:nvSpPr>
        <p:spPr bwMode="auto">
          <a:xfrm>
            <a:off x="6366671" y="8758581"/>
            <a:ext cx="388937" cy="2551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2FA2461-93F9-4148-B243-D5B91E4B233F}" type="slidenum">
              <a:rPr lang="en-US" sz="1200">
                <a:latin typeface="Calibri" pitchFamily="34" charset="0"/>
              </a:rPr>
              <a:pPr eaLnBrk="1" hangingPunct="1"/>
              <a:t>14</a:t>
            </a:fld>
            <a:endParaRPr 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dirty="0" smtClean="0">
                <a:ea typeface="ＭＳ Ｐゴシック" pitchFamily="34" charset="-128"/>
              </a:rPr>
              <a:t>When we examine the three types of connections graphically, additional insights emerge. </a:t>
            </a:r>
          </a:p>
          <a:p>
            <a:pPr marL="171450" indent="-171450" eaLnBrk="1" hangingPunct="1">
              <a:spcBef>
                <a:spcPct val="0"/>
              </a:spcBef>
              <a:buFontTx/>
              <a:buChar char="•"/>
            </a:pPr>
            <a:endParaRPr lang="en-US" dirty="0" smtClean="0">
              <a:ea typeface="ＭＳ Ｐゴシック" pitchFamily="34" charset="-128"/>
            </a:endParaRPr>
          </a:p>
          <a:p>
            <a:pPr marL="171450" indent="-171450" eaLnBrk="1" hangingPunct="1">
              <a:spcBef>
                <a:spcPct val="0"/>
              </a:spcBef>
              <a:buFontTx/>
              <a:buChar char="•"/>
            </a:pPr>
            <a:r>
              <a:rPr lang="en-US" dirty="0" smtClean="0">
                <a:ea typeface="ＭＳ Ｐゴシック" pitchFamily="34" charset="-128"/>
              </a:rPr>
              <a:t>Solutions that exist in the overlapping areas, especially the middle where all three types of connections come together, generate the most value for businesses. </a:t>
            </a:r>
          </a:p>
          <a:p>
            <a:pPr marL="171450" indent="-171450" eaLnBrk="1" hangingPunct="1">
              <a:spcBef>
                <a:spcPct val="0"/>
              </a:spcBef>
              <a:buFontTx/>
              <a:buChar char="•"/>
            </a:pPr>
            <a:endParaRPr lang="en-US" dirty="0" smtClean="0">
              <a:ea typeface="ＭＳ Ｐゴシック" pitchFamily="34" charset="-128"/>
            </a:endParaRPr>
          </a:p>
          <a:p>
            <a:pPr marL="171450" indent="-171450" eaLnBrk="1" hangingPunct="1">
              <a:spcBef>
                <a:spcPct val="0"/>
              </a:spcBef>
              <a:buFontTx/>
              <a:buChar char="•"/>
            </a:pPr>
            <a:r>
              <a:rPr lang="en-US" dirty="0" smtClean="0">
                <a:ea typeface="ＭＳ Ｐゴシック" pitchFamily="34" charset="-128"/>
              </a:rPr>
              <a:t>Let</a:t>
            </a:r>
            <a:r>
              <a:rPr lang="en-US" altLang="en-US" dirty="0" smtClean="0">
                <a:ea typeface="ＭＳ Ｐゴシック" pitchFamily="34" charset="-128"/>
              </a:rPr>
              <a:t>’</a:t>
            </a:r>
            <a:r>
              <a:rPr lang="en-US" dirty="0" smtClean="0">
                <a:ea typeface="ＭＳ Ｐゴシック" pitchFamily="34" charset="-128"/>
              </a:rPr>
              <a:t>s look at three examples to show how the business value from IoE increases as different types of connections come into play. </a:t>
            </a:r>
          </a:p>
        </p:txBody>
      </p:sp>
      <p:sp>
        <p:nvSpPr>
          <p:cNvPr id="75779" name="Slide Number Placeholder 3"/>
          <p:cNvSpPr>
            <a:spLocks noGrp="1"/>
          </p:cNvSpPr>
          <p:nvPr>
            <p:ph type="sldNum" sz="quarter" idx="5"/>
          </p:nvPr>
        </p:nvSpPr>
        <p:spPr bwMode="auto">
          <a:xfrm>
            <a:off x="6366671" y="8758580"/>
            <a:ext cx="388937" cy="2551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C04540D-7FCF-4F5A-9B97-BDEEDF01DB83}" type="slidenum">
              <a:rPr lang="en-US" sz="1200">
                <a:latin typeface="Calibri" pitchFamily="34" charset="0"/>
              </a:rPr>
              <a:pPr eaLnBrk="1" hangingPunct="1"/>
              <a:t>15</a:t>
            </a:fld>
            <a:endParaRPr 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As with Retail, creating new and better connections, and lighting up </a:t>
            </a:r>
            <a:r>
              <a:rPr lang="en-US" altLang="en-US" dirty="0" smtClean="0">
                <a:ea typeface="ＭＳ Ｐゴシック" pitchFamily="34" charset="-128"/>
              </a:rPr>
              <a:t>“</a:t>
            </a:r>
            <a:r>
              <a:rPr lang="en-US" dirty="0" smtClean="0">
                <a:ea typeface="ＭＳ Ｐゴシック" pitchFamily="34" charset="-128"/>
              </a:rPr>
              <a:t>dark</a:t>
            </a:r>
            <a:r>
              <a:rPr lang="en-US" altLang="en-US" dirty="0" smtClean="0">
                <a:ea typeface="ＭＳ Ｐゴシック" pitchFamily="34" charset="-128"/>
              </a:rPr>
              <a:t>”</a:t>
            </a:r>
            <a:r>
              <a:rPr lang="en-US" dirty="0" smtClean="0">
                <a:ea typeface="ＭＳ Ｐゴシック" pitchFamily="34" charset="-128"/>
              </a:rPr>
              <a:t> assets, can pay enormous dividends for governments.</a:t>
            </a:r>
          </a:p>
        </p:txBody>
      </p:sp>
      <p:sp>
        <p:nvSpPr>
          <p:cNvPr id="73731" name="Slide Number Placeholder 3"/>
          <p:cNvSpPr>
            <a:spLocks noGrp="1"/>
          </p:cNvSpPr>
          <p:nvPr>
            <p:ph type="sldNum" sz="quarter" idx="5"/>
          </p:nvPr>
        </p:nvSpPr>
        <p:spPr bwMode="auto">
          <a:xfrm>
            <a:off x="6366671" y="8758581"/>
            <a:ext cx="388937" cy="2551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2FA2461-93F9-4148-B243-D5B91E4B233F}" type="slidenum">
              <a:rPr lang="en-US" sz="1200">
                <a:latin typeface="Calibri" pitchFamily="34" charset="0"/>
              </a:rPr>
              <a:pPr eaLnBrk="1" hangingPunct="1"/>
              <a:t>16</a:t>
            </a:fld>
            <a:endParaRPr lang="en-US"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FBBFF4-3870-4421-A2C2-2AEF7218825D}" type="slidenum">
              <a:rPr lang="en-US" smtClean="0">
                <a:solidFill>
                  <a:schemeClr val="tx1"/>
                </a:solidFill>
              </a:rPr>
              <a:pPr/>
              <a:t>17</a:t>
            </a:fld>
            <a:endParaRPr lang="en-US">
              <a:solidFill>
                <a:schemeClr val="tx1"/>
              </a:solidFill>
            </a:endParaRPr>
          </a:p>
        </p:txBody>
      </p:sp>
      <p:sp>
        <p:nvSpPr>
          <p:cNvPr id="5" name="Date Placeholder 4"/>
          <p:cNvSpPr>
            <a:spLocks noGrp="1"/>
          </p:cNvSpPr>
          <p:nvPr>
            <p:ph type="dt" sz="quarter" idx="11"/>
          </p:nvPr>
        </p:nvSpPr>
        <p:spPr/>
        <p:txBody>
          <a:bodyPr/>
          <a:lstStyle/>
          <a:p>
            <a:fld id="{059862B9-FF5B-0E4A-B86B-379A8EA08A31}" type="datetime1">
              <a:rPr lang="en-GB" smtClean="0">
                <a:solidFill>
                  <a:schemeClr val="tx1"/>
                </a:solidFill>
              </a:rPr>
              <a:t>27/02/15</a:t>
            </a:fld>
            <a:endParaRPr lang="en-US" dirty="0">
              <a:solidFill>
                <a:schemeClr val="tx1"/>
              </a:solidFill>
            </a:endParaRPr>
          </a:p>
        </p:txBody>
      </p:sp>
    </p:spTree>
    <p:extLst>
      <p:ext uri="{BB962C8B-B14F-4D97-AF65-F5344CB8AC3E}">
        <p14:creationId xmlns:p14="http://schemas.microsoft.com/office/powerpoint/2010/main" val="315141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e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jpeg"/></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jpe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jpeg"/></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png"/></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png"/></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jpeg"/></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jpeg"/></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0.png"/></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1.png"/></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4.png"/></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1.png"/></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1.png"/></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1.png"/></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1.png"/></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1.png"/></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4.png"/></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4.png"/></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4.png"/></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4.png"/></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4.png"/></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4.png"/></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1.png"/></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1.png"/></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1.png"/></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1.png"/></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1.pn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4.png"/></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4.png"/></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4.png"/></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4.png"/></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6.jpeg"/></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6.jpeg"/></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7.jpeg"/></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jpeg"/><Relationship Id="rId3" Type="http://schemas.openxmlformats.org/officeDocument/2006/relationships/image" Target="../media/image19.jpeg"/></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0.jpeg"/></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0.jpeg"/></Relationships>
</file>

<file path=ppt/slideLayouts/_rels/slideLayout6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emf"/><Relationship Id="rId5" Type="http://schemas.openxmlformats.org/officeDocument/2006/relationships/image" Target="../media/image27.jpeg"/><Relationship Id="rId6" Type="http://schemas.openxmlformats.org/officeDocument/2006/relationships/image" Target="../media/image28.png"/><Relationship Id="rId1" Type="http://schemas.openxmlformats.org/officeDocument/2006/relationships/slideMaster" Target="../slideMasters/slideMaster17.xml"/><Relationship Id="rId2" Type="http://schemas.openxmlformats.org/officeDocument/2006/relationships/image" Target="../media/image24.jpeg"/></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9.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png"/></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4.png"/></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jpeg"/></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7.jpeg"/></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7.jpeg"/></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png"/></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5.jpeg"/></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png"/></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7.jpeg"/></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7.jpeg"/></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8.png"/><Relationship Id="rId3" Type="http://schemas.openxmlformats.org/officeDocument/2006/relationships/image" Target="../media/image9.jpeg"/></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126"/>
            <a:ext cx="10813351" cy="384175"/>
          </a:xfrm>
          <a:prstGeom prst="rect">
            <a:avLst/>
          </a:prstGeom>
        </p:spPr>
        <p:txBody>
          <a:bodyPr lIns="121883" tIns="60941" rIns="121883" bIns="60941"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0" y="5165011"/>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08" y="5938333"/>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tx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cxnSp>
        <p:nvCxnSpPr>
          <p:cNvPr id="27" name="Straight Connector 2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91" y="410605"/>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17788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3" y="1600205"/>
            <a:ext cx="11543628" cy="4525433"/>
          </a:xfrm>
          <a:prstGeom prst="rect">
            <a:avLst/>
          </a:prstGeom>
        </p:spPr>
        <p:txBody>
          <a:bodyPr lIns="121883" tIns="60941" rIns="121883" bIns="60941">
            <a:noAutofit/>
          </a:bodyPr>
          <a:lstStyle>
            <a:lvl1pPr marL="380885" marR="0" indent="-380885" algn="l" defTabSz="609417" rtl="0" eaLnBrk="1" fontAlgn="auto" latinLnBrk="0" hangingPunct="1">
              <a:lnSpc>
                <a:spcPct val="100000"/>
              </a:lnSpc>
              <a:spcBef>
                <a:spcPct val="20000"/>
              </a:spcBef>
              <a:spcAft>
                <a:spcPts val="0"/>
              </a:spcAft>
              <a:buClrTx/>
              <a:buSzTx/>
              <a:buFont typeface="Arial"/>
              <a:buNone/>
              <a:tabLst/>
              <a:defRPr sz="2700" b="0" i="0" baseline="0">
                <a:solidFill>
                  <a:schemeClr val="bg1"/>
                </a:solidFill>
                <a:latin typeface="+mn-lt"/>
                <a:cs typeface="CiscoSans ExtraLight"/>
              </a:defRPr>
            </a:lvl1pPr>
          </a:lstStyle>
          <a:p>
            <a:pPr marL="0" marR="0" lvl="0" indent="0" algn="l" defTabSz="609417"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9"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2014  Cisco and/or its affiliates. All rights reserved.</a:t>
            </a:r>
            <a:endParaRPr lang="en-US" sz="800" b="0" i="0" dirty="0">
              <a:solidFill>
                <a:srgbClr val="FFFFFF"/>
              </a:solidFill>
              <a:latin typeface="+mn-lt"/>
              <a:cs typeface="CiscoSans Thin"/>
            </a:endParaRPr>
          </a:p>
        </p:txBody>
      </p:sp>
      <p:cxnSp>
        <p:nvCxnSpPr>
          <p:cNvPr id="11" name="Straight Connector 10"/>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18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solidFill>
                <a:srgbClr val="FFFFFF"/>
              </a:solidFill>
              <a:latin typeface="CiscoSansTT ExtraLight"/>
            </a:endParaRPr>
          </a:p>
        </p:txBody>
      </p:sp>
      <p:sp>
        <p:nvSpPr>
          <p:cNvPr id="23" name="Rectangle 22"/>
          <p:cNvSpPr/>
          <p:nvPr userDrawn="1"/>
        </p:nvSpPr>
        <p:spPr>
          <a:xfrm>
            <a:off x="2521843" y="4794355"/>
            <a:ext cx="7128213"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chemeClr val="bg2"/>
            </a:solidFill>
          </a:ln>
          <a:effectLst/>
        </p:spPr>
        <p:txBody>
          <a:bodyPr lIns="121883" tIns="60941" rIns="121883" bIns="60941"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7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11544687" y="6549655"/>
            <a:ext cx="294060" cy="206018"/>
          </a:xfrm>
          <a:prstGeom prst="rect">
            <a:avLst/>
          </a:prstGeom>
          <a:noFill/>
          <a:ln w="9525" algn="ctr">
            <a:noFill/>
            <a:miter lim="800000"/>
            <a:headEnd/>
            <a:tailEnd/>
          </a:ln>
          <a:effectLst/>
        </p:spPr>
        <p:txBody>
          <a:bodyPr wrap="none" lIns="82108" tIns="41053" rIns="82108" bIns="41053" anchor="b">
            <a:spAutoFit/>
          </a:bodyPr>
          <a:lstStyle/>
          <a:p>
            <a:pPr algn="r" defTabSz="814251"/>
            <a:fld id="{DFCF27A5-1A5B-48D3-A060-2758FFBB1ADD}" type="slidenum">
              <a:rPr lang="en-US" sz="800">
                <a:solidFill>
                  <a:srgbClr val="272848"/>
                </a:solidFill>
                <a:latin typeface="CiscoSansTT Light"/>
              </a:rPr>
              <a:pPr algn="r" defTabSz="814251"/>
              <a:t>‹#›</a:t>
            </a:fld>
            <a:endParaRPr lang="en-US" sz="800" dirty="0">
              <a:solidFill>
                <a:srgbClr val="272848"/>
              </a:solidFill>
              <a:latin typeface="CiscoSansTT Light"/>
            </a:endParaRPr>
          </a:p>
        </p:txBody>
      </p:sp>
      <p:sp>
        <p:nvSpPr>
          <p:cNvPr id="15"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6" name="Rectangle 7"/>
          <p:cNvSpPr>
            <a:spLocks noChangeArrowheads="1"/>
          </p:cNvSpPr>
          <p:nvPr userDrawn="1"/>
        </p:nvSpPr>
        <p:spPr bwMode="ltGray">
          <a:xfrm>
            <a:off x="11544695"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389378"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256406697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50988" y="310896"/>
            <a:ext cx="4363599" cy="2459736"/>
          </a:xfrm>
          <a:prstGeom prst="rect">
            <a:avLst/>
          </a:prstGeom>
          <a:solidFill>
            <a:schemeClr val="bg1">
              <a:alpha val="30000"/>
            </a:schemeClr>
          </a:solidFill>
          <a:ln>
            <a:solidFill>
              <a:schemeClr val="bg2"/>
            </a:solidFill>
          </a:ln>
          <a:effectLst/>
        </p:spPr>
        <p:txBody>
          <a:bodyPr vert="horz" lIns="91424" tIns="45713" rIns="91424" bIns="45713" rtlCol="0" anchor="ctr" anchorCtr="0">
            <a:normAutofit/>
          </a:bodyPr>
          <a:lstStyle>
            <a:lvl1pPr marL="0" indent="0" algn="ctr" defTabSz="914247"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317373" y="3429000"/>
            <a:ext cx="9343297" cy="1421928"/>
          </a:xfrm>
        </p:spPr>
        <p:txBody>
          <a:bodyPr anchor="t">
            <a:noAutofit/>
          </a:bodyPr>
          <a:lstStyle>
            <a:lvl1pPr marL="0" marR="0" indent="0" algn="l" defTabSz="914247" rtl="0" eaLnBrk="1" fontAlgn="auto" latinLnBrk="0" hangingPunct="1">
              <a:lnSpc>
                <a:spcPct val="80000"/>
              </a:lnSpc>
              <a:spcBef>
                <a:spcPct val="0"/>
              </a:spcBef>
              <a:spcAft>
                <a:spcPts val="0"/>
              </a:spcAft>
              <a:buClrTx/>
              <a:buSzTx/>
              <a:buFontTx/>
              <a:buNone/>
              <a:tabLst/>
              <a:defRPr sz="60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389377" y="6555589"/>
            <a:ext cx="4559499" cy="206047"/>
          </a:xfrm>
          <a:prstGeom prst="rect">
            <a:avLst/>
          </a:prstGeom>
          <a:noFill/>
          <a:ln w="9525">
            <a:noFill/>
            <a:miter lim="800000"/>
            <a:headEnd/>
            <a:tailEnd/>
          </a:ln>
          <a:effectLst/>
        </p:spPr>
        <p:txBody>
          <a:bodyPr wrap="square" lIns="82108" tIns="41053" rIns="82108" bIns="41053" anchor="b" anchorCtr="0">
            <a:spAutoFit/>
          </a:bodyPr>
          <a:lstStyle/>
          <a:p>
            <a:pPr defTabSz="814251"/>
            <a:r>
              <a:rPr lang="en-US" sz="800" dirty="0" smtClean="0">
                <a:solidFill>
                  <a:srgbClr val="272848"/>
                </a:solidFill>
                <a:latin typeface="CiscoSansTT ExtraLight"/>
              </a:rPr>
              <a:t>© 2013  Cisco and/or its affiliates. All rights reserved.</a:t>
            </a:r>
            <a:endParaRPr lang="en-US" sz="800" dirty="0">
              <a:solidFill>
                <a:srgbClr val="272848"/>
              </a:solidFill>
              <a:latin typeface="CiscoSansTT ExtraLight"/>
            </a:endParaRPr>
          </a:p>
        </p:txBody>
      </p:sp>
      <p:sp>
        <p:nvSpPr>
          <p:cNvPr id="10" name="Rectangle 7"/>
          <p:cNvSpPr>
            <a:spLocks noChangeArrowheads="1"/>
          </p:cNvSpPr>
          <p:nvPr userDrawn="1"/>
        </p:nvSpPr>
        <p:spPr bwMode="ltGray">
          <a:xfrm>
            <a:off x="11544687" y="6549655"/>
            <a:ext cx="294060" cy="206018"/>
          </a:xfrm>
          <a:prstGeom prst="rect">
            <a:avLst/>
          </a:prstGeom>
          <a:noFill/>
          <a:ln w="9525" algn="ctr">
            <a:noFill/>
            <a:miter lim="800000"/>
            <a:headEnd/>
            <a:tailEnd/>
          </a:ln>
          <a:effectLst/>
        </p:spPr>
        <p:txBody>
          <a:bodyPr wrap="none" lIns="82108" tIns="41053" rIns="82108" bIns="41053" anchor="b">
            <a:spAutoFit/>
          </a:bodyPr>
          <a:lstStyle/>
          <a:p>
            <a:pPr algn="r" defTabSz="814251"/>
            <a:fld id="{DFCF27A5-1A5B-48D3-A060-2758FFBB1ADD}" type="slidenum">
              <a:rPr lang="en-US" sz="800">
                <a:solidFill>
                  <a:srgbClr val="272848"/>
                </a:solidFill>
                <a:latin typeface="CiscoSansTT Light"/>
              </a:rPr>
              <a:pPr algn="r" defTabSz="814251"/>
              <a:t>‹#›</a:t>
            </a:fld>
            <a:endParaRPr lang="en-US" sz="800" dirty="0">
              <a:solidFill>
                <a:srgbClr val="272848"/>
              </a:solidFill>
              <a:latin typeface="CiscoSansTT Light"/>
            </a:endParaRPr>
          </a:p>
        </p:txBody>
      </p:sp>
      <p:sp>
        <p:nvSpPr>
          <p:cNvPr id="14"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11544695"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1" name="Rectangle 4"/>
          <p:cNvSpPr>
            <a:spLocks noChangeArrowheads="1"/>
          </p:cNvSpPr>
          <p:nvPr userDrawn="1"/>
        </p:nvSpPr>
        <p:spPr bwMode="ltGray">
          <a:xfrm>
            <a:off x="389378"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264191481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6655098" y="859536"/>
            <a:ext cx="4838964" cy="5029200"/>
          </a:xfrm>
          <a:prstGeom prst="rect">
            <a:avLst/>
          </a:prstGeom>
          <a:solidFill>
            <a:schemeClr val="bg1">
              <a:alpha val="30000"/>
            </a:schemeClr>
          </a:solidFill>
          <a:ln>
            <a:solidFill>
              <a:schemeClr val="bg2"/>
            </a:solidFill>
          </a:ln>
          <a:effectLst/>
        </p:spPr>
        <p:txBody>
          <a:bodyPr lIns="121883" tIns="60941" rIns="121883" bIns="60941"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339738" y="729104"/>
            <a:ext cx="5798380" cy="1085313"/>
          </a:xfrm>
        </p:spPr>
        <p:txBody>
          <a:bodyPr anchor="t">
            <a:noAutofit/>
          </a:bodyPr>
          <a:lstStyle>
            <a:lvl1pPr>
              <a:lnSpc>
                <a:spcPct val="90000"/>
              </a:lnSpc>
              <a:defRPr sz="33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354218" y="6555589"/>
            <a:ext cx="4559499" cy="206047"/>
          </a:xfrm>
          <a:prstGeom prst="rect">
            <a:avLst/>
          </a:prstGeom>
          <a:noFill/>
          <a:ln w="9525">
            <a:noFill/>
            <a:miter lim="800000"/>
            <a:headEnd/>
            <a:tailEnd/>
          </a:ln>
          <a:effectLst/>
        </p:spPr>
        <p:txBody>
          <a:bodyPr wrap="square" lIns="82108" tIns="41053" rIns="82108" bIns="41053" anchor="b" anchorCtr="0">
            <a:spAutoFit/>
          </a:bodyPr>
          <a:lstStyle/>
          <a:p>
            <a:pPr defTabSz="814251"/>
            <a:r>
              <a:rPr lang="en-US" sz="800" dirty="0" smtClean="0">
                <a:solidFill>
                  <a:srgbClr val="272848"/>
                </a:solidFill>
                <a:latin typeface="CiscoSansTT Light"/>
              </a:rPr>
              <a:t>© 2013  Cisco and/or its affiliates. All rights reserved.</a:t>
            </a:r>
            <a:endParaRPr lang="en-US" sz="800" dirty="0">
              <a:solidFill>
                <a:srgbClr val="272848"/>
              </a:solidFill>
              <a:latin typeface="CiscoSansTT Light"/>
            </a:endParaRPr>
          </a:p>
        </p:txBody>
      </p:sp>
      <p:sp>
        <p:nvSpPr>
          <p:cNvPr id="10" name="Rectangle 7"/>
          <p:cNvSpPr>
            <a:spLocks noChangeArrowheads="1"/>
          </p:cNvSpPr>
          <p:nvPr userDrawn="1"/>
        </p:nvSpPr>
        <p:spPr bwMode="ltGray">
          <a:xfrm>
            <a:off x="11544687" y="6549655"/>
            <a:ext cx="294060" cy="206018"/>
          </a:xfrm>
          <a:prstGeom prst="rect">
            <a:avLst/>
          </a:prstGeom>
          <a:noFill/>
          <a:ln w="9525" algn="ctr">
            <a:noFill/>
            <a:miter lim="800000"/>
            <a:headEnd/>
            <a:tailEnd/>
          </a:ln>
          <a:effectLst/>
        </p:spPr>
        <p:txBody>
          <a:bodyPr wrap="none" lIns="82108" tIns="41053" rIns="82108" bIns="41053" anchor="b">
            <a:spAutoFit/>
          </a:bodyPr>
          <a:lstStyle/>
          <a:p>
            <a:pPr algn="r" defTabSz="814251"/>
            <a:fld id="{DFCF27A5-1A5B-48D3-A060-2758FFBB1ADD}" type="slidenum">
              <a:rPr lang="en-US" sz="800">
                <a:solidFill>
                  <a:srgbClr val="272848"/>
                </a:solidFill>
                <a:latin typeface="CiscoSansTT Light"/>
              </a:rPr>
              <a:pPr algn="r" defTabSz="814251"/>
              <a:t>‹#›</a:t>
            </a:fld>
            <a:endParaRPr lang="en-US" sz="800" dirty="0">
              <a:solidFill>
                <a:srgbClr val="272848"/>
              </a:solidFill>
              <a:latin typeface="CiscoSansTT Light"/>
            </a:endParaRPr>
          </a:p>
        </p:txBody>
      </p:sp>
      <p:sp>
        <p:nvSpPr>
          <p:cNvPr id="11"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11544695"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389378"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116505238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3" y="0"/>
            <a:ext cx="12188825" cy="6858000"/>
          </a:xfrm>
          <a:prstGeom prst="rect">
            <a:avLst/>
          </a:prstGeom>
        </p:spPr>
        <p:txBody>
          <a:bodyPr vert="horz" lIns="121883" tIns="60941" rIns="121883" bIns="60941"/>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34177624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59" y="320967"/>
            <a:ext cx="11259775" cy="5877827"/>
          </a:xfrm>
          <a:prstGeom prst="rect">
            <a:avLst/>
          </a:prstGeom>
        </p:spPr>
        <p:txBody>
          <a:bodyPr vert="horz" lIns="121883" tIns="60941" rIns="121883" bIns="60941"/>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56393295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5"/>
            <a:ext cx="12188826" cy="6677886"/>
          </a:xfrm>
          <a:prstGeom prst="rect">
            <a:avLst/>
          </a:prstGeom>
        </p:spPr>
        <p:txBody>
          <a:bodyPr vert="horz" lIns="121883" tIns="60941" rIns="121883" bIns="60941"/>
          <a:lstStyle>
            <a:lvl1pPr marL="0" indent="0" algn="ctr">
              <a:buNone/>
              <a:defRPr sz="20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50084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3888008" y="777240"/>
            <a:ext cx="786384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20" tIns="45711" rIns="91420" bIns="45711" rtlCol="0" anchor="ctr">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38" name="Rectangle 7"/>
          <p:cNvSpPr>
            <a:spLocks noChangeArrowheads="1"/>
          </p:cNvSpPr>
          <p:nvPr userDrawn="1"/>
        </p:nvSpPr>
        <p:spPr bwMode="ltGray">
          <a:xfrm>
            <a:off x="11544695"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39" name="Rectangle 4"/>
          <p:cNvSpPr>
            <a:spLocks noChangeArrowheads="1"/>
          </p:cNvSpPr>
          <p:nvPr userDrawn="1"/>
        </p:nvSpPr>
        <p:spPr bwMode="ltGray">
          <a:xfrm>
            <a:off x="389378"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1218660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5853968" y="778669"/>
            <a:ext cx="589788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20" tIns="45711" rIns="91420" bIns="45711" rtlCol="0" anchor="ctr">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11544695"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378"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3016643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9" name="Straight Connector 8"/>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31264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65126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190" y="1666619"/>
            <a:ext cx="11440688" cy="4354712"/>
          </a:xfrm>
          <a:prstGeom prst="rect">
            <a:avLst/>
          </a:prstGeom>
        </p:spPr>
        <p:txBody>
          <a:bodyPr lIns="121883" tIns="60941" rIns="121883" bIns="60941">
            <a:noAutofit/>
          </a:bodyPr>
          <a:lstStyle>
            <a:lvl1pPr marL="374537" indent="-298361">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31"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52"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602"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134" indent="-22429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32780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64494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66559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5262544" y="5451869"/>
            <a:ext cx="1654129"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grpSp>
    </p:spTree>
    <p:extLst>
      <p:ext uri="{BB962C8B-B14F-4D97-AF65-F5344CB8AC3E}">
        <p14:creationId xmlns:p14="http://schemas.microsoft.com/office/powerpoint/2010/main" val="3436064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4709" y="3066687"/>
            <a:ext cx="3291451" cy="861736"/>
          </a:xfrm>
          <a:prstGeom prst="rect">
            <a:avLst/>
          </a:prstGeom>
          <a:noFill/>
        </p:spPr>
        <p:txBody>
          <a:bodyPr wrap="none" lIns="121883" tIns="60941" rIns="121883" bIns="60941" rtlCol="0">
            <a:spAutoFit/>
          </a:bodyPr>
          <a:lstStyle/>
          <a:p>
            <a:r>
              <a:rPr lang="en-US" sz="4800" dirty="0" smtClean="0">
                <a:solidFill>
                  <a:srgbClr val="FFFFFF"/>
                </a:solidFill>
                <a:latin typeface="CiscoSansTT ExtraLight"/>
              </a:rPr>
              <a:t>Thank you.</a:t>
            </a:r>
            <a:endParaRPr lang="en-US" sz="4800" dirty="0">
              <a:solidFill>
                <a:srgbClr val="FFFFFF"/>
              </a:solidFill>
              <a:latin typeface="CiscoSansTT ExtraLight"/>
            </a:endParaRPr>
          </a:p>
        </p:txBody>
      </p:sp>
      <p:sp>
        <p:nvSpPr>
          <p:cNvPr id="65" name="Rectangle 64"/>
          <p:cNvSpPr>
            <a:spLocks noChangeArrowheads="1"/>
          </p:cNvSpPr>
          <p:nvPr userDrawn="1"/>
        </p:nvSpPr>
        <p:spPr bwMode="black">
          <a:xfrm>
            <a:off x="8379473" y="3801574"/>
            <a:ext cx="155448" cy="589103"/>
          </a:xfrm>
          <a:prstGeom prst="rect">
            <a:avLst/>
          </a:prstGeom>
          <a:solidFill>
            <a:schemeClr val="tx1"/>
          </a:solidFill>
          <a:ln w="9525">
            <a:noFill/>
            <a:miter lim="800000"/>
            <a:headEnd/>
            <a:tailEnd/>
          </a:ln>
        </p:spPr>
        <p:txBody>
          <a:bodyPr lIns="121883" tIns="60941" rIns="121883" bIns="60941"/>
          <a:lstStyle/>
          <a:p>
            <a:endParaRPr lang="en-US">
              <a:solidFill>
                <a:srgbClr val="0096D6"/>
              </a:solidFill>
              <a:latin typeface="CiscoSansTT ExtraLight"/>
            </a:endParaRPr>
          </a:p>
        </p:txBody>
      </p:sp>
      <p:sp>
        <p:nvSpPr>
          <p:cNvPr id="66" name="Freeform 65"/>
          <p:cNvSpPr>
            <a:spLocks/>
          </p:cNvSpPr>
          <p:nvPr userDrawn="1"/>
        </p:nvSpPr>
        <p:spPr bwMode="black">
          <a:xfrm>
            <a:off x="9285041" y="378690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67" name="Freeform 66"/>
          <p:cNvSpPr>
            <a:spLocks/>
          </p:cNvSpPr>
          <p:nvPr userDrawn="1"/>
        </p:nvSpPr>
        <p:spPr bwMode="black">
          <a:xfrm>
            <a:off x="7728765" y="378690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68" name="Freeform 67"/>
          <p:cNvSpPr>
            <a:spLocks noEditPoints="1"/>
          </p:cNvSpPr>
          <p:nvPr userDrawn="1"/>
        </p:nvSpPr>
        <p:spPr bwMode="black">
          <a:xfrm>
            <a:off x="9897790" y="378690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69" name="Freeform 68"/>
          <p:cNvSpPr>
            <a:spLocks/>
          </p:cNvSpPr>
          <p:nvPr userDrawn="1"/>
        </p:nvSpPr>
        <p:spPr bwMode="black">
          <a:xfrm>
            <a:off x="8735553" y="378690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0" name="Freeform 69"/>
          <p:cNvSpPr>
            <a:spLocks/>
          </p:cNvSpPr>
          <p:nvPr userDrawn="1"/>
        </p:nvSpPr>
        <p:spPr bwMode="black">
          <a:xfrm>
            <a:off x="7419766" y="2966806"/>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1" name="Freeform 70"/>
          <p:cNvSpPr>
            <a:spLocks/>
          </p:cNvSpPr>
          <p:nvPr userDrawn="1"/>
        </p:nvSpPr>
        <p:spPr bwMode="black">
          <a:xfrm>
            <a:off x="7830071" y="2763798"/>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2" name="Freeform 71"/>
          <p:cNvSpPr>
            <a:spLocks/>
          </p:cNvSpPr>
          <p:nvPr userDrawn="1"/>
        </p:nvSpPr>
        <p:spPr bwMode="black">
          <a:xfrm>
            <a:off x="8233153" y="2484654"/>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3" name="Freeform 72"/>
          <p:cNvSpPr>
            <a:spLocks/>
          </p:cNvSpPr>
          <p:nvPr userDrawn="1"/>
        </p:nvSpPr>
        <p:spPr bwMode="black">
          <a:xfrm>
            <a:off x="8643458" y="2763795"/>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4" name="Freeform 73"/>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5" name="Freeform 74"/>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6" name="Freeform 75"/>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7" name="Freeform 76"/>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8" name="Freeform 77"/>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Tree>
    <p:extLst>
      <p:ext uri="{BB962C8B-B14F-4D97-AF65-F5344CB8AC3E}">
        <p14:creationId xmlns:p14="http://schemas.microsoft.com/office/powerpoint/2010/main" val="2182511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5262544" y="5451869"/>
            <a:ext cx="1654129"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grpSp>
    </p:spTree>
    <p:extLst>
      <p:ext uri="{BB962C8B-B14F-4D97-AF65-F5344CB8AC3E}">
        <p14:creationId xmlns:p14="http://schemas.microsoft.com/office/powerpoint/2010/main" val="995735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201" y="1254411"/>
            <a:ext cx="11588991" cy="3838231"/>
          </a:xfrm>
          <a:prstGeom prst="rect">
            <a:avLst/>
          </a:prstGeom>
        </p:spPr>
        <p:txBody>
          <a:bodyPr anchor="ctr" anchorCtr="0">
            <a:noAutofit/>
          </a:bodyPr>
          <a:lstStyle>
            <a:lvl1pPr algn="ctr">
              <a:lnSpc>
                <a:spcPct val="90000"/>
              </a:lnSpc>
              <a:defRPr sz="16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5262544" y="5451869"/>
            <a:ext cx="1654129"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grpSp>
      <p:cxnSp>
        <p:nvCxnSpPr>
          <p:cNvPr id="24" name="Straight Connector 23"/>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401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834709" y="3066687"/>
            <a:ext cx="3291451" cy="861736"/>
          </a:xfrm>
          <a:prstGeom prst="rect">
            <a:avLst/>
          </a:prstGeom>
          <a:noFill/>
        </p:spPr>
        <p:txBody>
          <a:bodyPr wrap="none" lIns="121883" tIns="60941" rIns="121883" bIns="60941" rtlCol="0">
            <a:spAutoFit/>
          </a:bodyPr>
          <a:lstStyle/>
          <a:p>
            <a:r>
              <a:rPr lang="en-US" sz="4800" dirty="0" smtClean="0">
                <a:solidFill>
                  <a:srgbClr val="FFFFFF"/>
                </a:solidFill>
                <a:latin typeface="CiscoSansTT ExtraLight"/>
              </a:rPr>
              <a:t>Thank you.</a:t>
            </a:r>
            <a:endParaRPr lang="en-US" sz="4800" dirty="0">
              <a:solidFill>
                <a:srgbClr val="FFFFFF"/>
              </a:solidFill>
              <a:latin typeface="CiscoSansTT ExtraLight"/>
            </a:endParaRPr>
          </a:p>
        </p:txBody>
      </p:sp>
      <p:sp>
        <p:nvSpPr>
          <p:cNvPr id="21" name="Rectangle 20"/>
          <p:cNvSpPr>
            <a:spLocks noChangeArrowheads="1"/>
          </p:cNvSpPr>
          <p:nvPr userDrawn="1"/>
        </p:nvSpPr>
        <p:spPr bwMode="black">
          <a:xfrm>
            <a:off x="8379473" y="3801574"/>
            <a:ext cx="155448" cy="589103"/>
          </a:xfrm>
          <a:prstGeom prst="rect">
            <a:avLst/>
          </a:prstGeom>
          <a:solidFill>
            <a:schemeClr val="tx1"/>
          </a:solidFill>
          <a:ln w="9525">
            <a:noFill/>
            <a:miter lim="800000"/>
            <a:headEnd/>
            <a:tailEnd/>
          </a:ln>
        </p:spPr>
        <p:txBody>
          <a:bodyPr lIns="121883" tIns="60941" rIns="121883" bIns="60941"/>
          <a:lstStyle/>
          <a:p>
            <a:endParaRPr lang="en-US">
              <a:solidFill>
                <a:srgbClr val="0096D6"/>
              </a:solidFill>
              <a:latin typeface="CiscoSansTT ExtraLight"/>
            </a:endParaRPr>
          </a:p>
        </p:txBody>
      </p:sp>
      <p:sp>
        <p:nvSpPr>
          <p:cNvPr id="22" name="Freeform 21"/>
          <p:cNvSpPr>
            <a:spLocks/>
          </p:cNvSpPr>
          <p:nvPr userDrawn="1"/>
        </p:nvSpPr>
        <p:spPr bwMode="black">
          <a:xfrm>
            <a:off x="9285041" y="378690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23" name="Freeform 22"/>
          <p:cNvSpPr>
            <a:spLocks/>
          </p:cNvSpPr>
          <p:nvPr userDrawn="1"/>
        </p:nvSpPr>
        <p:spPr bwMode="black">
          <a:xfrm>
            <a:off x="7728765" y="378690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0" name="Freeform 39"/>
          <p:cNvSpPr>
            <a:spLocks noEditPoints="1"/>
          </p:cNvSpPr>
          <p:nvPr userDrawn="1"/>
        </p:nvSpPr>
        <p:spPr bwMode="black">
          <a:xfrm>
            <a:off x="9897790" y="378690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1" name="Freeform 40"/>
          <p:cNvSpPr>
            <a:spLocks/>
          </p:cNvSpPr>
          <p:nvPr userDrawn="1"/>
        </p:nvSpPr>
        <p:spPr bwMode="black">
          <a:xfrm>
            <a:off x="8735553" y="378690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2" name="Freeform 41"/>
          <p:cNvSpPr>
            <a:spLocks/>
          </p:cNvSpPr>
          <p:nvPr userDrawn="1"/>
        </p:nvSpPr>
        <p:spPr bwMode="black">
          <a:xfrm>
            <a:off x="7419766" y="2966806"/>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3" name="Freeform 42"/>
          <p:cNvSpPr>
            <a:spLocks/>
          </p:cNvSpPr>
          <p:nvPr userDrawn="1"/>
        </p:nvSpPr>
        <p:spPr bwMode="black">
          <a:xfrm>
            <a:off x="7830071" y="2763798"/>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4" name="Freeform 43"/>
          <p:cNvSpPr>
            <a:spLocks/>
          </p:cNvSpPr>
          <p:nvPr userDrawn="1"/>
        </p:nvSpPr>
        <p:spPr bwMode="black">
          <a:xfrm>
            <a:off x="8233153" y="2484654"/>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5" name="Freeform 44"/>
          <p:cNvSpPr>
            <a:spLocks/>
          </p:cNvSpPr>
          <p:nvPr userDrawn="1"/>
        </p:nvSpPr>
        <p:spPr bwMode="black">
          <a:xfrm>
            <a:off x="8643458" y="2763795"/>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6" name="Freeform 45"/>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7" name="Freeform 46"/>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8" name="Freeform 47"/>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9" name="Freeform 48"/>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50" name="Freeform 49"/>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Tree>
    <p:extLst>
      <p:ext uri="{BB962C8B-B14F-4D97-AF65-F5344CB8AC3E}">
        <p14:creationId xmlns:p14="http://schemas.microsoft.com/office/powerpoint/2010/main" val="2933048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1314" y="4643446"/>
            <a:ext cx="10360501" cy="714380"/>
          </a:xfrm>
        </p:spPr>
        <p:txBody>
          <a:bodyPr/>
          <a:lstStyle>
            <a:lvl1pPr algn="l">
              <a:defRPr/>
            </a:lvl1pPr>
          </a:lstStyle>
          <a:p>
            <a:r>
              <a:rPr lang="en-US" dirty="0" smtClean="0"/>
              <a:t>Presentation title</a:t>
            </a:r>
            <a:endParaRPr lang="en-GB" dirty="0"/>
          </a:p>
        </p:txBody>
      </p:sp>
      <p:sp>
        <p:nvSpPr>
          <p:cNvPr id="3" name="Subtitle 2"/>
          <p:cNvSpPr>
            <a:spLocks noGrp="1"/>
          </p:cNvSpPr>
          <p:nvPr>
            <p:ph type="subTitle" idx="1" hasCustomPrompt="1"/>
          </p:nvPr>
        </p:nvSpPr>
        <p:spPr>
          <a:xfrm>
            <a:off x="571312" y="5429264"/>
            <a:ext cx="8532178" cy="614370"/>
          </a:xfrm>
          <a:prstGeom prst="rect">
            <a:avLst/>
          </a:prstGeom>
        </p:spPr>
        <p:txBody>
          <a:bodyPr/>
          <a:lstStyle>
            <a:lvl1pPr marL="0" indent="0" algn="l">
              <a:buNone/>
              <a:defRPr baseline="0">
                <a:solidFill>
                  <a:srgbClr val="E98300"/>
                </a:solidFill>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Presentation by</a:t>
            </a:r>
            <a:endParaRPr lang="en-GB" dirty="0"/>
          </a:p>
        </p:txBody>
      </p:sp>
    </p:spTree>
    <p:extLst>
      <p:ext uri="{BB962C8B-B14F-4D97-AF65-F5344CB8AC3E}">
        <p14:creationId xmlns:p14="http://schemas.microsoft.com/office/powerpoint/2010/main" val="985902670"/>
      </p:ext>
    </p:extLst>
  </p:cSld>
  <p:clrMapOvr>
    <a:masterClrMapping/>
  </p:clrMapOvr>
  <p:transition xmlns:p14="http://schemas.microsoft.com/office/powerpoint/2010/main">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480" y="5948856"/>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0" name="Rectangle 39"/>
          <p:cNvSpPr/>
          <p:nvPr userDrawn="1"/>
        </p:nvSpPr>
        <p:spPr>
          <a:xfrm>
            <a:off x="1947441" y="5948856"/>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2" name="Rectangle 41"/>
          <p:cNvSpPr/>
          <p:nvPr userDrawn="1"/>
        </p:nvSpPr>
        <p:spPr>
          <a:xfrm>
            <a:off x="6360637" y="5948856"/>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3" name="Rounded Rectangle 42"/>
          <p:cNvSpPr/>
          <p:nvPr userDrawn="1"/>
        </p:nvSpPr>
        <p:spPr>
          <a:xfrm rot="10800000" flipH="1">
            <a:off x="3807683" y="831526"/>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5" name="Rounded Rectangle 44"/>
          <p:cNvSpPr/>
          <p:nvPr userDrawn="1"/>
        </p:nvSpPr>
        <p:spPr>
          <a:xfrm rot="10800000" flipH="1">
            <a:off x="1095669" y="4717000"/>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6" name="Rounded Rectangle 45"/>
          <p:cNvSpPr/>
          <p:nvPr userDrawn="1"/>
        </p:nvSpPr>
        <p:spPr>
          <a:xfrm rot="10800000" flipH="1">
            <a:off x="1776212" y="198124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9" name="Rounded Rectangle 48"/>
          <p:cNvSpPr/>
          <p:nvPr userDrawn="1"/>
        </p:nvSpPr>
        <p:spPr>
          <a:xfrm rot="10800000" flipH="1">
            <a:off x="2921380" y="6719705"/>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0" name="Rounded Rectangle 49"/>
          <p:cNvSpPr/>
          <p:nvPr userDrawn="1"/>
        </p:nvSpPr>
        <p:spPr>
          <a:xfrm rot="10800000" flipH="1">
            <a:off x="3724579" y="6668850"/>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1" name="Rounded Rectangle 50"/>
          <p:cNvSpPr/>
          <p:nvPr userDrawn="1"/>
        </p:nvSpPr>
        <p:spPr>
          <a:xfrm rot="10800000" flipH="1">
            <a:off x="6559405" y="1025490"/>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2" name="Rounded Rectangle 51"/>
          <p:cNvSpPr/>
          <p:nvPr userDrawn="1"/>
        </p:nvSpPr>
        <p:spPr>
          <a:xfrm rot="10800000" flipH="1">
            <a:off x="7187313" y="173186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4" name="Rounded Rectangle 53"/>
          <p:cNvSpPr/>
          <p:nvPr userDrawn="1"/>
        </p:nvSpPr>
        <p:spPr>
          <a:xfrm rot="10800000" flipH="1">
            <a:off x="10714877" y="8318487"/>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5" name="Rounded Rectangle 54"/>
          <p:cNvSpPr/>
          <p:nvPr userDrawn="1"/>
        </p:nvSpPr>
        <p:spPr>
          <a:xfrm rot="10800000" flipH="1">
            <a:off x="10880166" y="173186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6" name="Rounded Rectangle 55"/>
          <p:cNvSpPr/>
          <p:nvPr userDrawn="1"/>
        </p:nvSpPr>
        <p:spPr>
          <a:xfrm rot="10800000" flipH="1">
            <a:off x="5026567" y="198124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7" name="Rectangle 56"/>
          <p:cNvSpPr/>
          <p:nvPr userDrawn="1"/>
        </p:nvSpPr>
        <p:spPr>
          <a:xfrm>
            <a:off x="0" y="220"/>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grpSp>
        <p:nvGrpSpPr>
          <p:cNvPr id="59" name="Group 67"/>
          <p:cNvGrpSpPr/>
          <p:nvPr userDrawn="1"/>
        </p:nvGrpSpPr>
        <p:grpSpPr>
          <a:xfrm>
            <a:off x="454967" y="311406"/>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grpSp>
      <p:sp>
        <p:nvSpPr>
          <p:cNvPr id="88" name="Rectangle 87"/>
          <p:cNvSpPr/>
          <p:nvPr userDrawn="1"/>
        </p:nvSpPr>
        <p:spPr>
          <a:xfrm>
            <a:off x="1" y="6541512"/>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89" name="Rectangle 4"/>
          <p:cNvSpPr>
            <a:spLocks noChangeArrowheads="1"/>
          </p:cNvSpPr>
          <p:nvPr userDrawn="1"/>
        </p:nvSpPr>
        <p:spPr bwMode="ltGray">
          <a:xfrm>
            <a:off x="335249" y="6586503"/>
            <a:ext cx="1948387" cy="175255"/>
          </a:xfrm>
          <a:prstGeom prst="rect">
            <a:avLst/>
          </a:prstGeom>
          <a:noFill/>
          <a:ln w="9525">
            <a:noFill/>
            <a:miter lim="800000"/>
            <a:headEnd/>
            <a:tailEnd/>
          </a:ln>
          <a:effectLst/>
        </p:spPr>
        <p:txBody>
          <a:bodyPr wrap="none" lIns="82122" tIns="41060" rIns="82122" bIns="41060" anchor="b" anchorCtr="1">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2" name="Title 1"/>
          <p:cNvSpPr>
            <a:spLocks noGrp="1"/>
          </p:cNvSpPr>
          <p:nvPr>
            <p:ph type="ctrTitle" hasCustomPrompt="1"/>
          </p:nvPr>
        </p:nvSpPr>
        <p:spPr>
          <a:xfrm>
            <a:off x="295194" y="1236907"/>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322"/>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106"/>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3026"/>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21664539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220"/>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grpSp>
        <p:nvGrpSpPr>
          <p:cNvPr id="4" name="Group 67"/>
          <p:cNvGrpSpPr/>
          <p:nvPr userDrawn="1"/>
        </p:nvGrpSpPr>
        <p:grpSpPr>
          <a:xfrm>
            <a:off x="454967" y="311406"/>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grpSp>
      <p:sp>
        <p:nvSpPr>
          <p:cNvPr id="88" name="Rectangle 87"/>
          <p:cNvSpPr/>
          <p:nvPr userDrawn="1"/>
        </p:nvSpPr>
        <p:spPr>
          <a:xfrm>
            <a:off x="1" y="6541512"/>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89" name="Rectangle 4"/>
          <p:cNvSpPr>
            <a:spLocks noChangeArrowheads="1"/>
          </p:cNvSpPr>
          <p:nvPr userDrawn="1"/>
        </p:nvSpPr>
        <p:spPr bwMode="ltGray">
          <a:xfrm>
            <a:off x="335249" y="6586503"/>
            <a:ext cx="1948387" cy="175255"/>
          </a:xfrm>
          <a:prstGeom prst="rect">
            <a:avLst/>
          </a:prstGeom>
          <a:noFill/>
          <a:ln w="9525">
            <a:noFill/>
            <a:miter lim="800000"/>
            <a:headEnd/>
            <a:tailEnd/>
          </a:ln>
          <a:effectLst/>
        </p:spPr>
        <p:txBody>
          <a:bodyPr wrap="none" lIns="82122" tIns="41060" rIns="82122" bIns="41060" anchor="b" anchorCtr="1">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2" name="Title 1"/>
          <p:cNvSpPr>
            <a:spLocks noGrp="1"/>
          </p:cNvSpPr>
          <p:nvPr>
            <p:ph type="ctrTitle" hasCustomPrompt="1"/>
          </p:nvPr>
        </p:nvSpPr>
        <p:spPr>
          <a:xfrm>
            <a:off x="295194" y="1236907"/>
            <a:ext cx="10813350" cy="2918779"/>
          </a:xfrm>
        </p:spPr>
        <p:txBody>
          <a:bodyPr/>
          <a:lstStyle>
            <a:lvl1pPr algn="l" defTabSz="91438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322"/>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106"/>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3026"/>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4827827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191"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7"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49"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1" indent="-22853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7"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49"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1" indent="-22853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06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7" name="Rounded Rectangle 66"/>
          <p:cNvSpPr/>
          <p:nvPr userDrawn="1"/>
        </p:nvSpPr>
        <p:spPr>
          <a:xfrm>
            <a:off x="10804455" y="569945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8" name="Rounded Rectangle 67"/>
          <p:cNvSpPr/>
          <p:nvPr userDrawn="1"/>
        </p:nvSpPr>
        <p:spPr>
          <a:xfrm rot="10800000">
            <a:off x="4047043" y="151642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9" name="Rectangle 5"/>
          <p:cNvSpPr>
            <a:spLocks noChangeArrowheads="1"/>
          </p:cNvSpPr>
          <p:nvPr userDrawn="1"/>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79" y="6586503"/>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FFFFFF"/>
                </a:solidFill>
                <a:latin typeface="Arial"/>
              </a:rPr>
              <a:pPr algn="r" defTabSz="814370"/>
              <a:t>‹#›</a:t>
            </a:fld>
            <a:endParaRPr lang="en-US" sz="600" dirty="0">
              <a:solidFill>
                <a:srgbClr val="FFFFFF"/>
              </a:solidFill>
              <a:latin typeface="Arial"/>
            </a:endParaRPr>
          </a:p>
        </p:txBody>
      </p:sp>
      <p:sp>
        <p:nvSpPr>
          <p:cNvPr id="2" name="Title 1"/>
          <p:cNvSpPr>
            <a:spLocks noGrp="1"/>
          </p:cNvSpPr>
          <p:nvPr>
            <p:ph type="ctrTitle" hasCustomPrompt="1"/>
          </p:nvPr>
        </p:nvSpPr>
        <p:spPr>
          <a:xfrm>
            <a:off x="295194" y="1236907"/>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322"/>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106"/>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3026"/>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406"/>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grpSp>
    </p:spTree>
    <p:extLst>
      <p:ext uri="{BB962C8B-B14F-4D97-AF65-F5344CB8AC3E}">
        <p14:creationId xmlns:p14="http://schemas.microsoft.com/office/powerpoint/2010/main" val="24081074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6"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79" y="6586503"/>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FFFFFF"/>
                </a:solidFill>
                <a:latin typeface="Arial"/>
              </a:rPr>
              <a:pPr algn="r" defTabSz="814370"/>
              <a:t>‹#›</a:t>
            </a:fld>
            <a:endParaRPr lang="en-US" sz="600" dirty="0">
              <a:solidFill>
                <a:srgbClr val="FFFFFF"/>
              </a:solidFill>
              <a:latin typeface="Arial"/>
            </a:endParaRPr>
          </a:p>
        </p:txBody>
      </p:sp>
      <p:sp>
        <p:nvSpPr>
          <p:cNvPr id="2" name="Title 1"/>
          <p:cNvSpPr>
            <a:spLocks noGrp="1"/>
          </p:cNvSpPr>
          <p:nvPr>
            <p:ph type="ctrTitle" hasCustomPrompt="1"/>
          </p:nvPr>
        </p:nvSpPr>
        <p:spPr>
          <a:xfrm>
            <a:off x="295194" y="1236907"/>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322"/>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106"/>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3026"/>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406"/>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grpSp>
    </p:spTree>
    <p:extLst>
      <p:ext uri="{BB962C8B-B14F-4D97-AF65-F5344CB8AC3E}">
        <p14:creationId xmlns:p14="http://schemas.microsoft.com/office/powerpoint/2010/main" val="41328632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813" y="3020739"/>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 name="Title 1"/>
          <p:cNvSpPr>
            <a:spLocks noGrp="1"/>
          </p:cNvSpPr>
          <p:nvPr>
            <p:ph type="ctrTitle" hasCustomPrompt="1"/>
          </p:nvPr>
        </p:nvSpPr>
        <p:spPr>
          <a:xfrm>
            <a:off x="295194" y="399364"/>
            <a:ext cx="10813350" cy="2407043"/>
          </a:xfrm>
        </p:spPr>
        <p:txBody>
          <a:bodyPr/>
          <a:lstStyle>
            <a:lvl1pPr algn="l" defTabSz="91438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38950757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947"/>
            <a:ext cx="11300057" cy="3438525"/>
          </a:xfrm>
          <a:prstGeom prst="rect">
            <a:avLst/>
          </a:prstGeom>
          <a:noFill/>
        </p:spPr>
      </p:pic>
      <p:sp>
        <p:nvSpPr>
          <p:cNvPr id="26" name="Rectangle 25"/>
          <p:cNvSpPr/>
          <p:nvPr userDrawn="1"/>
        </p:nvSpPr>
        <p:spPr>
          <a:xfrm>
            <a:off x="289813"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 name="Title 1"/>
          <p:cNvSpPr>
            <a:spLocks noGrp="1"/>
          </p:cNvSpPr>
          <p:nvPr>
            <p:ph type="ctrTitle" hasCustomPrompt="1"/>
          </p:nvPr>
        </p:nvSpPr>
        <p:spPr>
          <a:xfrm>
            <a:off x="295194" y="1968188"/>
            <a:ext cx="10813350" cy="2407043"/>
          </a:xfrm>
        </p:spPr>
        <p:txBody>
          <a:bodyPr/>
          <a:lstStyle>
            <a:lvl1pPr algn="l" defTabSz="91438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4" name="Rectangle 5"/>
          <p:cNvSpPr>
            <a:spLocks noChangeArrowheads="1"/>
          </p:cNvSpPr>
          <p:nvPr userDrawn="1"/>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279" y="6586503"/>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7517841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190387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714"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272"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040958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8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298" indent="-114298" algn="l" defTabSz="91438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298" indent="-114298" algn="l" defTabSz="914380" rtl="0" eaLnBrk="1" latinLnBrk="0" hangingPunct="1">
              <a:defRPr lang="en-US" sz="2000" kern="1200" dirty="0" smtClean="0">
                <a:solidFill>
                  <a:schemeClr val="accent2"/>
                </a:solidFill>
                <a:latin typeface="Ciscolight" pitchFamily="2" charset="0"/>
                <a:ea typeface="+mn-ea"/>
                <a:cs typeface="+mn-cs"/>
              </a:defRPr>
            </a:lvl2pPr>
            <a:lvl3pPr marL="114298" indent="-114298" algn="l" defTabSz="914380" rtl="0" eaLnBrk="1" latinLnBrk="0" hangingPunct="1">
              <a:defRPr lang="en-US" sz="2000" kern="1200" dirty="0" smtClean="0">
                <a:solidFill>
                  <a:schemeClr val="accent2"/>
                </a:solidFill>
                <a:latin typeface="Ciscolight" pitchFamily="2" charset="0"/>
                <a:ea typeface="+mn-ea"/>
                <a:cs typeface="+mn-cs"/>
              </a:defRPr>
            </a:lvl3pPr>
            <a:lvl4pPr marL="114298" indent="-114298" algn="l" defTabSz="914380" rtl="0" eaLnBrk="1" latinLnBrk="0" hangingPunct="1">
              <a:defRPr lang="en-US" sz="2000" kern="1200" dirty="0" smtClean="0">
                <a:solidFill>
                  <a:schemeClr val="accent2"/>
                </a:solidFill>
                <a:latin typeface="Ciscolight" pitchFamily="2" charset="0"/>
                <a:ea typeface="+mn-ea"/>
                <a:cs typeface="+mn-cs"/>
              </a:defRPr>
            </a:lvl4pPr>
            <a:lvl5pPr marL="114298" indent="-114298" algn="l" defTabSz="91438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136" y="6586503"/>
            <a:ext cx="3423144"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138947830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9149135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4"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smtClean="0">
              <a:solidFill>
                <a:srgbClr val="FFFFFF"/>
              </a:solidFill>
              <a:latin typeface="Arial"/>
            </a:endParaRPr>
          </a:p>
        </p:txBody>
      </p:sp>
    </p:spTree>
    <p:extLst>
      <p:ext uri="{BB962C8B-B14F-4D97-AF65-F5344CB8AC3E}">
        <p14:creationId xmlns:p14="http://schemas.microsoft.com/office/powerpoint/2010/main" val="287001662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4" tIns="45719" rIns="82294" bIns="45719" rtlCol="0" anchor="t" anchorCtr="0">
            <a:noAutofit/>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4986" indent="-228595">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4986" indent="-228595">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1078" y="295275"/>
            <a:ext cx="5495551" cy="838200"/>
          </a:xfrm>
        </p:spPr>
        <p:txBody>
          <a:bodyPr lIns="82294" rIns="82294"/>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40332098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191" y="1666619"/>
            <a:ext cx="5558062" cy="4354712"/>
          </a:xfrm>
          <a:prstGeom prst="rect">
            <a:avLst/>
          </a:prstGeom>
        </p:spPr>
        <p:txBody>
          <a:bodyPr lIns="121883" tIns="60941" rIns="121883" bIns="60941">
            <a:noAutofit/>
          </a:bodyPr>
          <a:lstStyle>
            <a:lvl1pPr marL="311058" indent="-22853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27" indent="-22853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6380" y="1666619"/>
            <a:ext cx="5558062" cy="4354712"/>
          </a:xfrm>
          <a:prstGeom prst="rect">
            <a:avLst/>
          </a:prstGeom>
        </p:spPr>
        <p:txBody>
          <a:bodyPr lIns="121883" tIns="60941" rIns="121883" bIns="60941">
            <a:noAutofit/>
          </a:bodyPr>
          <a:lstStyle>
            <a:lvl1pPr marL="298361" indent="-22853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27" indent="-22853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3657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9000"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38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38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38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38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38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38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20459854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601"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370"/>
            <a:ext cx="9945743" cy="276999"/>
          </a:xfrm>
        </p:spPr>
        <p:txBody>
          <a:bodyPr wrap="square" anchor="b" anchorCtr="0">
            <a:noAutofit/>
          </a:bodyPr>
          <a:lstStyle>
            <a:lvl1pPr algn="l" defTabSz="804845">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194710002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4" tIns="45719" rIns="82294" bIns="45719" rtlCol="0" anchor="b" anchorCtr="0">
            <a:noAutofit/>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38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40919158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4" tIns="45719" rIns="82294" bIns="45719" rtlCol="0" anchor="b" anchorCtr="0">
            <a:noAutofit/>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98524087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890"/>
            <a:ext cx="10813351" cy="384175"/>
          </a:xfrm>
        </p:spPr>
        <p:txBody>
          <a:bodyPr anchor="b" anchorCtr="0">
            <a:noAutofit/>
          </a:bodyPr>
          <a:lstStyle>
            <a:lvl1pPr marL="0" indent="0" algn="l"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 name="Title 1"/>
          <p:cNvSpPr>
            <a:spLocks noGrp="1"/>
          </p:cNvSpPr>
          <p:nvPr>
            <p:ph type="ctrTitle" hasCustomPrompt="1"/>
          </p:nvPr>
        </p:nvSpPr>
        <p:spPr>
          <a:xfrm>
            <a:off x="292612" y="649224"/>
            <a:ext cx="10813350" cy="4480560"/>
          </a:xfrm>
        </p:spPr>
        <p:txBody>
          <a:bodyPr/>
          <a:lstStyle>
            <a:lvl1pPr marL="0" indent="0" algn="l" defTabSz="91438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327844449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4" tIns="45719" rIns="82294" bIns="45719" rtlCol="0" anchor="ctr" anchorCtr="0">
            <a:noAutofit/>
          </a:bodyPr>
          <a:lstStyle>
            <a:lvl1pPr marL="0" indent="0" algn="l" defTabSz="91438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248" y="777667"/>
            <a:ext cx="119061" cy="5287676"/>
          </a:xfrm>
          <a:prstGeom prst="rect">
            <a:avLst/>
          </a:prstGeom>
          <a:noFill/>
          <a:ln>
            <a:noFill/>
          </a:ln>
        </p:spPr>
      </p:pic>
    </p:spTree>
    <p:extLst>
      <p:ext uri="{BB962C8B-B14F-4D97-AF65-F5344CB8AC3E}">
        <p14:creationId xmlns:p14="http://schemas.microsoft.com/office/powerpoint/2010/main" val="22795736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4" tIns="45719" rIns="82294" bIns="45719" rtlCol="0" anchor="ctr" anchorCtr="0">
            <a:noAutofit/>
          </a:bodyPr>
          <a:lstStyle>
            <a:lvl1pPr marL="0" indent="0" algn="l" defTabSz="91438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33368102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266" y="4279646"/>
            <a:ext cx="6244863" cy="384175"/>
          </a:xfrm>
        </p:spPr>
        <p:txBody>
          <a:bodyPr vert="horz" lIns="91438" tIns="45719" rIns="91438" bIns="45719" rtlCol="0">
            <a:noAutofit/>
          </a:bodyPr>
          <a:lstStyle>
            <a:lvl1pPr marL="0" indent="0" algn="l"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pPr marL="0" lvl="0" indent="0" algn="l" defTabSz="91438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147" y="311372"/>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FFFFFF"/>
                </a:solidFill>
                <a:latin typeface="Arial"/>
              </a:endParaRPr>
            </a:p>
          </p:txBody>
        </p:sp>
      </p:grpSp>
      <p:sp>
        <p:nvSpPr>
          <p:cNvPr id="2" name="Title 1"/>
          <p:cNvSpPr>
            <a:spLocks noGrp="1"/>
          </p:cNvSpPr>
          <p:nvPr>
            <p:ph type="ctrTitle" hasCustomPrompt="1"/>
          </p:nvPr>
        </p:nvSpPr>
        <p:spPr>
          <a:xfrm>
            <a:off x="278388" y="3282704"/>
            <a:ext cx="6281773" cy="1022351"/>
          </a:xfrm>
        </p:spPr>
        <p:txBody>
          <a:bodyPr vert="horz" lIns="82294" tIns="45719" rIns="82294" bIns="45719" rtlCol="0" anchor="b" anchorCtr="0">
            <a:noAutofit/>
          </a:bodyPr>
          <a:lstStyle>
            <a:lvl1pPr marL="0" indent="0" algn="l" defTabSz="91438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437" y="1917920"/>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9699358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2" name="Rounded Rectangle 11"/>
          <p:cNvSpPr/>
          <p:nvPr/>
        </p:nvSpPr>
        <p:spPr>
          <a:xfrm>
            <a:off x="8498613" y="1711442"/>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3" name="Rounded Rectangle 12"/>
          <p:cNvSpPr/>
          <p:nvPr/>
        </p:nvSpPr>
        <p:spPr>
          <a:xfrm>
            <a:off x="10804455" y="835142"/>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 name="Title 1"/>
          <p:cNvSpPr>
            <a:spLocks noGrp="1"/>
          </p:cNvSpPr>
          <p:nvPr>
            <p:ph type="title" hasCustomPrompt="1"/>
          </p:nvPr>
        </p:nvSpPr>
        <p:spPr>
          <a:xfrm>
            <a:off x="316909" y="484852"/>
            <a:ext cx="11670464" cy="4372131"/>
          </a:xfrm>
        </p:spPr>
        <p:txBody>
          <a:bodyPr anchor="b" anchorCtr="0"/>
          <a:lstStyle>
            <a:lvl1pPr marL="228595" indent="-228595">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9" y="6584771"/>
            <a:ext cx="1083706" cy="175255"/>
          </a:xfrm>
          <a:prstGeom prst="rect">
            <a:avLst/>
          </a:prstGeom>
          <a:noFill/>
          <a:ln w="9525">
            <a:noFill/>
            <a:miter lim="800000"/>
            <a:headEnd/>
            <a:tailEnd/>
          </a:ln>
          <a:effectLst/>
        </p:spPr>
        <p:txBody>
          <a:bodyPr wrap="square" lIns="82122" tIns="41060" rIns="82122" bIns="41060" anchor="b">
            <a:spAutoFit/>
          </a:bodyPr>
          <a:lstStyle/>
          <a:p>
            <a:pPr algn="r" defTabSz="814370"/>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9" y="6584771"/>
            <a:ext cx="1083706" cy="175255"/>
          </a:xfrm>
          <a:prstGeom prst="rect">
            <a:avLst/>
          </a:prstGeom>
          <a:noFill/>
          <a:ln w="9525">
            <a:noFill/>
            <a:miter lim="800000"/>
            <a:headEnd/>
            <a:tailEnd/>
          </a:ln>
          <a:effectLst/>
        </p:spPr>
        <p:txBody>
          <a:bodyPr wrap="square" lIns="82122" tIns="41060" rIns="82122" bIns="41060" anchor="b">
            <a:spAutoFit/>
          </a:bodyPr>
          <a:lstStyle/>
          <a:p>
            <a:pPr algn="r" defTabSz="814370"/>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62" y="5359124"/>
            <a:ext cx="11429936" cy="614363"/>
          </a:xfrm>
        </p:spPr>
        <p:txBody>
          <a:bodyPr vert="horz" lIns="91438" tIns="45719" rIns="91438" bIns="45719"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38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279" y="6586503"/>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FFFFFF"/>
                </a:solidFill>
                <a:latin typeface="Arial"/>
              </a:rPr>
              <a:pPr algn="r" defTabSz="814370"/>
              <a:t>‹#›</a:t>
            </a:fld>
            <a:endParaRPr lang="en-US" sz="600" dirty="0">
              <a:solidFill>
                <a:srgbClr val="FFFFFF"/>
              </a:solidFill>
              <a:latin typeface="Arial"/>
            </a:endParaRPr>
          </a:p>
        </p:txBody>
      </p:sp>
    </p:spTree>
    <p:extLst>
      <p:ext uri="{BB962C8B-B14F-4D97-AF65-F5344CB8AC3E}">
        <p14:creationId xmlns:p14="http://schemas.microsoft.com/office/powerpoint/2010/main" val="26031114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76544927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6855685" y="1639743"/>
            <a:ext cx="4829691"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a:latin typeface="+mj-lt"/>
            </a:endParaRPr>
          </a:p>
        </p:txBody>
      </p:sp>
      <p:sp>
        <p:nvSpPr>
          <p:cNvPr id="12" name="Text Placeholder 11"/>
          <p:cNvSpPr>
            <a:spLocks noGrp="1"/>
          </p:cNvSpPr>
          <p:nvPr>
            <p:ph type="body" sz="quarter" idx="11" hasCustomPrompt="1"/>
          </p:nvPr>
        </p:nvSpPr>
        <p:spPr>
          <a:xfrm>
            <a:off x="6959819" y="1747793"/>
            <a:ext cx="4314844" cy="2440001"/>
          </a:xfrm>
          <a:prstGeom prst="rect">
            <a:avLst/>
          </a:prstGeom>
        </p:spPr>
        <p:txBody>
          <a:bodyPr lIns="121883" tIns="60941" rIns="121883" bIns="60941">
            <a:noAutofit/>
          </a:bodyPr>
          <a:lstStyle>
            <a:lvl1pPr marL="114279" indent="-114279" algn="l" defTabSz="914209"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79" indent="-114279" algn="l" defTabSz="914209" rtl="0" eaLnBrk="1" latinLnBrk="0" hangingPunct="1">
              <a:defRPr lang="en-US" sz="2000" kern="1200" dirty="0" smtClean="0">
                <a:solidFill>
                  <a:schemeClr val="accent2"/>
                </a:solidFill>
                <a:latin typeface="Ciscolight" pitchFamily="2" charset="0"/>
                <a:ea typeface="+mn-ea"/>
                <a:cs typeface="+mn-cs"/>
              </a:defRPr>
            </a:lvl2pPr>
            <a:lvl3pPr marL="114279" indent="-114279" algn="l" defTabSz="914209" rtl="0" eaLnBrk="1" latinLnBrk="0" hangingPunct="1">
              <a:defRPr lang="en-US" sz="2000" kern="1200" dirty="0" smtClean="0">
                <a:solidFill>
                  <a:schemeClr val="accent2"/>
                </a:solidFill>
                <a:latin typeface="Ciscolight" pitchFamily="2" charset="0"/>
                <a:ea typeface="+mn-ea"/>
                <a:cs typeface="+mn-cs"/>
              </a:defRPr>
            </a:lvl3pPr>
            <a:lvl4pPr marL="114279" indent="-114279" algn="l" defTabSz="914209" rtl="0" eaLnBrk="1" latinLnBrk="0" hangingPunct="1">
              <a:defRPr lang="en-US" sz="2000" kern="1200" dirty="0" smtClean="0">
                <a:solidFill>
                  <a:schemeClr val="accent2"/>
                </a:solidFill>
                <a:latin typeface="Ciscolight" pitchFamily="2" charset="0"/>
                <a:ea typeface="+mn-ea"/>
                <a:cs typeface="+mn-cs"/>
              </a:defRPr>
            </a:lvl4pPr>
            <a:lvl5pPr marL="114279" indent="-114279" algn="l" defTabSz="914209"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4558" y="4736592"/>
            <a:ext cx="4433606" cy="338328"/>
          </a:xfrm>
          <a:prstGeom prst="rect">
            <a:avLst/>
          </a:prstGeom>
        </p:spPr>
        <p:txBody>
          <a:bodyPr lIns="121883" tIns="60941" rIns="121883" bIns="60941">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231" y="403229"/>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191" y="1666619"/>
            <a:ext cx="5558062" cy="4354712"/>
          </a:xfrm>
          <a:prstGeom prst="rect">
            <a:avLst/>
          </a:prstGeom>
        </p:spPr>
        <p:txBody>
          <a:bodyPr lIns="121883" tIns="60941" rIns="121883" bIns="60941">
            <a:noAutofit/>
          </a:bodyPr>
          <a:lstStyle>
            <a:lvl1pPr marL="311058" indent="-228532">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302" indent="-253924">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117999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38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196979159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225"/>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63721138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88"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90"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7058"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680" y="3029206"/>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206"/>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206"/>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206"/>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913"/>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7058" y="1676620"/>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179"/>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7058" y="5183179"/>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12297895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1150"/>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606" y="311149"/>
            <a:ext cx="11296883" cy="6054185"/>
          </a:xfrm>
          <a:ln>
            <a:solidFill>
              <a:srgbClr val="08252E"/>
            </a:solidFill>
          </a:ln>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5080"/>
            <a:ext cx="11300057" cy="171451"/>
          </a:xfrm>
          <a:prstGeom prst="rect">
            <a:avLst/>
          </a:prstGeom>
        </p:spPr>
      </p:pic>
      <p:sp>
        <p:nvSpPr>
          <p:cNvPr id="11" name="Rectangle 5"/>
          <p:cNvSpPr>
            <a:spLocks noChangeArrowheads="1"/>
          </p:cNvSpPr>
          <p:nvPr userDrawn="1"/>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279" y="6586503"/>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123194414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190214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grpSp>
        <p:nvGrpSpPr>
          <p:cNvPr id="2" name="Group 3"/>
          <p:cNvGrpSpPr/>
          <p:nvPr userDrawn="1"/>
        </p:nvGrpSpPr>
        <p:grpSpPr>
          <a:xfrm>
            <a:off x="455140" y="6124830"/>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38" tIns="45719" rIns="91438" bIns="45719" rtlCol="0" anchor="ctr">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6551413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5061689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79" y="6586503"/>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216429772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79" y="6586503"/>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7" name="Oval 6"/>
          <p:cNvSpPr/>
          <p:nvPr userDrawn="1"/>
        </p:nvSpPr>
        <p:spPr>
          <a:xfrm>
            <a:off x="-2591494"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smtClean="0">
              <a:solidFill>
                <a:srgbClr val="FFFFFF"/>
              </a:solidFill>
              <a:latin typeface="Arial"/>
            </a:endParaRPr>
          </a:p>
        </p:txBody>
      </p:sp>
    </p:spTree>
    <p:extLst>
      <p:ext uri="{BB962C8B-B14F-4D97-AF65-F5344CB8AC3E}">
        <p14:creationId xmlns:p14="http://schemas.microsoft.com/office/powerpoint/2010/main" val="410684823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306" y="5844551"/>
            <a:ext cx="55243" cy="157016"/>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21" name="Freeform 20"/>
          <p:cNvSpPr>
            <a:spLocks/>
          </p:cNvSpPr>
          <p:nvPr/>
        </p:nvSpPr>
        <p:spPr bwMode="black">
          <a:xfrm>
            <a:off x="6151934"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2" name="Freeform 21"/>
          <p:cNvSpPr>
            <a:spLocks/>
          </p:cNvSpPr>
          <p:nvPr/>
        </p:nvSpPr>
        <p:spPr bwMode="black">
          <a:xfrm>
            <a:off x="5598918"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3" name="Freeform 22"/>
          <p:cNvSpPr>
            <a:spLocks noEditPoints="1"/>
          </p:cNvSpPr>
          <p:nvPr userDrawn="1"/>
        </p:nvSpPr>
        <p:spPr bwMode="black">
          <a:xfrm>
            <a:off x="6369863"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5" name="Freeform 24"/>
          <p:cNvSpPr>
            <a:spLocks/>
          </p:cNvSpPr>
          <p:nvPr/>
        </p:nvSpPr>
        <p:spPr bwMode="black">
          <a:xfrm>
            <a:off x="5489032" y="5654416"/>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6" name="Freeform 25"/>
          <p:cNvSpPr>
            <a:spLocks/>
          </p:cNvSpPr>
          <p:nvPr/>
        </p:nvSpPr>
        <p:spPr bwMode="black">
          <a:xfrm>
            <a:off x="5634885"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7" name="Freeform 26"/>
          <p:cNvSpPr>
            <a:spLocks/>
          </p:cNvSpPr>
          <p:nvPr/>
        </p:nvSpPr>
        <p:spPr bwMode="black">
          <a:xfrm>
            <a:off x="5778134" y="5525942"/>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8" name="Freeform 27"/>
          <p:cNvSpPr>
            <a:spLocks/>
          </p:cNvSpPr>
          <p:nvPr/>
        </p:nvSpPr>
        <p:spPr bwMode="black">
          <a:xfrm>
            <a:off x="592394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9" name="Freeform 28"/>
          <p:cNvSpPr>
            <a:spLocks/>
          </p:cNvSpPr>
          <p:nvPr/>
        </p:nvSpPr>
        <p:spPr bwMode="black">
          <a:xfrm>
            <a:off x="6066692" y="5654416"/>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0" name="Freeform 29"/>
          <p:cNvSpPr>
            <a:spLocks/>
          </p:cNvSpPr>
          <p:nvPr/>
        </p:nvSpPr>
        <p:spPr bwMode="black">
          <a:xfrm>
            <a:off x="6212493"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1" name="Freeform 30"/>
          <p:cNvSpPr>
            <a:spLocks/>
          </p:cNvSpPr>
          <p:nvPr/>
        </p:nvSpPr>
        <p:spPr bwMode="black">
          <a:xfrm>
            <a:off x="6358271" y="5525942"/>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2" name="Freeform 31"/>
          <p:cNvSpPr>
            <a:spLocks/>
          </p:cNvSpPr>
          <p:nvPr/>
        </p:nvSpPr>
        <p:spPr bwMode="black">
          <a:xfrm>
            <a:off x="6501539"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3" name="Freeform 32"/>
          <p:cNvSpPr>
            <a:spLocks/>
          </p:cNvSpPr>
          <p:nvPr/>
        </p:nvSpPr>
        <p:spPr bwMode="black">
          <a:xfrm>
            <a:off x="6647361" y="5654416"/>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11705709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59479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4" name="Freeform 23"/>
          <p:cNvSpPr>
            <a:spLocks/>
          </p:cNvSpPr>
          <p:nvPr/>
        </p:nvSpPr>
        <p:spPr bwMode="black">
          <a:xfrm>
            <a:off x="8771210"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5" name="Freeform 24"/>
          <p:cNvSpPr>
            <a:spLocks/>
          </p:cNvSpPr>
          <p:nvPr/>
        </p:nvSpPr>
        <p:spPr bwMode="black">
          <a:xfrm>
            <a:off x="7455530"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6" name="Freeform 25"/>
          <p:cNvSpPr>
            <a:spLocks/>
          </p:cNvSpPr>
          <p:nvPr/>
        </p:nvSpPr>
        <p:spPr bwMode="black">
          <a:xfrm>
            <a:off x="7865820" y="2930400"/>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7" name="Freeform 26"/>
          <p:cNvSpPr>
            <a:spLocks/>
          </p:cNvSpPr>
          <p:nvPr/>
        </p:nvSpPr>
        <p:spPr bwMode="black">
          <a:xfrm>
            <a:off x="8268912" y="2721078"/>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8" name="Freeform 27"/>
          <p:cNvSpPr>
            <a:spLocks/>
          </p:cNvSpPr>
          <p:nvPr/>
        </p:nvSpPr>
        <p:spPr bwMode="black">
          <a:xfrm>
            <a:off x="8679201"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9" name="Freeform 28"/>
          <p:cNvSpPr>
            <a:spLocks/>
          </p:cNvSpPr>
          <p:nvPr/>
        </p:nvSpPr>
        <p:spPr bwMode="black">
          <a:xfrm>
            <a:off x="9080293" y="3082694"/>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0" name="Freeform 29"/>
          <p:cNvSpPr>
            <a:spLocks/>
          </p:cNvSpPr>
          <p:nvPr/>
        </p:nvSpPr>
        <p:spPr bwMode="black">
          <a:xfrm>
            <a:off x="9490639" y="2930400"/>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1" name="Freeform 30"/>
          <p:cNvSpPr>
            <a:spLocks/>
          </p:cNvSpPr>
          <p:nvPr/>
        </p:nvSpPr>
        <p:spPr bwMode="black">
          <a:xfrm>
            <a:off x="9900928" y="2721078"/>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2" name="Freeform 31"/>
          <p:cNvSpPr>
            <a:spLocks/>
          </p:cNvSpPr>
          <p:nvPr/>
        </p:nvSpPr>
        <p:spPr bwMode="black">
          <a:xfrm>
            <a:off x="10304035" y="2930400"/>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3" name="Freeform 32"/>
          <p:cNvSpPr>
            <a:spLocks/>
          </p:cNvSpPr>
          <p:nvPr/>
        </p:nvSpPr>
        <p:spPr bwMode="black">
          <a:xfrm>
            <a:off x="10714356" y="3082694"/>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4" name="TextBox 33"/>
          <p:cNvSpPr txBox="1"/>
          <p:nvPr userDrawn="1"/>
        </p:nvSpPr>
        <p:spPr>
          <a:xfrm>
            <a:off x="859364" y="3060741"/>
            <a:ext cx="2468640" cy="646329"/>
          </a:xfrm>
          <a:prstGeom prst="rect">
            <a:avLst/>
          </a:prstGeom>
          <a:noFill/>
        </p:spPr>
        <p:txBody>
          <a:bodyPr wrap="none" lIns="91438" tIns="45719" rIns="91438" bIns="45719" rtlCol="0">
            <a:spAutoFit/>
          </a:bodyPr>
          <a:lstStyle/>
          <a:p>
            <a:pPr defTabSz="91438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9645764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306" y="5844551"/>
            <a:ext cx="55243" cy="157016"/>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5" name="Freeform 4"/>
          <p:cNvSpPr>
            <a:spLocks/>
          </p:cNvSpPr>
          <p:nvPr/>
        </p:nvSpPr>
        <p:spPr bwMode="black">
          <a:xfrm>
            <a:off x="6151934"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6" name="Freeform 5"/>
          <p:cNvSpPr>
            <a:spLocks/>
          </p:cNvSpPr>
          <p:nvPr/>
        </p:nvSpPr>
        <p:spPr bwMode="black">
          <a:xfrm>
            <a:off x="5598918"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7" name="Freeform 6"/>
          <p:cNvSpPr>
            <a:spLocks noEditPoints="1"/>
          </p:cNvSpPr>
          <p:nvPr userDrawn="1"/>
        </p:nvSpPr>
        <p:spPr bwMode="black">
          <a:xfrm>
            <a:off x="6369863"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9" name="Freeform 8"/>
          <p:cNvSpPr>
            <a:spLocks/>
          </p:cNvSpPr>
          <p:nvPr/>
        </p:nvSpPr>
        <p:spPr bwMode="black">
          <a:xfrm>
            <a:off x="5489032" y="5654416"/>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0" name="Freeform 9"/>
          <p:cNvSpPr>
            <a:spLocks/>
          </p:cNvSpPr>
          <p:nvPr/>
        </p:nvSpPr>
        <p:spPr bwMode="black">
          <a:xfrm>
            <a:off x="5634885"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1" name="Freeform 10"/>
          <p:cNvSpPr>
            <a:spLocks/>
          </p:cNvSpPr>
          <p:nvPr/>
        </p:nvSpPr>
        <p:spPr bwMode="black">
          <a:xfrm>
            <a:off x="5778134" y="5525942"/>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2" name="Freeform 11"/>
          <p:cNvSpPr>
            <a:spLocks/>
          </p:cNvSpPr>
          <p:nvPr/>
        </p:nvSpPr>
        <p:spPr bwMode="black">
          <a:xfrm>
            <a:off x="592394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4" name="Freeform 13"/>
          <p:cNvSpPr>
            <a:spLocks/>
          </p:cNvSpPr>
          <p:nvPr/>
        </p:nvSpPr>
        <p:spPr bwMode="black">
          <a:xfrm>
            <a:off x="6066692" y="5654416"/>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5" name="Freeform 14"/>
          <p:cNvSpPr>
            <a:spLocks/>
          </p:cNvSpPr>
          <p:nvPr/>
        </p:nvSpPr>
        <p:spPr bwMode="black">
          <a:xfrm>
            <a:off x="6212493"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6" name="Freeform 15"/>
          <p:cNvSpPr>
            <a:spLocks/>
          </p:cNvSpPr>
          <p:nvPr/>
        </p:nvSpPr>
        <p:spPr bwMode="black">
          <a:xfrm>
            <a:off x="6358271" y="5525942"/>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7" name="Freeform 16"/>
          <p:cNvSpPr>
            <a:spLocks/>
          </p:cNvSpPr>
          <p:nvPr/>
        </p:nvSpPr>
        <p:spPr bwMode="black">
          <a:xfrm>
            <a:off x="6501539"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8" name="Freeform 17"/>
          <p:cNvSpPr>
            <a:spLocks/>
          </p:cNvSpPr>
          <p:nvPr/>
        </p:nvSpPr>
        <p:spPr bwMode="black">
          <a:xfrm>
            <a:off x="6647361" y="5654416"/>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356280664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741"/>
            <a:ext cx="2468640" cy="646329"/>
          </a:xfrm>
          <a:prstGeom prst="rect">
            <a:avLst/>
          </a:prstGeom>
          <a:noFill/>
        </p:spPr>
        <p:txBody>
          <a:bodyPr wrap="none" lIns="91438" tIns="45719" rIns="91438" bIns="45719" rtlCol="0">
            <a:spAutoFit/>
          </a:bodyPr>
          <a:lstStyle/>
          <a:p>
            <a:pPr defTabSz="91438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8" name="Freeform 37"/>
          <p:cNvSpPr>
            <a:spLocks/>
          </p:cNvSpPr>
          <p:nvPr/>
        </p:nvSpPr>
        <p:spPr bwMode="black">
          <a:xfrm>
            <a:off x="8771210"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9" name="Freeform 38"/>
          <p:cNvSpPr>
            <a:spLocks/>
          </p:cNvSpPr>
          <p:nvPr/>
        </p:nvSpPr>
        <p:spPr bwMode="black">
          <a:xfrm>
            <a:off x="7455530"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0" name="Freeform 39"/>
          <p:cNvSpPr>
            <a:spLocks/>
          </p:cNvSpPr>
          <p:nvPr/>
        </p:nvSpPr>
        <p:spPr bwMode="black">
          <a:xfrm>
            <a:off x="7865820" y="2930400"/>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1" name="Freeform 40"/>
          <p:cNvSpPr>
            <a:spLocks/>
          </p:cNvSpPr>
          <p:nvPr/>
        </p:nvSpPr>
        <p:spPr bwMode="black">
          <a:xfrm>
            <a:off x="8268912" y="2721078"/>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2" name="Freeform 41"/>
          <p:cNvSpPr>
            <a:spLocks/>
          </p:cNvSpPr>
          <p:nvPr/>
        </p:nvSpPr>
        <p:spPr bwMode="black">
          <a:xfrm>
            <a:off x="8679201"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3" name="Freeform 42"/>
          <p:cNvSpPr>
            <a:spLocks/>
          </p:cNvSpPr>
          <p:nvPr/>
        </p:nvSpPr>
        <p:spPr bwMode="black">
          <a:xfrm>
            <a:off x="9080293" y="3082694"/>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4" name="Freeform 43"/>
          <p:cNvSpPr>
            <a:spLocks/>
          </p:cNvSpPr>
          <p:nvPr/>
        </p:nvSpPr>
        <p:spPr bwMode="black">
          <a:xfrm>
            <a:off x="9490639" y="2930400"/>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5" name="Freeform 44"/>
          <p:cNvSpPr>
            <a:spLocks/>
          </p:cNvSpPr>
          <p:nvPr/>
        </p:nvSpPr>
        <p:spPr bwMode="black">
          <a:xfrm>
            <a:off x="9900928" y="2721078"/>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6" name="Freeform 45"/>
          <p:cNvSpPr>
            <a:spLocks/>
          </p:cNvSpPr>
          <p:nvPr/>
        </p:nvSpPr>
        <p:spPr bwMode="black">
          <a:xfrm>
            <a:off x="10304035" y="2930400"/>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7" name="Freeform 46"/>
          <p:cNvSpPr>
            <a:spLocks/>
          </p:cNvSpPr>
          <p:nvPr/>
        </p:nvSpPr>
        <p:spPr bwMode="black">
          <a:xfrm>
            <a:off x="10714356" y="3082694"/>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28700190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278"/>
            <a:ext cx="10813351" cy="384175"/>
          </a:xfrm>
        </p:spPr>
        <p:txBody>
          <a:bodyPr>
            <a:normAutofit/>
          </a:bodyPr>
          <a:lstStyle>
            <a:lvl1pPr marL="0" indent="0" algn="l">
              <a:buNone/>
              <a:defRPr sz="1200">
                <a:solidFill>
                  <a:schemeClr val="tx1">
                    <a:lumMod val="75000"/>
                    <a:lumOff val="25000"/>
                  </a:schemeClr>
                </a:solidFill>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53" y="4656888"/>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310534997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lIns="91438" tIns="45719" rIns="91438" bIns="45719" anchor="ctr"/>
          <a:lstStyle/>
          <a:p>
            <a:pPr defTabSz="91438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lIns="91438" tIns="45719" rIns="91438" bIns="45719" anchor="ctr"/>
          <a:lstStyle/>
          <a:p>
            <a:pPr defTabSz="91438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641" y="6641663"/>
            <a:ext cx="2038155" cy="181667"/>
          </a:xfrm>
          <a:prstGeom prst="rect">
            <a:avLst/>
          </a:prstGeom>
          <a:noFill/>
          <a:ln w="9525">
            <a:noFill/>
            <a:miter lim="800000"/>
            <a:headEnd/>
            <a:tailEnd/>
          </a:ln>
          <a:effectLst/>
        </p:spPr>
        <p:txBody>
          <a:bodyPr wrap="none" lIns="82122" tIns="41060" rIns="82122" bIns="41060" anchor="b" anchorCtr="1">
            <a:spAutoFit/>
          </a:bodyPr>
          <a:lstStyle/>
          <a:p>
            <a:pPr defTabSz="814370"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485" y="6641663"/>
            <a:ext cx="889341" cy="181667"/>
          </a:xfrm>
          <a:prstGeom prst="rect">
            <a:avLst/>
          </a:prstGeom>
          <a:noFill/>
          <a:ln w="9525">
            <a:noFill/>
            <a:miter lim="800000"/>
            <a:headEnd/>
            <a:tailEnd/>
          </a:ln>
          <a:effectLst/>
        </p:spPr>
        <p:txBody>
          <a:bodyPr wrap="none" lIns="82122" tIns="41060" rIns="82122" bIns="41060" anchor="b">
            <a:spAutoFit/>
          </a:bodyPr>
          <a:lstStyle/>
          <a:p>
            <a:pPr algn="r" defTabSz="814370"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8" y="6641663"/>
            <a:ext cx="1282366" cy="181667"/>
          </a:xfrm>
          <a:prstGeom prst="rect">
            <a:avLst/>
          </a:prstGeom>
          <a:noFill/>
          <a:ln w="9525">
            <a:noFill/>
            <a:miter lim="800000"/>
            <a:headEnd/>
            <a:tailEnd/>
          </a:ln>
          <a:effectLst/>
        </p:spPr>
        <p:txBody>
          <a:bodyPr lIns="82122" tIns="41060" rIns="82122" bIns="41060" anchor="b">
            <a:spAutoFit/>
          </a:bodyPr>
          <a:lstStyle/>
          <a:p>
            <a:pPr defTabSz="814370"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749" y="6637190"/>
            <a:ext cx="322579" cy="223986"/>
          </a:xfrm>
          <a:prstGeom prst="rect">
            <a:avLst/>
          </a:prstGeom>
          <a:noFill/>
          <a:ln w="9525" algn="ctr">
            <a:noFill/>
            <a:miter lim="800000"/>
            <a:headEnd/>
            <a:tailEnd/>
          </a:ln>
          <a:effectLst/>
        </p:spPr>
        <p:txBody>
          <a:bodyPr wrap="none" lIns="82122" tIns="41060" rIns="82122" bIns="41060" anchor="b">
            <a:spAutoFit/>
          </a:bodyPr>
          <a:lstStyle/>
          <a:p>
            <a:pPr algn="r" defTabSz="814370"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70"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990"/>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2" tIns="41060" rIns="82122" bIns="41060" anchor="ctr"/>
          <a:lstStyle/>
          <a:p>
            <a:pPr defTabSz="91438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281"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679"/>
            <a:ext cx="9945743" cy="307775"/>
          </a:xfrm>
        </p:spPr>
        <p:txBody>
          <a:bodyPr anchor="b">
            <a:spAutoFit/>
          </a:bodyPr>
          <a:lstStyle>
            <a:lvl1pPr algn="l" defTabSz="804845">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16367822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784"/>
            <a:ext cx="7313295" cy="2389187"/>
          </a:xfrm>
          <a:prstGeom prst="rect">
            <a:avLst/>
          </a:prstGeom>
          <a:noFill/>
          <a:ln w="9525">
            <a:noFill/>
            <a:miter lim="800000"/>
            <a:headEnd/>
            <a:tailEnd/>
          </a:ln>
          <a:effectLst/>
        </p:spPr>
      </p:pic>
      <p:sp>
        <p:nvSpPr>
          <p:cNvPr id="16" name="Rectangle 15"/>
          <p:cNvSpPr/>
          <p:nvPr/>
        </p:nvSpPr>
        <p:spPr>
          <a:xfrm>
            <a:off x="7130507"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38" tIns="45719" rIns="91438" bIns="45719" rtlCol="0" anchor="ctr" anchorCtr="1">
            <a:normAutofit/>
          </a:bodyPr>
          <a:lstStyle>
            <a:lvl1pPr marL="237739" indent="-237739" algn="l" defTabSz="91438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953" y="2775202"/>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7006"/>
            <a:ext cx="12188825" cy="2390775"/>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12" name="Rectangle 10"/>
          <p:cNvSpPr>
            <a:spLocks noChangeArrowheads="1"/>
          </p:cNvSpPr>
          <p:nvPr/>
        </p:nvSpPr>
        <p:spPr bwMode="white">
          <a:xfrm>
            <a:off x="0" y="4477006"/>
            <a:ext cx="12188825" cy="2390775"/>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20" name="Rectangle 4"/>
          <p:cNvSpPr>
            <a:spLocks noChangeArrowheads="1"/>
          </p:cNvSpPr>
          <p:nvPr/>
        </p:nvSpPr>
        <p:spPr bwMode="ltGray">
          <a:xfrm>
            <a:off x="2941599" y="6632433"/>
            <a:ext cx="2234461" cy="190644"/>
          </a:xfrm>
          <a:prstGeom prst="rect">
            <a:avLst/>
          </a:prstGeom>
          <a:noFill/>
          <a:ln w="9525">
            <a:noFill/>
            <a:miter lim="800000"/>
            <a:headEnd/>
            <a:tailEnd/>
          </a:ln>
          <a:effectLst/>
        </p:spPr>
        <p:txBody>
          <a:bodyPr wrap="none" lIns="82122" tIns="41060" rIns="82122" bIns="41060" anchor="b" anchorCtr="1">
            <a:spAutoFit/>
          </a:bodyPr>
          <a:lstStyle/>
          <a:p>
            <a:pPr defTabSz="814370"/>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485" y="6634169"/>
            <a:ext cx="889341" cy="190644"/>
          </a:xfrm>
          <a:prstGeom prst="rect">
            <a:avLst/>
          </a:prstGeom>
          <a:noFill/>
          <a:ln w="9525">
            <a:noFill/>
            <a:miter lim="800000"/>
            <a:headEnd/>
            <a:tailEnd/>
          </a:ln>
          <a:effectLst/>
        </p:spPr>
        <p:txBody>
          <a:bodyPr wrap="none" lIns="82122" tIns="41060" rIns="82122" bIns="41060" anchor="b">
            <a:spAutoFit/>
          </a:bodyPr>
          <a:lstStyle/>
          <a:p>
            <a:pPr algn="r" defTabSz="814370"/>
            <a:r>
              <a:rPr lang="en-US" sz="700" dirty="0">
                <a:solidFill>
                  <a:srgbClr val="8E8E95"/>
                </a:solidFill>
                <a:latin typeface="Arial"/>
              </a:rPr>
              <a:t>Cisco Confidential</a:t>
            </a:r>
          </a:p>
        </p:txBody>
      </p:sp>
      <p:sp>
        <p:nvSpPr>
          <p:cNvPr id="22" name="Rectangle 6"/>
          <p:cNvSpPr>
            <a:spLocks noChangeArrowheads="1"/>
          </p:cNvSpPr>
          <p:nvPr/>
        </p:nvSpPr>
        <p:spPr bwMode="ltGray">
          <a:xfrm>
            <a:off x="1083458" y="6632433"/>
            <a:ext cx="1282366" cy="190644"/>
          </a:xfrm>
          <a:prstGeom prst="rect">
            <a:avLst/>
          </a:prstGeom>
          <a:noFill/>
          <a:ln w="9525">
            <a:noFill/>
            <a:miter lim="800000"/>
            <a:headEnd/>
            <a:tailEnd/>
          </a:ln>
          <a:effectLst/>
        </p:spPr>
        <p:txBody>
          <a:bodyPr lIns="82122" tIns="41060" rIns="82122" bIns="41060" anchor="b">
            <a:spAutoFit/>
          </a:bodyPr>
          <a:lstStyle/>
          <a:p>
            <a:pPr defTabSz="814370"/>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749" y="6626228"/>
            <a:ext cx="322579" cy="236810"/>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1000">
                <a:solidFill>
                  <a:srgbClr val="8E8E95"/>
                </a:solidFill>
                <a:latin typeface="Arial"/>
              </a:rPr>
              <a:pPr algn="r" defTabSz="814370"/>
              <a:t>‹#›</a:t>
            </a:fld>
            <a:endParaRPr lang="en-US" sz="1000" dirty="0">
              <a:solidFill>
                <a:srgbClr val="8E8E95"/>
              </a:solidFill>
              <a:latin typeface="Arial"/>
            </a:endParaRPr>
          </a:p>
        </p:txBody>
      </p:sp>
    </p:spTree>
    <p:extLst>
      <p:ext uri="{BB962C8B-B14F-4D97-AF65-F5344CB8AC3E}">
        <p14:creationId xmlns:p14="http://schemas.microsoft.com/office/powerpoint/2010/main" val="1049742936"/>
      </p:ext>
    </p:extLst>
  </p:cSld>
  <p:clrMapOvr>
    <a:masterClrMapping/>
  </p:clrMapOvr>
  <p:transition xmlns:p14="http://schemas.microsoft.com/office/powerpoint/2010/main">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148" y="1781182"/>
            <a:ext cx="10584809" cy="3571875"/>
          </a:xfrm>
        </p:spPr>
        <p:txBody>
          <a:bodyPr/>
          <a:lstStyle/>
          <a:p>
            <a:endParaRPr lang="en-US"/>
          </a:p>
        </p:txBody>
      </p:sp>
    </p:spTree>
    <p:extLst>
      <p:ext uri="{BB962C8B-B14F-4D97-AF65-F5344CB8AC3E}">
        <p14:creationId xmlns:p14="http://schemas.microsoft.com/office/powerpoint/2010/main" val="624915168"/>
      </p:ext>
    </p:extLst>
  </p:cSld>
  <p:clrMapOvr>
    <a:masterClrMapping/>
  </p:clrMapOvr>
  <p:transition xmlns:p14="http://schemas.microsoft.com/office/powerpoint/2010/main">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cSld name="2_Bullet_Title only no bar">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75" y="6584492"/>
            <a:ext cx="785985" cy="1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2" tIns="41060" rIns="82122" bIns="41060" anchor="b">
            <a:spAutoFit/>
          </a:bodyPr>
          <a:lstStyle/>
          <a:p>
            <a:pPr algn="r" defTabSz="814370"/>
            <a:r>
              <a:rPr lang="en-US" sz="600">
                <a:solidFill>
                  <a:srgbClr val="C0C0C0"/>
                </a:solidFill>
                <a:latin typeface="Arial"/>
              </a:rPr>
              <a:t>Cisco Confidential</a:t>
            </a:r>
          </a:p>
        </p:txBody>
      </p:sp>
      <p:sp>
        <p:nvSpPr>
          <p:cNvPr id="4" name="Rectangle 7"/>
          <p:cNvSpPr>
            <a:spLocks noChangeArrowheads="1"/>
          </p:cNvSpPr>
          <p:nvPr userDrawn="1"/>
        </p:nvSpPr>
        <p:spPr bwMode="ltGray">
          <a:xfrm>
            <a:off x="11605288" y="6581317"/>
            <a:ext cx="259887" cy="1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2" tIns="41060" rIns="82122" bIns="41060" anchor="b">
            <a:spAutoFit/>
          </a:bodyPr>
          <a:lstStyle/>
          <a:p>
            <a:pPr algn="r" defTabSz="814370"/>
            <a:fld id="{334FF9E9-1DAD-FF40-B8AF-5065C4FEE962}" type="slidenum">
              <a:rPr lang="en-US" sz="600">
                <a:solidFill>
                  <a:srgbClr val="C0C0C0"/>
                </a:solidFill>
                <a:latin typeface="Arial"/>
              </a:rPr>
              <a:pPr algn="r" defTabSz="814370"/>
              <a:t>‹#›</a:t>
            </a:fld>
            <a:endParaRPr lang="en-US" sz="600">
              <a:solidFill>
                <a:srgbClr val="C0C0C0"/>
              </a:solidFill>
              <a:latin typeface="Arial"/>
            </a:endParaRPr>
          </a:p>
        </p:txBody>
      </p:sp>
      <p:sp>
        <p:nvSpPr>
          <p:cNvPr id="5" name="Rectangle 13"/>
          <p:cNvSpPr>
            <a:spLocks noChangeArrowheads="1"/>
          </p:cNvSpPr>
          <p:nvPr userDrawn="1"/>
        </p:nvSpPr>
        <p:spPr bwMode="ltGray">
          <a:xfrm>
            <a:off x="334349" y="6586080"/>
            <a:ext cx="1948387" cy="1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2" tIns="41060" rIns="82122" bIns="41060" anchor="b" anchorCtr="1">
            <a:spAutoFit/>
          </a:bodyPr>
          <a:lstStyle/>
          <a:p>
            <a:pPr defTabSz="814370"/>
            <a:r>
              <a:rPr lang="en-US" sz="600">
                <a:solidFill>
                  <a:srgbClr val="C0C0C0"/>
                </a:solidFill>
                <a:latin typeface="Arial"/>
              </a:rPr>
              <a:t>© 2011 Cisco and/or its affiliates. All rights reserved.</a:t>
            </a:r>
          </a:p>
        </p:txBody>
      </p:sp>
      <p:sp>
        <p:nvSpPr>
          <p:cNvPr id="2" name="Title 1"/>
          <p:cNvSpPr>
            <a:spLocks noGrp="1"/>
          </p:cNvSpPr>
          <p:nvPr>
            <p:ph type="title"/>
          </p:nvPr>
        </p:nvSpPr>
        <p:spPr>
          <a:xfrm>
            <a:off x="306193"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534948604"/>
      </p:ext>
    </p:extLst>
  </p:cSld>
  <p:clrMapOvr>
    <a:masterClrMapping/>
  </p:clrMapOvr>
  <p:transition xmlns:p14="http://schemas.microsoft.com/office/powerpoint/2010/main">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271"/>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Arial"/>
                <a:cs typeface="CiscoSans Thin"/>
              </a:rPr>
              <a:t>Cisco Confidential</a:t>
            </a:r>
          </a:p>
        </p:txBody>
      </p:sp>
      <p:sp>
        <p:nvSpPr>
          <p:cNvPr id="7"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Arial"/>
                <a:cs typeface="CiscoSans Thin"/>
              </a:rPr>
              <a:pPr algn="r" defTabSz="814217"/>
              <a:t>‹#›</a:t>
            </a:fld>
            <a:endParaRPr lang="en-US" sz="800" dirty="0">
              <a:solidFill>
                <a:srgbClr val="FFFFFF"/>
              </a:solidFill>
              <a:latin typeface="Arial"/>
              <a:cs typeface="CiscoSans Thin"/>
            </a:endParaRPr>
          </a:p>
        </p:txBody>
      </p:sp>
      <p:sp>
        <p:nvSpPr>
          <p:cNvPr id="10"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Arial"/>
                <a:cs typeface="CiscoSans Thin"/>
              </a:rPr>
              <a:t>© 2013-2014  Cisco and/or its affiliates. All rights reserved.</a:t>
            </a:r>
            <a:endParaRPr lang="en-US" sz="800" dirty="0">
              <a:solidFill>
                <a:srgbClr val="FFFFFF"/>
              </a:solidFill>
              <a:latin typeface="Arial"/>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14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1781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5"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6"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2014  Cisco and/or its affiliates. All rights reserved.</a:t>
            </a:r>
            <a:endParaRPr lang="en-US" sz="800" b="0" i="0" dirty="0">
              <a:solidFill>
                <a:srgbClr val="FFFFFF"/>
              </a:solidFill>
              <a:latin typeface="+mn-lt"/>
              <a:cs typeface="CiscoSans Thin"/>
            </a:endParaRPr>
          </a:p>
        </p:txBody>
      </p:sp>
      <p:cxnSp>
        <p:nvCxnSpPr>
          <p:cNvPr id="7" name="Straight Connector 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43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19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545500" y="270830"/>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cxnSp>
        <p:nvCxnSpPr>
          <p:cNvPr id="9" name="Straight Connector 8"/>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7502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432" y="5948788"/>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0" name="Rectangle 39"/>
          <p:cNvSpPr/>
          <p:nvPr userDrawn="1"/>
        </p:nvSpPr>
        <p:spPr>
          <a:xfrm>
            <a:off x="1947437" y="5948788"/>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2" name="Rectangle 41"/>
          <p:cNvSpPr/>
          <p:nvPr userDrawn="1"/>
        </p:nvSpPr>
        <p:spPr>
          <a:xfrm>
            <a:off x="6360634" y="5948788"/>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3" name="Rounded Rectangle 42"/>
          <p:cNvSpPr/>
          <p:nvPr userDrawn="1"/>
        </p:nvSpPr>
        <p:spPr>
          <a:xfrm rot="10800000" flipH="1">
            <a:off x="3807683" y="83148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5" name="Rounded Rectangle 44"/>
          <p:cNvSpPr/>
          <p:nvPr userDrawn="1"/>
        </p:nvSpPr>
        <p:spPr>
          <a:xfrm rot="10800000" flipH="1">
            <a:off x="1095669" y="4716932"/>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6" name="Rounded Rectangle 45"/>
          <p:cNvSpPr/>
          <p:nvPr userDrawn="1"/>
        </p:nvSpPr>
        <p:spPr>
          <a:xfrm rot="10800000" flipH="1">
            <a:off x="1776212" y="198127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9" name="Rounded Rectangle 48"/>
          <p:cNvSpPr/>
          <p:nvPr userDrawn="1"/>
        </p:nvSpPr>
        <p:spPr>
          <a:xfrm rot="10800000" flipH="1">
            <a:off x="2921332" y="6719661"/>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0" name="Rounded Rectangle 49"/>
          <p:cNvSpPr/>
          <p:nvPr userDrawn="1"/>
        </p:nvSpPr>
        <p:spPr>
          <a:xfrm rot="10800000" flipH="1">
            <a:off x="3724579" y="6668805"/>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1" name="Rounded Rectangle 50"/>
          <p:cNvSpPr/>
          <p:nvPr userDrawn="1"/>
        </p:nvSpPr>
        <p:spPr>
          <a:xfrm rot="10800000" flipH="1">
            <a:off x="6559405" y="1025446"/>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2" name="Rounded Rectangle 51"/>
          <p:cNvSpPr/>
          <p:nvPr userDrawn="1"/>
        </p:nvSpPr>
        <p:spPr>
          <a:xfrm rot="10800000" flipH="1">
            <a:off x="7187313"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4" name="Rounded Rectangle 53"/>
          <p:cNvSpPr/>
          <p:nvPr userDrawn="1"/>
        </p:nvSpPr>
        <p:spPr>
          <a:xfrm rot="10800000" flipH="1">
            <a:off x="10714877" y="8318419"/>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5" name="Rounded Rectangle 54"/>
          <p:cNvSpPr/>
          <p:nvPr userDrawn="1"/>
        </p:nvSpPr>
        <p:spPr>
          <a:xfrm rot="10800000" flipH="1">
            <a:off x="10880166"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6" name="Rounded Rectangle 55"/>
          <p:cNvSpPr/>
          <p:nvPr userDrawn="1"/>
        </p:nvSpPr>
        <p:spPr>
          <a:xfrm rot="10800000" flipH="1">
            <a:off x="5026567" y="198127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7" name="Rectangle 56"/>
          <p:cNvSpPr/>
          <p:nvPr userDrawn="1"/>
        </p:nvSpPr>
        <p:spPr>
          <a:xfrm>
            <a:off x="0" y="152"/>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59" name="Group 67"/>
          <p:cNvGrpSpPr/>
          <p:nvPr userDrawn="1"/>
        </p:nvGrpSpPr>
        <p:grpSpPr>
          <a:xfrm>
            <a:off x="454967" y="311361"/>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44"/>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201" y="6586457"/>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38" y="1236839"/>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7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6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26" y="5232981"/>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6373323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52"/>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4" name="Group 67"/>
          <p:cNvGrpSpPr/>
          <p:nvPr userDrawn="1"/>
        </p:nvGrpSpPr>
        <p:grpSpPr>
          <a:xfrm>
            <a:off x="454967" y="311361"/>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44"/>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201" y="6586457"/>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38" y="1236839"/>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7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6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26" y="5232981"/>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81234728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7" name="Rounded Rectangle 66"/>
          <p:cNvSpPr/>
          <p:nvPr userDrawn="1"/>
        </p:nvSpPr>
        <p:spPr>
          <a:xfrm>
            <a:off x="10804455" y="5699405"/>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8" name="Rounded Rectangle 67"/>
          <p:cNvSpPr/>
          <p:nvPr userDrawn="1"/>
        </p:nvSpPr>
        <p:spPr>
          <a:xfrm rot="10800000">
            <a:off x="4047043" y="1516382"/>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9" name="Rectangle 5"/>
          <p:cNvSpPr>
            <a:spLocks noChangeArrowheads="1"/>
          </p:cNvSpPr>
          <p:nvPr userDrawn="1"/>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31" y="65864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38" y="1236839"/>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7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6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26" y="5232981"/>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361"/>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325402936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7"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31" y="65864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38" y="1236839"/>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7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6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26" y="5232981"/>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361"/>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196121368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857" y="3020671"/>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38" y="399296"/>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6549213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879"/>
            <a:ext cx="11300057" cy="3438525"/>
          </a:xfrm>
          <a:prstGeom prst="rect">
            <a:avLst/>
          </a:prstGeom>
          <a:noFill/>
        </p:spPr>
      </p:pic>
      <p:sp>
        <p:nvSpPr>
          <p:cNvPr id="26" name="Rectangle 25"/>
          <p:cNvSpPr/>
          <p:nvPr userDrawn="1"/>
        </p:nvSpPr>
        <p:spPr>
          <a:xfrm>
            <a:off x="289857"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38" y="1968120"/>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4" name="Rectangle 5"/>
          <p:cNvSpPr>
            <a:spLocks noChangeArrowheads="1"/>
          </p:cNvSpPr>
          <p:nvPr userDrawn="1"/>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231" y="65864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3373818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314"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68941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314"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666"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224"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19145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8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128" y="6586457"/>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29418139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957" y="403341"/>
            <a:ext cx="5338705" cy="838200"/>
          </a:xfrm>
          <a:prstGeom prst="rect">
            <a:avLst/>
          </a:prstGeom>
        </p:spPr>
        <p:txBody>
          <a:bodyPr vert="horz" lIns="82276" tIns="45711" rIns="82276" bIns="45711" rtlCol="0" anchor="t" anchorCtr="0">
            <a:noAutofit/>
          </a:bodyPr>
          <a:lstStyle>
            <a:lvl1pPr algn="l" defTabSz="914209"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298" y="1600200"/>
            <a:ext cx="5338705" cy="4526280"/>
          </a:xfrm>
          <a:prstGeom prst="rect">
            <a:avLst/>
          </a:prstGeom>
        </p:spPr>
        <p:txBody>
          <a:bodyPr lIns="121883" tIns="60941" rIns="121883"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8" indent="-228553">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a:prstGeom prst="rect">
            <a:avLst/>
          </a:prstGeom>
        </p:spPr>
        <p:txBody>
          <a:bodyPr lIns="121883" tIns="60941" rIns="121883"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8" indent="-228553">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8231" y="403341"/>
            <a:ext cx="5338705" cy="841248"/>
          </a:xfrm>
          <a:prstGeom prst="rect">
            <a:avLst/>
          </a:prstGeom>
        </p:spPr>
        <p:txBody>
          <a:bodyPr lIns="121883" tIns="60941" rIns="121883" bIns="60941">
            <a:noAutofit/>
          </a:bodyPr>
          <a:lstStyle>
            <a:lvl1pPr marL="0" marR="0" indent="0" algn="l" defTabSz="914209"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2503" y="81281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67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314"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0741594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314"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32138872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1030"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321996888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952"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19204756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93"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325"/>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364249791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3621046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4744519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846"/>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2656"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2170292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249" y="777667"/>
            <a:ext cx="119061" cy="5287676"/>
          </a:xfrm>
          <a:prstGeom prst="rect">
            <a:avLst/>
          </a:prstGeom>
          <a:noFill/>
          <a:ln>
            <a:noFill/>
          </a:ln>
        </p:spPr>
      </p:pic>
    </p:spTree>
    <p:extLst>
      <p:ext uri="{BB962C8B-B14F-4D97-AF65-F5344CB8AC3E}">
        <p14:creationId xmlns:p14="http://schemas.microsoft.com/office/powerpoint/2010/main" val="8917512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402835994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11" y="100584"/>
            <a:ext cx="355701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4343401" y="100584"/>
            <a:ext cx="346557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8360758" y="100584"/>
            <a:ext cx="351129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92611" y="1602098"/>
            <a:ext cx="3557016" cy="4448011"/>
          </a:xfrm>
          <a:prstGeom prst="rect">
            <a:avLst/>
          </a:prstGeom>
        </p:spPr>
        <p:txBody>
          <a:bodyPr lIns="121883" tIns="60941" rIns="121883" bIns="60941">
            <a:noAutofit/>
          </a:bodyPr>
          <a:lstStyle>
            <a:lvl1pPr marL="298361" indent="-228532">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473" indent="-25392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655" indent="-222184">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5"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8360758" y="1578600"/>
            <a:ext cx="3511296" cy="4448011"/>
          </a:xfrm>
          <a:prstGeom prst="rect">
            <a:avLst/>
          </a:prstGeom>
        </p:spPr>
        <p:txBody>
          <a:bodyPr lIns="121883" tIns="60941" rIns="121883" bIns="60941">
            <a:noAutofit/>
          </a:bodyPr>
          <a:lstStyle>
            <a:lvl1pPr marL="228563" indent="-228563">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856" indent="-28791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888" indent="-228532">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5"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4343401" y="1602098"/>
            <a:ext cx="3465576" cy="4448011"/>
          </a:xfrm>
          <a:prstGeom prst="rect">
            <a:avLst/>
          </a:prstGeom>
        </p:spPr>
        <p:txBody>
          <a:bodyPr lIns="121883" tIns="60941" rIns="121883" bIns="60941">
            <a:noAutofit/>
          </a:bodyPr>
          <a:lstStyle>
            <a:lvl1pPr marL="228563" indent="-228563">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178" indent="-234880">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596" indent="-228532">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242"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540" indent="-22429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4101032" y="81280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7793" y="81280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70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218" y="4279602"/>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101" y="311304"/>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grpSp>
      <p:sp>
        <p:nvSpPr>
          <p:cNvPr id="2" name="Title 1"/>
          <p:cNvSpPr>
            <a:spLocks noGrp="1"/>
          </p:cNvSpPr>
          <p:nvPr>
            <p:ph type="ctrTitle" hasCustomPrompt="1"/>
          </p:nvPr>
        </p:nvSpPr>
        <p:spPr>
          <a:xfrm>
            <a:off x="278340" y="3282704"/>
            <a:ext cx="6281773"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389" y="1917852"/>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4769542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2" name="Rounded Rectangle 11"/>
          <p:cNvSpPr/>
          <p:nvPr/>
        </p:nvSpPr>
        <p:spPr>
          <a:xfrm>
            <a:off x="8498613" y="1711397"/>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3" name="Rounded Rectangle 12"/>
          <p:cNvSpPr/>
          <p:nvPr/>
        </p:nvSpPr>
        <p:spPr>
          <a:xfrm>
            <a:off x="10804455" y="835097"/>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 name="Title 1"/>
          <p:cNvSpPr>
            <a:spLocks noGrp="1"/>
          </p:cNvSpPr>
          <p:nvPr>
            <p:ph type="title" hasCustomPrompt="1"/>
          </p:nvPr>
        </p:nvSpPr>
        <p:spPr>
          <a:xfrm>
            <a:off x="316909" y="484784"/>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5" y="658472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5" y="658472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54" y="5359056"/>
            <a:ext cx="11429936"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231" y="65864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133981827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57191141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278212466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181"/>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0154961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40"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90"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7010"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632" y="3029161"/>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161"/>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161"/>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161"/>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868"/>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7010" y="1676552"/>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111"/>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7010" y="5183111"/>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152929994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1106"/>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606" y="311105"/>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5012"/>
            <a:ext cx="11300057" cy="171451"/>
          </a:xfrm>
          <a:prstGeom prst="rect">
            <a:avLst/>
          </a:prstGeom>
        </p:spPr>
      </p:pic>
      <p:sp>
        <p:nvSpPr>
          <p:cNvPr id="11" name="Rectangle 5"/>
          <p:cNvSpPr>
            <a:spLocks noChangeArrowheads="1"/>
          </p:cNvSpPr>
          <p:nvPr userDrawn="1"/>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231" y="65864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67583245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16011847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nvGrpSpPr>
          <p:cNvPr id="2" name="Group 3"/>
          <p:cNvGrpSpPr/>
          <p:nvPr userDrawn="1"/>
        </p:nvGrpSpPr>
        <p:grpSpPr>
          <a:xfrm>
            <a:off x="455092" y="6124785"/>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5731882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21439189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130" y="582029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2998" y="1254389"/>
            <a:ext cx="10888190" cy="3838231"/>
          </a:xfrm>
          <a:prstGeom prst="rect">
            <a:avLst/>
          </a:prstGeom>
        </p:spPr>
        <p:txBody>
          <a:bodyPr>
            <a:noAutofit/>
          </a:bodyPr>
          <a:lstStyle>
            <a:lvl1pPr marL="533241" indent="-533241"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29018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31" y="65864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52693952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31" y="65864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7" name="Oval 6"/>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167211511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306"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5598961"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6369815"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5489032" y="5654348"/>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5634930"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5778178" y="5525898"/>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5923992"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6066692" y="5654348"/>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6212445"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6358223" y="5525898"/>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6501491"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6647313" y="5654348"/>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74344518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7455482"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7865772" y="2930332"/>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8268864" y="2721033"/>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8679153"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9080293" y="3082650"/>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9490635" y="2930332"/>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9900924" y="2721033"/>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10304027" y="2930332"/>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10714351" y="3082650"/>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4" name="TextBox 33"/>
          <p:cNvSpPr txBox="1"/>
          <p:nvPr userDrawn="1"/>
        </p:nvSpPr>
        <p:spPr>
          <a:xfrm>
            <a:off x="859364" y="3060698"/>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77935926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306"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5" name="Freeform 4"/>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6" name="Freeform 5"/>
          <p:cNvSpPr>
            <a:spLocks/>
          </p:cNvSpPr>
          <p:nvPr/>
        </p:nvSpPr>
        <p:spPr bwMode="black">
          <a:xfrm>
            <a:off x="5598961"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7" name="Freeform 6"/>
          <p:cNvSpPr>
            <a:spLocks noEditPoints="1"/>
          </p:cNvSpPr>
          <p:nvPr userDrawn="1"/>
        </p:nvSpPr>
        <p:spPr bwMode="black">
          <a:xfrm>
            <a:off x="6369815"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9" name="Freeform 8"/>
          <p:cNvSpPr>
            <a:spLocks/>
          </p:cNvSpPr>
          <p:nvPr/>
        </p:nvSpPr>
        <p:spPr bwMode="black">
          <a:xfrm>
            <a:off x="5489032" y="5654348"/>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0" name="Freeform 9"/>
          <p:cNvSpPr>
            <a:spLocks/>
          </p:cNvSpPr>
          <p:nvPr/>
        </p:nvSpPr>
        <p:spPr bwMode="black">
          <a:xfrm>
            <a:off x="5634930"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1" name="Freeform 10"/>
          <p:cNvSpPr>
            <a:spLocks/>
          </p:cNvSpPr>
          <p:nvPr/>
        </p:nvSpPr>
        <p:spPr bwMode="black">
          <a:xfrm>
            <a:off x="5778178" y="5525898"/>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2" name="Freeform 11"/>
          <p:cNvSpPr>
            <a:spLocks/>
          </p:cNvSpPr>
          <p:nvPr/>
        </p:nvSpPr>
        <p:spPr bwMode="black">
          <a:xfrm>
            <a:off x="5923992"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4" name="Freeform 13"/>
          <p:cNvSpPr>
            <a:spLocks/>
          </p:cNvSpPr>
          <p:nvPr/>
        </p:nvSpPr>
        <p:spPr bwMode="black">
          <a:xfrm>
            <a:off x="6066692" y="5654348"/>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5" name="Freeform 14"/>
          <p:cNvSpPr>
            <a:spLocks/>
          </p:cNvSpPr>
          <p:nvPr/>
        </p:nvSpPr>
        <p:spPr bwMode="black">
          <a:xfrm>
            <a:off x="6212445"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6" name="Freeform 15"/>
          <p:cNvSpPr>
            <a:spLocks/>
          </p:cNvSpPr>
          <p:nvPr/>
        </p:nvSpPr>
        <p:spPr bwMode="black">
          <a:xfrm>
            <a:off x="6358223" y="5525898"/>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7" name="Freeform 16"/>
          <p:cNvSpPr>
            <a:spLocks/>
          </p:cNvSpPr>
          <p:nvPr/>
        </p:nvSpPr>
        <p:spPr bwMode="black">
          <a:xfrm>
            <a:off x="6501491"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8" name="Freeform 17"/>
          <p:cNvSpPr>
            <a:spLocks/>
          </p:cNvSpPr>
          <p:nvPr/>
        </p:nvSpPr>
        <p:spPr bwMode="black">
          <a:xfrm>
            <a:off x="6647313" y="5654348"/>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422841699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698"/>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8" name="Freeform 37"/>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9" name="Freeform 38"/>
          <p:cNvSpPr>
            <a:spLocks/>
          </p:cNvSpPr>
          <p:nvPr/>
        </p:nvSpPr>
        <p:spPr bwMode="black">
          <a:xfrm>
            <a:off x="7455482"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0" name="Freeform 39"/>
          <p:cNvSpPr>
            <a:spLocks/>
          </p:cNvSpPr>
          <p:nvPr/>
        </p:nvSpPr>
        <p:spPr bwMode="black">
          <a:xfrm>
            <a:off x="7865772" y="2930332"/>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8268864" y="2721033"/>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8679153"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p:cNvSpPr>
          <p:nvPr/>
        </p:nvSpPr>
        <p:spPr bwMode="black">
          <a:xfrm>
            <a:off x="9080293" y="3082650"/>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9490635" y="2930332"/>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9900924" y="2721033"/>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10304027" y="2930332"/>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10714351" y="3082650"/>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7293736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234"/>
            <a:ext cx="10813351"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45" y="4656820"/>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355704731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544" y="6641616"/>
            <a:ext cx="2038159" cy="181669"/>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547" y="6641616"/>
            <a:ext cx="889345" cy="181669"/>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7" y="6641616"/>
            <a:ext cx="1282366" cy="181669"/>
          </a:xfrm>
          <a:prstGeom prst="rect">
            <a:avLst/>
          </a:prstGeom>
          <a:noFill/>
          <a:ln w="9525">
            <a:noFill/>
            <a:miter lim="800000"/>
            <a:headEnd/>
            <a:tailEnd/>
          </a:ln>
          <a:effectLst/>
        </p:spPr>
        <p:txBody>
          <a:bodyPr lIns="82124" tIns="41061" rIns="82124" bIns="41061" anchor="b">
            <a:spAutoFit/>
          </a:bodyPr>
          <a:lstStyle/>
          <a:p>
            <a:pPr defTabSz="814388"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860" y="6637188"/>
            <a:ext cx="322583" cy="223988"/>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88"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946"/>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4" tIns="41061" rIns="82124" bIns="41061" anchor="ctr"/>
          <a:lstStyle/>
          <a:p>
            <a:pPr defTabSz="91440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281"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633"/>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31590766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716"/>
            <a:ext cx="7313295" cy="2389187"/>
          </a:xfrm>
          <a:prstGeom prst="rect">
            <a:avLst/>
          </a:prstGeom>
          <a:noFill/>
          <a:ln w="9525">
            <a:noFill/>
            <a:miter lim="800000"/>
            <a:headEnd/>
            <a:tailEnd/>
          </a:ln>
          <a:effectLst/>
        </p:spPr>
      </p:pic>
      <p:sp>
        <p:nvSpPr>
          <p:cNvPr id="16" name="Rectangle 15"/>
          <p:cNvSpPr/>
          <p:nvPr/>
        </p:nvSpPr>
        <p:spPr>
          <a:xfrm>
            <a:off x="7130504"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40" tIns="45720" rIns="91440" bIns="45720" rtlCol="0" anchor="ctr" anchorCtr="1">
            <a:normAutofit/>
          </a:bodyPr>
          <a:lstStyle>
            <a:lvl1pPr marL="237744" indent="-237744" algn="l" defTabSz="91440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906" y="2775158"/>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962"/>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2" name="Rectangle 10"/>
          <p:cNvSpPr>
            <a:spLocks noChangeArrowheads="1"/>
          </p:cNvSpPr>
          <p:nvPr/>
        </p:nvSpPr>
        <p:spPr bwMode="white">
          <a:xfrm>
            <a:off x="0" y="4476962"/>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20" name="Rectangle 4"/>
          <p:cNvSpPr>
            <a:spLocks noChangeArrowheads="1"/>
          </p:cNvSpPr>
          <p:nvPr/>
        </p:nvSpPr>
        <p:spPr bwMode="ltGray">
          <a:xfrm>
            <a:off x="2941550" y="6632430"/>
            <a:ext cx="2234465" cy="190646"/>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547" y="6634166"/>
            <a:ext cx="889345" cy="190646"/>
          </a:xfrm>
          <a:prstGeom prst="rect">
            <a:avLst/>
          </a:prstGeom>
          <a:noFill/>
          <a:ln w="9525">
            <a:noFill/>
            <a:miter lim="800000"/>
            <a:headEnd/>
            <a:tailEnd/>
          </a:ln>
          <a:effectLst/>
        </p:spPr>
        <p:txBody>
          <a:bodyPr wrap="none" lIns="82124" tIns="41061" rIns="82124" bIns="41061" anchor="b">
            <a:spAutoFit/>
          </a:bodyPr>
          <a:lstStyle/>
          <a:p>
            <a:pPr algn="r" defTabSz="814388"/>
            <a:r>
              <a:rPr lang="en-US" sz="700" dirty="0">
                <a:solidFill>
                  <a:srgbClr val="8E8E95"/>
                </a:solidFill>
                <a:latin typeface="Arial"/>
              </a:rPr>
              <a:t>Cisco Confidential</a:t>
            </a:r>
          </a:p>
        </p:txBody>
      </p:sp>
      <p:sp>
        <p:nvSpPr>
          <p:cNvPr id="22" name="Rectangle 6"/>
          <p:cNvSpPr>
            <a:spLocks noChangeArrowheads="1"/>
          </p:cNvSpPr>
          <p:nvPr/>
        </p:nvSpPr>
        <p:spPr bwMode="ltGray">
          <a:xfrm>
            <a:off x="1083457" y="6632430"/>
            <a:ext cx="1282366" cy="190646"/>
          </a:xfrm>
          <a:prstGeom prst="rect">
            <a:avLst/>
          </a:prstGeom>
          <a:noFill/>
          <a:ln w="9525">
            <a:noFill/>
            <a:miter lim="800000"/>
            <a:headEnd/>
            <a:tailEnd/>
          </a:ln>
          <a:effectLst/>
        </p:spPr>
        <p:txBody>
          <a:bodyPr lIns="82124" tIns="41061" rIns="82124" bIns="41061" anchor="b">
            <a:spAutoFit/>
          </a:bodyPr>
          <a:lstStyle/>
          <a:p>
            <a:pPr defTabSz="814388"/>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860" y="6626225"/>
            <a:ext cx="322583" cy="236812"/>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1000">
                <a:solidFill>
                  <a:srgbClr val="8E8E95"/>
                </a:solidFill>
                <a:latin typeface="Arial"/>
              </a:rPr>
              <a:pPr algn="r" defTabSz="814388"/>
              <a:t>‹#›</a:t>
            </a:fld>
            <a:endParaRPr lang="en-US" sz="1000" dirty="0">
              <a:solidFill>
                <a:srgbClr val="8E8E95"/>
              </a:solidFill>
              <a:latin typeface="Arial"/>
            </a:endParaRPr>
          </a:p>
        </p:txBody>
      </p:sp>
    </p:spTree>
    <p:extLst>
      <p:ext uri="{BB962C8B-B14F-4D97-AF65-F5344CB8AC3E}">
        <p14:creationId xmlns:p14="http://schemas.microsoft.com/office/powerpoint/2010/main" val="4233583610"/>
      </p:ext>
    </p:extLst>
  </p:cSld>
  <p:clrMapOvr>
    <a:masterClrMapping/>
  </p:clrMapOvr>
  <p:transition xmlns:p14="http://schemas.microsoft.com/office/powerpoint/2010/main">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7142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126"/>
            <a:ext cx="10813351" cy="384175"/>
          </a:xfrm>
          <a:prstGeom prst="rect">
            <a:avLst/>
          </a:prstGeom>
        </p:spPr>
        <p:txBody>
          <a:bodyPr lIns="121883" tIns="60941" rIns="121883" bIns="60941"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0" y="5165011"/>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08" y="5938333"/>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tx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cxnSp>
        <p:nvCxnSpPr>
          <p:cNvPr id="27" name="Straight Connector 2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91" y="410605"/>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277382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2998" y="1254389"/>
            <a:ext cx="10888190" cy="3838231"/>
          </a:xfrm>
          <a:prstGeom prst="rect">
            <a:avLst/>
          </a:prstGeom>
        </p:spPr>
        <p:txBody>
          <a:bodyPr>
            <a:noAutofit/>
          </a:bodyPr>
          <a:lstStyle>
            <a:lvl1pPr marL="537473" indent="-537473"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099" y="582029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08779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100" y="1781182"/>
            <a:ext cx="10584809" cy="3571875"/>
          </a:xfrm>
        </p:spPr>
        <p:txBody>
          <a:bodyPr/>
          <a:lstStyle/>
          <a:p>
            <a:endParaRPr lang="en-US"/>
          </a:p>
        </p:txBody>
      </p:sp>
    </p:spTree>
    <p:extLst>
      <p:ext uri="{BB962C8B-B14F-4D97-AF65-F5344CB8AC3E}">
        <p14:creationId xmlns:p14="http://schemas.microsoft.com/office/powerpoint/2010/main" val="955244498"/>
      </p:ext>
    </p:extLst>
  </p:cSld>
  <p:clrMapOvr>
    <a:masterClrMapping/>
  </p:clrMapOvr>
  <p:transition xmlns:p14="http://schemas.microsoft.com/office/powerpoint/2010/main">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681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430" y="5948786"/>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0" name="Rectangle 39"/>
          <p:cNvSpPr/>
          <p:nvPr userDrawn="1"/>
        </p:nvSpPr>
        <p:spPr>
          <a:xfrm>
            <a:off x="1947437" y="5948786"/>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2" name="Rectangle 41"/>
          <p:cNvSpPr/>
          <p:nvPr userDrawn="1"/>
        </p:nvSpPr>
        <p:spPr>
          <a:xfrm>
            <a:off x="6360634" y="5948786"/>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3" name="Rounded Rectangle 42"/>
          <p:cNvSpPr/>
          <p:nvPr userDrawn="1"/>
        </p:nvSpPr>
        <p:spPr>
          <a:xfrm rot="10800000" flipH="1">
            <a:off x="3807683" y="8314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5" name="Rounded Rectangle 44"/>
          <p:cNvSpPr/>
          <p:nvPr userDrawn="1"/>
        </p:nvSpPr>
        <p:spPr>
          <a:xfrm rot="10800000" flipH="1">
            <a:off x="1095669" y="4716930"/>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6" name="Rounded Rectangle 45"/>
          <p:cNvSpPr/>
          <p:nvPr userDrawn="1"/>
        </p:nvSpPr>
        <p:spPr>
          <a:xfrm rot="10800000" flipH="1">
            <a:off x="1776212" y="198126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9" name="Rounded Rectangle 48"/>
          <p:cNvSpPr/>
          <p:nvPr userDrawn="1"/>
        </p:nvSpPr>
        <p:spPr>
          <a:xfrm rot="10800000" flipH="1">
            <a:off x="2921330" y="6719651"/>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0" name="Rounded Rectangle 49"/>
          <p:cNvSpPr/>
          <p:nvPr userDrawn="1"/>
        </p:nvSpPr>
        <p:spPr>
          <a:xfrm rot="10800000" flipH="1">
            <a:off x="3724579" y="6668795"/>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1" name="Rounded Rectangle 50"/>
          <p:cNvSpPr/>
          <p:nvPr userDrawn="1"/>
        </p:nvSpPr>
        <p:spPr>
          <a:xfrm rot="10800000" flipH="1">
            <a:off x="6559405" y="1025436"/>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2" name="Rounded Rectangle 51"/>
          <p:cNvSpPr/>
          <p:nvPr userDrawn="1"/>
        </p:nvSpPr>
        <p:spPr>
          <a:xfrm rot="10800000" flipH="1">
            <a:off x="7187313"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4" name="Rounded Rectangle 53"/>
          <p:cNvSpPr/>
          <p:nvPr userDrawn="1"/>
        </p:nvSpPr>
        <p:spPr>
          <a:xfrm rot="10800000" flipH="1">
            <a:off x="10714877" y="8318417"/>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5" name="Rounded Rectangle 54"/>
          <p:cNvSpPr/>
          <p:nvPr userDrawn="1"/>
        </p:nvSpPr>
        <p:spPr>
          <a:xfrm rot="10800000" flipH="1">
            <a:off x="10880166"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6" name="Rounded Rectangle 55"/>
          <p:cNvSpPr/>
          <p:nvPr userDrawn="1"/>
        </p:nvSpPr>
        <p:spPr>
          <a:xfrm rot="10800000" flipH="1">
            <a:off x="5026567" y="198126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7" name="Rectangle 56"/>
          <p:cNvSpPr/>
          <p:nvPr userDrawn="1"/>
        </p:nvSpPr>
        <p:spPr>
          <a:xfrm>
            <a:off x="0" y="150"/>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59" name="Group 67"/>
          <p:cNvGrpSpPr/>
          <p:nvPr userDrawn="1"/>
        </p:nvGrpSpPr>
        <p:grpSpPr>
          <a:xfrm>
            <a:off x="454967" y="311351"/>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42"/>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200" y="6586447"/>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22" y="1236837"/>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6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5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71"/>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47011948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50"/>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4" name="Group 67"/>
          <p:cNvGrpSpPr/>
          <p:nvPr userDrawn="1"/>
        </p:nvGrpSpPr>
        <p:grpSpPr>
          <a:xfrm>
            <a:off x="454967" y="311351"/>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42"/>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200" y="6586447"/>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22" y="1236837"/>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6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5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71"/>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6619646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7" name="Rounded Rectangle 66"/>
          <p:cNvSpPr/>
          <p:nvPr userDrawn="1"/>
        </p:nvSpPr>
        <p:spPr>
          <a:xfrm>
            <a:off x="10804455" y="5699395"/>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8" name="Rounded Rectangle 67"/>
          <p:cNvSpPr/>
          <p:nvPr userDrawn="1"/>
        </p:nvSpPr>
        <p:spPr>
          <a:xfrm rot="10800000">
            <a:off x="4047043" y="1516372"/>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9" name="Rectangle 5"/>
          <p:cNvSpPr>
            <a:spLocks noChangeArrowheads="1"/>
          </p:cNvSpPr>
          <p:nvPr userDrawn="1"/>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29" y="658644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22" y="1236837"/>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6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5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71"/>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351"/>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22951593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7"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29" y="658644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22" y="1236837"/>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6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5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71"/>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351"/>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9861667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841" y="3020669"/>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22" y="399294"/>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84390451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877"/>
            <a:ext cx="11300057" cy="3438525"/>
          </a:xfrm>
          <a:prstGeom prst="rect">
            <a:avLst/>
          </a:prstGeom>
          <a:noFill/>
        </p:spPr>
      </p:pic>
      <p:sp>
        <p:nvSpPr>
          <p:cNvPr id="26" name="Rectangle 25"/>
          <p:cNvSpPr/>
          <p:nvPr userDrawn="1"/>
        </p:nvSpPr>
        <p:spPr>
          <a:xfrm>
            <a:off x="289841"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22" y="1968118"/>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4" name="Rectangle 5"/>
          <p:cNvSpPr>
            <a:spLocks noChangeArrowheads="1"/>
          </p:cNvSpPr>
          <p:nvPr userDrawn="1"/>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229" y="658644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0201999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701765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664"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222"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04031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4"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7" name="Text Placeholder 9"/>
          <p:cNvSpPr>
            <a:spLocks noGrp="1"/>
          </p:cNvSpPr>
          <p:nvPr>
            <p:ph type="body" sz="quarter" idx="11" hasCustomPrompt="1"/>
          </p:nvPr>
        </p:nvSpPr>
        <p:spPr>
          <a:xfrm>
            <a:off x="964130" y="582029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0" name="Straight Connector 9"/>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389"/>
            <a:ext cx="10888190" cy="3838231"/>
          </a:xfrm>
          <a:prstGeom prst="rect">
            <a:avLst/>
          </a:prstGeom>
        </p:spPr>
        <p:txBody>
          <a:bodyPr>
            <a:noAutofit/>
          </a:bodyPr>
          <a:lstStyle>
            <a:lvl1pPr marL="537473" indent="-537473"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41305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8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128" y="6586447"/>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189427882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20188077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192682173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1028"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165043050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951"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30067905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93"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315"/>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19570489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65593487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8315296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836"/>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2640"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9748165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232" y="777667"/>
            <a:ext cx="119061" cy="5287676"/>
          </a:xfrm>
          <a:prstGeom prst="rect">
            <a:avLst/>
          </a:prstGeom>
          <a:noFill/>
          <a:ln>
            <a:noFill/>
          </a:ln>
        </p:spPr>
      </p:pic>
    </p:spTree>
    <p:extLst>
      <p:ext uri="{BB962C8B-B14F-4D97-AF65-F5344CB8AC3E}">
        <p14:creationId xmlns:p14="http://schemas.microsoft.com/office/powerpoint/2010/main" val="222529442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4"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7" name="Text Placeholder 9"/>
          <p:cNvSpPr>
            <a:spLocks noGrp="1"/>
          </p:cNvSpPr>
          <p:nvPr>
            <p:ph type="body" sz="quarter" idx="11" hasCustomPrompt="1"/>
          </p:nvPr>
        </p:nvSpPr>
        <p:spPr>
          <a:xfrm>
            <a:off x="964130" y="582029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0" name="Straight Connector 9"/>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389"/>
            <a:ext cx="10888190" cy="3838231"/>
          </a:xfrm>
          <a:prstGeom prst="rect">
            <a:avLst/>
          </a:prstGeom>
        </p:spPr>
        <p:txBody>
          <a:bodyPr>
            <a:noAutofit/>
          </a:bodyPr>
          <a:lstStyle>
            <a:lvl1pPr marL="537473" indent="-537473"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10480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35957120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217" y="4279592"/>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099" y="311302"/>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grpSp>
      <p:sp>
        <p:nvSpPr>
          <p:cNvPr id="2" name="Title 1"/>
          <p:cNvSpPr>
            <a:spLocks noGrp="1"/>
          </p:cNvSpPr>
          <p:nvPr>
            <p:ph type="ctrTitle" hasCustomPrompt="1"/>
          </p:nvPr>
        </p:nvSpPr>
        <p:spPr>
          <a:xfrm>
            <a:off x="278339" y="3282704"/>
            <a:ext cx="6281773"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387" y="1917850"/>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42826575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2" name="Rounded Rectangle 11"/>
          <p:cNvSpPr/>
          <p:nvPr/>
        </p:nvSpPr>
        <p:spPr>
          <a:xfrm>
            <a:off x="8498613" y="1711387"/>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3" name="Rounded Rectangle 12"/>
          <p:cNvSpPr/>
          <p:nvPr/>
        </p:nvSpPr>
        <p:spPr>
          <a:xfrm>
            <a:off x="10804455" y="835087"/>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 name="Title 1"/>
          <p:cNvSpPr>
            <a:spLocks noGrp="1"/>
          </p:cNvSpPr>
          <p:nvPr>
            <p:ph type="title" hasCustomPrompt="1"/>
          </p:nvPr>
        </p:nvSpPr>
        <p:spPr>
          <a:xfrm>
            <a:off x="316909" y="484782"/>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5" y="65847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5" y="65847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54" y="5359054"/>
            <a:ext cx="11429936"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229" y="658644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21515147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161211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321791352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171"/>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2329717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39"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90"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7008"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631" y="3029151"/>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151"/>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151"/>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151"/>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858"/>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7008" y="1676550"/>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109"/>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7008" y="5183109"/>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223056274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1096"/>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589" y="311095"/>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5010"/>
            <a:ext cx="11300057" cy="171451"/>
          </a:xfrm>
          <a:prstGeom prst="rect">
            <a:avLst/>
          </a:prstGeom>
        </p:spPr>
      </p:pic>
      <p:sp>
        <p:nvSpPr>
          <p:cNvPr id="11" name="Rectangle 5"/>
          <p:cNvSpPr>
            <a:spLocks noChangeArrowheads="1"/>
          </p:cNvSpPr>
          <p:nvPr userDrawn="1"/>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229" y="658644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85782228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34642738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nvGrpSpPr>
          <p:cNvPr id="2" name="Group 3"/>
          <p:cNvGrpSpPr/>
          <p:nvPr userDrawn="1"/>
        </p:nvGrpSpPr>
        <p:grpSpPr>
          <a:xfrm>
            <a:off x="455090" y="6124775"/>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39240184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15" y="1254389"/>
            <a:ext cx="11066075"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29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00984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9229972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29" y="658644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33636125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29" y="658644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7" name="Oval 6"/>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63563811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289"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55989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6369814"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5489032" y="5654346"/>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5634914"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5778162" y="5525888"/>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59239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6066675" y="5654346"/>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6212444"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6358222" y="5525888"/>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6501490"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6647312" y="5654346"/>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99237462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7455481"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7865770" y="2930330"/>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8268863" y="2721023"/>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8679152"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9080293" y="3082640"/>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9490635" y="2930330"/>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9900924" y="2721023"/>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10304027" y="2930330"/>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10714351" y="3082640"/>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4" name="TextBox 33"/>
          <p:cNvSpPr txBox="1"/>
          <p:nvPr userDrawn="1"/>
        </p:nvSpPr>
        <p:spPr>
          <a:xfrm>
            <a:off x="859364" y="3060688"/>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6953579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289"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5" name="Freeform 4"/>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6" name="Freeform 5"/>
          <p:cNvSpPr>
            <a:spLocks/>
          </p:cNvSpPr>
          <p:nvPr/>
        </p:nvSpPr>
        <p:spPr bwMode="black">
          <a:xfrm>
            <a:off x="55989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7" name="Freeform 6"/>
          <p:cNvSpPr>
            <a:spLocks noEditPoints="1"/>
          </p:cNvSpPr>
          <p:nvPr userDrawn="1"/>
        </p:nvSpPr>
        <p:spPr bwMode="black">
          <a:xfrm>
            <a:off x="6369814"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9" name="Freeform 8"/>
          <p:cNvSpPr>
            <a:spLocks/>
          </p:cNvSpPr>
          <p:nvPr/>
        </p:nvSpPr>
        <p:spPr bwMode="black">
          <a:xfrm>
            <a:off x="5489032" y="5654346"/>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0" name="Freeform 9"/>
          <p:cNvSpPr>
            <a:spLocks/>
          </p:cNvSpPr>
          <p:nvPr/>
        </p:nvSpPr>
        <p:spPr bwMode="black">
          <a:xfrm>
            <a:off x="5634914"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1" name="Freeform 10"/>
          <p:cNvSpPr>
            <a:spLocks/>
          </p:cNvSpPr>
          <p:nvPr/>
        </p:nvSpPr>
        <p:spPr bwMode="black">
          <a:xfrm>
            <a:off x="5778162" y="5525888"/>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2" name="Freeform 11"/>
          <p:cNvSpPr>
            <a:spLocks/>
          </p:cNvSpPr>
          <p:nvPr/>
        </p:nvSpPr>
        <p:spPr bwMode="black">
          <a:xfrm>
            <a:off x="59239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4" name="Freeform 13"/>
          <p:cNvSpPr>
            <a:spLocks/>
          </p:cNvSpPr>
          <p:nvPr/>
        </p:nvSpPr>
        <p:spPr bwMode="black">
          <a:xfrm>
            <a:off x="6066675" y="5654346"/>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5" name="Freeform 14"/>
          <p:cNvSpPr>
            <a:spLocks/>
          </p:cNvSpPr>
          <p:nvPr/>
        </p:nvSpPr>
        <p:spPr bwMode="black">
          <a:xfrm>
            <a:off x="6212444"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6" name="Freeform 15"/>
          <p:cNvSpPr>
            <a:spLocks/>
          </p:cNvSpPr>
          <p:nvPr/>
        </p:nvSpPr>
        <p:spPr bwMode="black">
          <a:xfrm>
            <a:off x="6358222" y="5525888"/>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7" name="Freeform 16"/>
          <p:cNvSpPr>
            <a:spLocks/>
          </p:cNvSpPr>
          <p:nvPr/>
        </p:nvSpPr>
        <p:spPr bwMode="black">
          <a:xfrm>
            <a:off x="6501490"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8" name="Freeform 17"/>
          <p:cNvSpPr>
            <a:spLocks/>
          </p:cNvSpPr>
          <p:nvPr/>
        </p:nvSpPr>
        <p:spPr bwMode="black">
          <a:xfrm>
            <a:off x="6647312" y="5654346"/>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03065486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688"/>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8" name="Freeform 37"/>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9" name="Freeform 38"/>
          <p:cNvSpPr>
            <a:spLocks/>
          </p:cNvSpPr>
          <p:nvPr/>
        </p:nvSpPr>
        <p:spPr bwMode="black">
          <a:xfrm>
            <a:off x="7455481"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0" name="Freeform 39"/>
          <p:cNvSpPr>
            <a:spLocks/>
          </p:cNvSpPr>
          <p:nvPr/>
        </p:nvSpPr>
        <p:spPr bwMode="black">
          <a:xfrm>
            <a:off x="7865770" y="2930330"/>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8268863" y="2721023"/>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8679152"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p:cNvSpPr>
          <p:nvPr/>
        </p:nvSpPr>
        <p:spPr bwMode="black">
          <a:xfrm>
            <a:off x="9080293" y="3082640"/>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9490635" y="2930330"/>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9900924" y="2721023"/>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10304027" y="2930330"/>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10714351" y="3082640"/>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7955362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224"/>
            <a:ext cx="10813351"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45" y="4656818"/>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2249054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79597386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542" y="6641606"/>
            <a:ext cx="2038159" cy="181669"/>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546" y="6641606"/>
            <a:ext cx="889345" cy="181669"/>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7" y="6641606"/>
            <a:ext cx="1282366" cy="181669"/>
          </a:xfrm>
          <a:prstGeom prst="rect">
            <a:avLst/>
          </a:prstGeom>
          <a:noFill/>
          <a:ln w="9525">
            <a:noFill/>
            <a:miter lim="800000"/>
            <a:headEnd/>
            <a:tailEnd/>
          </a:ln>
          <a:effectLst/>
        </p:spPr>
        <p:txBody>
          <a:bodyPr lIns="82124" tIns="41061" rIns="82124" bIns="41061" anchor="b">
            <a:spAutoFit/>
          </a:bodyPr>
          <a:lstStyle/>
          <a:p>
            <a:pPr defTabSz="814388"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843" y="6637188"/>
            <a:ext cx="322583" cy="223988"/>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88"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936"/>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4" tIns="41061" rIns="82124" bIns="41061" anchor="ctr"/>
          <a:lstStyle/>
          <a:p>
            <a:pPr defTabSz="91440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264"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623"/>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6274544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389"/>
            <a:ext cx="11066075"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29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247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714"/>
            <a:ext cx="7313295" cy="2389187"/>
          </a:xfrm>
          <a:prstGeom prst="rect">
            <a:avLst/>
          </a:prstGeom>
          <a:noFill/>
          <a:ln w="9525">
            <a:noFill/>
            <a:miter lim="800000"/>
            <a:headEnd/>
            <a:tailEnd/>
          </a:ln>
          <a:effectLst/>
        </p:spPr>
      </p:pic>
      <p:sp>
        <p:nvSpPr>
          <p:cNvPr id="16" name="Rectangle 15"/>
          <p:cNvSpPr/>
          <p:nvPr/>
        </p:nvSpPr>
        <p:spPr>
          <a:xfrm>
            <a:off x="7130504"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40" tIns="45720" rIns="91440" bIns="45720" rtlCol="0" anchor="ctr" anchorCtr="1">
            <a:normAutofit/>
          </a:bodyPr>
          <a:lstStyle>
            <a:lvl1pPr marL="237744" indent="-237744" algn="l" defTabSz="91440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905" y="2775148"/>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952"/>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2" name="Rectangle 10"/>
          <p:cNvSpPr>
            <a:spLocks noChangeArrowheads="1"/>
          </p:cNvSpPr>
          <p:nvPr/>
        </p:nvSpPr>
        <p:spPr bwMode="white">
          <a:xfrm>
            <a:off x="0" y="4476952"/>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20" name="Rectangle 4"/>
          <p:cNvSpPr>
            <a:spLocks noChangeArrowheads="1"/>
          </p:cNvSpPr>
          <p:nvPr/>
        </p:nvSpPr>
        <p:spPr bwMode="ltGray">
          <a:xfrm>
            <a:off x="2941549" y="6632430"/>
            <a:ext cx="2234465" cy="190646"/>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546" y="6634166"/>
            <a:ext cx="889345" cy="190646"/>
          </a:xfrm>
          <a:prstGeom prst="rect">
            <a:avLst/>
          </a:prstGeom>
          <a:noFill/>
          <a:ln w="9525">
            <a:noFill/>
            <a:miter lim="800000"/>
            <a:headEnd/>
            <a:tailEnd/>
          </a:ln>
          <a:effectLst/>
        </p:spPr>
        <p:txBody>
          <a:bodyPr wrap="none" lIns="82124" tIns="41061" rIns="82124" bIns="41061" anchor="b">
            <a:spAutoFit/>
          </a:bodyPr>
          <a:lstStyle/>
          <a:p>
            <a:pPr algn="r" defTabSz="814388"/>
            <a:r>
              <a:rPr lang="en-US" sz="700" dirty="0">
                <a:solidFill>
                  <a:srgbClr val="8E8E95"/>
                </a:solidFill>
                <a:latin typeface="Arial"/>
              </a:rPr>
              <a:t>Cisco Confidential</a:t>
            </a:r>
          </a:p>
        </p:txBody>
      </p:sp>
      <p:sp>
        <p:nvSpPr>
          <p:cNvPr id="22" name="Rectangle 6"/>
          <p:cNvSpPr>
            <a:spLocks noChangeArrowheads="1"/>
          </p:cNvSpPr>
          <p:nvPr/>
        </p:nvSpPr>
        <p:spPr bwMode="ltGray">
          <a:xfrm>
            <a:off x="1083457" y="6632430"/>
            <a:ext cx="1282366" cy="190646"/>
          </a:xfrm>
          <a:prstGeom prst="rect">
            <a:avLst/>
          </a:prstGeom>
          <a:noFill/>
          <a:ln w="9525">
            <a:noFill/>
            <a:miter lim="800000"/>
            <a:headEnd/>
            <a:tailEnd/>
          </a:ln>
          <a:effectLst/>
        </p:spPr>
        <p:txBody>
          <a:bodyPr lIns="82124" tIns="41061" rIns="82124" bIns="41061" anchor="b">
            <a:spAutoFit/>
          </a:bodyPr>
          <a:lstStyle/>
          <a:p>
            <a:pPr defTabSz="814388"/>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843" y="6626225"/>
            <a:ext cx="322583" cy="236812"/>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1000">
                <a:solidFill>
                  <a:srgbClr val="8E8E95"/>
                </a:solidFill>
                <a:latin typeface="Arial"/>
              </a:rPr>
              <a:pPr algn="r" defTabSz="814388"/>
              <a:t>‹#›</a:t>
            </a:fld>
            <a:endParaRPr lang="en-US" sz="1000" dirty="0">
              <a:solidFill>
                <a:srgbClr val="8E8E95"/>
              </a:solidFill>
              <a:latin typeface="Arial"/>
            </a:endParaRPr>
          </a:p>
        </p:txBody>
      </p:sp>
    </p:spTree>
    <p:extLst>
      <p:ext uri="{BB962C8B-B14F-4D97-AF65-F5344CB8AC3E}">
        <p14:creationId xmlns:p14="http://schemas.microsoft.com/office/powerpoint/2010/main" val="2467941835"/>
      </p:ext>
    </p:extLst>
  </p:cSld>
  <p:clrMapOvr>
    <a:masterClrMapping/>
  </p:clrMapOvr>
  <p:transition xmlns:p14="http://schemas.microsoft.com/office/powerpoint/2010/main">
    <p:wipe dir="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099" y="1781182"/>
            <a:ext cx="10584809" cy="3571875"/>
          </a:xfrm>
        </p:spPr>
        <p:txBody>
          <a:bodyPr/>
          <a:lstStyle/>
          <a:p>
            <a:endParaRPr lang="en-US"/>
          </a:p>
        </p:txBody>
      </p:sp>
    </p:spTree>
    <p:extLst>
      <p:ext uri="{BB962C8B-B14F-4D97-AF65-F5344CB8AC3E}">
        <p14:creationId xmlns:p14="http://schemas.microsoft.com/office/powerpoint/2010/main" val="2686713185"/>
      </p:ext>
    </p:extLst>
  </p:cSld>
  <p:clrMapOvr>
    <a:masterClrMapping/>
  </p:clrMapOvr>
  <p:transition xmlns:p14="http://schemas.microsoft.com/office/powerpoint/2010/main">
    <p:wipe dir="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Picture 5" descr="C:\Users\macchris\Desktop\EMEAR Power Training\EMAR-Power-Training-PPT-Slide_Gree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88825" cy="6858001"/>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5"/>
          <p:cNvSpPr>
            <a:spLocks noChangeArrowheads="1"/>
          </p:cNvSpPr>
          <p:nvPr userDrawn="1"/>
        </p:nvSpPr>
        <p:spPr bwMode="ltGray">
          <a:xfrm>
            <a:off x="10419747" y="658464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618806" y="6586384"/>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38" y="658054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636894" y="1236816"/>
            <a:ext cx="10471571"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636896" y="4423262"/>
            <a:ext cx="10491552" cy="384175"/>
          </a:xfrm>
        </p:spPr>
        <p:txBody>
          <a:bodyPr anchor="ctr"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636913" y="4768990"/>
            <a:ext cx="10472508" cy="384175"/>
          </a:xfrm>
        </p:spPr>
        <p:txBody>
          <a:bodyPr anchor="ctr" anchorCtr="0"/>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636999" y="5232908"/>
            <a:ext cx="10491759"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757397" y="434120"/>
            <a:ext cx="864263"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cxnSp>
        <p:nvCxnSpPr>
          <p:cNvPr id="5" name="Straight Connector 4"/>
          <p:cNvCxnSpPr/>
          <p:nvPr userDrawn="1"/>
        </p:nvCxnSpPr>
        <p:spPr>
          <a:xfrm>
            <a:off x="636917" y="1092696"/>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36917" y="6354287"/>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descr="D:\My Box Files\Adam\Client Projects\12561 - Emear Power Training FY14 Branding\Deliverables\PowerTrainingLockUp.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855301" y="669974"/>
            <a:ext cx="3034820" cy="25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0225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ig Statement / Segue">
    <p:spTree>
      <p:nvGrpSpPr>
        <p:cNvPr id="1" name=""/>
        <p:cNvGrpSpPr/>
        <p:nvPr/>
      </p:nvGrpSpPr>
      <p:grpSpPr>
        <a:xfrm>
          <a:off x="0" y="0"/>
          <a:ext cx="0" cy="0"/>
          <a:chOff x="0" y="0"/>
          <a:chExt cx="0" cy="0"/>
        </a:xfrm>
      </p:grpSpPr>
      <p:pic>
        <p:nvPicPr>
          <p:cNvPr id="2053"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userDrawn="1"/>
        </p:nvSpPr>
        <p:spPr>
          <a:xfrm>
            <a:off x="-386539" y="-966700"/>
            <a:ext cx="2305719" cy="14014175"/>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1" name="Rounded Rectangle 30"/>
          <p:cNvSpPr/>
          <p:nvPr userDrawn="1"/>
        </p:nvSpPr>
        <p:spPr>
          <a:xfrm>
            <a:off x="1512158" y="379202"/>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2" name="Rounded Rectangle 31"/>
          <p:cNvSpPr/>
          <p:nvPr userDrawn="1"/>
        </p:nvSpPr>
        <p:spPr>
          <a:xfrm>
            <a:off x="10664736" y="913534"/>
            <a:ext cx="2003325" cy="7079767"/>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3" name="Rounded Rectangle 32"/>
          <p:cNvSpPr/>
          <p:nvPr userDrawn="1"/>
        </p:nvSpPr>
        <p:spPr>
          <a:xfrm>
            <a:off x="9737261" y="3429004"/>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rot="10800000">
            <a:off x="2968124" y="5022379"/>
            <a:ext cx="2074369" cy="7330836"/>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8584401" y="4204800"/>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8" name="Rectangle 5"/>
          <p:cNvSpPr>
            <a:spLocks noChangeArrowheads="1"/>
          </p:cNvSpPr>
          <p:nvPr/>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1" name="Rectangle 4"/>
          <p:cNvSpPr>
            <a:spLocks noChangeArrowheads="1"/>
          </p:cNvSpPr>
          <p:nvPr userDrawn="1"/>
        </p:nvSpPr>
        <p:spPr bwMode="ltGray">
          <a:xfrm>
            <a:off x="335180" y="6586384"/>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38" y="658054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17" name="Title 1"/>
          <p:cNvSpPr>
            <a:spLocks noGrp="1"/>
          </p:cNvSpPr>
          <p:nvPr>
            <p:ph type="title" hasCustomPrompt="1"/>
          </p:nvPr>
        </p:nvSpPr>
        <p:spPr>
          <a:xfrm>
            <a:off x="636917" y="1092697"/>
            <a:ext cx="10568838" cy="4241304"/>
          </a:xfrm>
        </p:spPr>
        <p:txBody>
          <a:bodyPr anchor="b" anchorCtr="0"/>
          <a:lstStyle>
            <a:lvl1pPr marL="0" indent="0">
              <a:buFont typeface="Arial" pitchFamily="34" charset="0"/>
              <a:buNone/>
              <a:defRPr sz="4400" spc="0" baseline="0">
                <a:solidFill>
                  <a:schemeClr val="bg1"/>
                </a:solidFill>
                <a:latin typeface="+mj-lt"/>
              </a:defRPr>
            </a:lvl1pPr>
          </a:lstStyle>
          <a:p>
            <a:r>
              <a:rPr lang="en-US" dirty="0" smtClean="0"/>
              <a:t>Presentation Title Goes Here</a:t>
            </a:r>
            <a:endParaRPr lang="en-US" dirty="0"/>
          </a:p>
        </p:txBody>
      </p:sp>
      <p:cxnSp>
        <p:nvCxnSpPr>
          <p:cNvPr id="18" name="Straight Connector 17"/>
          <p:cNvCxnSpPr/>
          <p:nvPr userDrawn="1"/>
        </p:nvCxnSpPr>
        <p:spPr>
          <a:xfrm>
            <a:off x="636917" y="1092696"/>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636917" y="5541487"/>
            <a:ext cx="1056883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3820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40652" y="1078668"/>
            <a:ext cx="10969943" cy="4979232"/>
          </a:xfrm>
        </p:spPr>
        <p:txBody>
          <a:bodyPr/>
          <a:lstStyle>
            <a:lvl1pPr>
              <a:lnSpc>
                <a:spcPct val="95000"/>
              </a:lnSpc>
              <a:spcBef>
                <a:spcPts val="1480"/>
              </a:spcBef>
              <a:buClr>
                <a:srgbClr val="00B050"/>
              </a:buClr>
              <a:defRPr sz="2200">
                <a:solidFill>
                  <a:schemeClr val="bg1">
                    <a:lumMod val="50000"/>
                  </a:schemeClr>
                </a:solidFill>
                <a:latin typeface="+mj-lt"/>
              </a:defRPr>
            </a:lvl1pPr>
            <a:lvl2pPr>
              <a:lnSpc>
                <a:spcPct val="95000"/>
              </a:lnSpc>
              <a:spcBef>
                <a:spcPts val="600"/>
              </a:spcBef>
              <a:defRPr>
                <a:solidFill>
                  <a:schemeClr val="bg1">
                    <a:lumMod val="50000"/>
                  </a:schemeClr>
                </a:solidFill>
                <a:latin typeface="+mj-lt"/>
              </a:defRPr>
            </a:lvl2pPr>
            <a:lvl3pPr>
              <a:defRPr>
                <a:solidFill>
                  <a:schemeClr val="bg1">
                    <a:lumMod val="50000"/>
                  </a:schemeClr>
                </a:solidFill>
                <a:latin typeface="+mj-lt"/>
              </a:defRPr>
            </a:lvl3pPr>
            <a:lvl4pPr>
              <a:defRPr>
                <a:solidFill>
                  <a:schemeClr val="bg1">
                    <a:lumMod val="50000"/>
                  </a:schemeClr>
                </a:solidFill>
                <a:latin typeface="+mj-lt"/>
              </a:defRPr>
            </a:lvl4pPr>
            <a:lvl5pPr>
              <a:defRPr>
                <a:solidFill>
                  <a:schemeClr val="bg1">
                    <a:lumMod val="50000"/>
                  </a:schemeClr>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laceholder 1"/>
          <p:cNvSpPr>
            <a:spLocks noGrp="1"/>
          </p:cNvSpPr>
          <p:nvPr>
            <p:ph type="title"/>
          </p:nvPr>
        </p:nvSpPr>
        <p:spPr>
          <a:xfrm>
            <a:off x="545500" y="270801"/>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pic>
        <p:nvPicPr>
          <p:cNvPr id="8"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3718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545500" y="270801"/>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cxnSp>
        <p:nvCxnSpPr>
          <p:cNvPr id="9" name="Straight Connector 8"/>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29589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 Column">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userDrawn="1"/>
        </p:nvSpPr>
        <p:spPr>
          <a:xfrm>
            <a:off x="306190" y="301752"/>
            <a:ext cx="5497160" cy="838200"/>
          </a:xfrm>
          <a:prstGeom prst="rect">
            <a:avLst/>
          </a:prstGeom>
          <a:noFill/>
        </p:spPr>
        <p:txBody>
          <a:bodyPr vert="horz" lIns="61730" tIns="34295" rIns="61730" bIns="34295" rtlCol="0" anchor="t" anchorCtr="0">
            <a:noAutofit/>
          </a:bodyPr>
          <a:lstStyle>
            <a:lvl1pPr algn="l" defTabSz="685891" rtl="0" eaLnBrk="1" latinLnBrk="0" hangingPunct="1">
              <a:lnSpc>
                <a:spcPct val="80000"/>
              </a:lnSpc>
              <a:spcBef>
                <a:spcPct val="0"/>
              </a:spcBef>
              <a:buNone/>
              <a:defRPr lang="en-US" sz="2800" b="0" kern="1200" spc="0" baseline="0" dirty="0">
                <a:gradFill>
                  <a:gsLst>
                    <a:gs pos="100000">
                      <a:schemeClr val="accent6">
                        <a:lumMod val="60000"/>
                        <a:lumOff val="40000"/>
                      </a:schemeClr>
                    </a:gs>
                    <a:gs pos="35000">
                      <a:schemeClr val="accent6">
                        <a:lumMod val="75000"/>
                      </a:schemeClr>
                    </a:gs>
                    <a:gs pos="0">
                      <a:schemeClr val="accent6">
                        <a:lumMod val="60000"/>
                        <a:lumOff val="40000"/>
                      </a:schemeClr>
                    </a:gs>
                  </a:gsLst>
                  <a:lin ang="4800000" scaled="0"/>
                </a:gradFill>
                <a:latin typeface="+mj-lt"/>
                <a:ea typeface="+mj-ea"/>
                <a:cs typeface="+mj-cs"/>
              </a:defRPr>
            </a:lvl1pPr>
          </a:lstStyle>
          <a:p>
            <a:r>
              <a:rPr smtClean="0">
                <a:gradFill>
                  <a:gsLst>
                    <a:gs pos="100000">
                      <a:srgbClr val="6DB344"/>
                    </a:gs>
                    <a:gs pos="35000">
                      <a:srgbClr val="0096D6">
                        <a:lumMod val="75000"/>
                      </a:srgbClr>
                    </a:gs>
                    <a:gs pos="0">
                      <a:srgbClr val="6DB344"/>
                    </a:gs>
                  </a:gsLst>
                  <a:lin ang="4800000" scaled="0"/>
                </a:gradFill>
                <a:latin typeface="Arial"/>
              </a:rPr>
              <a:t>Two Column</a:t>
            </a:r>
            <a:br>
              <a:rPr smtClean="0">
                <a:gradFill>
                  <a:gsLst>
                    <a:gs pos="100000">
                      <a:srgbClr val="6DB344"/>
                    </a:gs>
                    <a:gs pos="35000">
                      <a:srgbClr val="0096D6">
                        <a:lumMod val="75000"/>
                      </a:srgbClr>
                    </a:gs>
                    <a:gs pos="0">
                      <a:srgbClr val="6DB344"/>
                    </a:gs>
                  </a:gsLst>
                  <a:lin ang="4800000" scaled="0"/>
                </a:gradFill>
                <a:latin typeface="Arial"/>
              </a:rPr>
            </a:br>
            <a:r>
              <a:rPr smtClean="0">
                <a:gradFill>
                  <a:gsLst>
                    <a:gs pos="100000">
                      <a:srgbClr val="6DB344"/>
                    </a:gs>
                    <a:gs pos="35000">
                      <a:srgbClr val="0096D6">
                        <a:lumMod val="75000"/>
                      </a:srgbClr>
                    </a:gs>
                    <a:gs pos="0">
                      <a:srgbClr val="6DB344"/>
                    </a:gs>
                  </a:gsLst>
                  <a:lin ang="4800000" scaled="0"/>
                </a:gradFill>
                <a:latin typeface="Arial"/>
              </a:rPr>
              <a:t>Title Left</a:t>
            </a:r>
            <a:endParaRPr>
              <a:gradFill>
                <a:gsLst>
                  <a:gs pos="100000">
                    <a:srgbClr val="6DB344"/>
                  </a:gs>
                  <a:gs pos="35000">
                    <a:srgbClr val="0096D6">
                      <a:lumMod val="75000"/>
                    </a:srgbClr>
                  </a:gs>
                  <a:gs pos="0">
                    <a:srgbClr val="6DB344"/>
                  </a:gs>
                </a:gsLst>
                <a:lin ang="4800000" scaled="0"/>
              </a:gradFill>
              <a:latin typeface="Arial"/>
            </a:endParaRPr>
          </a:p>
        </p:txBody>
      </p:sp>
      <p:sp>
        <p:nvSpPr>
          <p:cNvPr id="10"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lumMod val="50000"/>
                  </a:schemeClr>
                </a:solidFill>
                <a:latin typeface="+mj-lt"/>
              </a:defRPr>
            </a:lvl1pPr>
            <a:lvl2pPr marL="476314" indent="-171473">
              <a:buClr>
                <a:schemeClr val="accent5"/>
              </a:buClr>
              <a:buFont typeface="Arial" pitchFamily="34" charset="0"/>
              <a:buChar char="•"/>
              <a:tabLst/>
              <a:defRPr>
                <a:solidFill>
                  <a:schemeClr val="bg1">
                    <a:lumMod val="50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lumMod val="50000"/>
                  </a:schemeClr>
                </a:solidFill>
                <a:latin typeface="+mj-lt"/>
              </a:defRPr>
            </a:lvl1pPr>
            <a:lvl2pPr marL="476314" indent="-171473">
              <a:buClr>
                <a:schemeClr val="accent1">
                  <a:lumMod val="40000"/>
                  <a:lumOff val="60000"/>
                </a:schemeClr>
              </a:buClr>
              <a:buFont typeface="Arial" pitchFamily="34" charset="0"/>
              <a:buChar char="•"/>
              <a:defRPr>
                <a:solidFill>
                  <a:schemeClr val="bg1">
                    <a:lumMod val="50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3" name="Text Placeholder 15"/>
          <p:cNvSpPr>
            <a:spLocks noGrp="1"/>
          </p:cNvSpPr>
          <p:nvPr>
            <p:ph type="body" sz="quarter" idx="13" hasCustomPrompt="1"/>
          </p:nvPr>
        </p:nvSpPr>
        <p:spPr>
          <a:xfrm>
            <a:off x="6428253" y="310896"/>
            <a:ext cx="5193792" cy="841248"/>
          </a:xfrm>
        </p:spPr>
        <p:txBody>
          <a:bodyPr>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800" b="0" kern="1200" spc="0" baseline="0" dirty="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14" name="Straight Connector 13"/>
          <p:cNvCxnSpPr/>
          <p:nvPr userDrawn="1"/>
        </p:nvCxnSpPr>
        <p:spPr>
          <a:xfrm>
            <a:off x="306210" y="1374623"/>
            <a:ext cx="5472994"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428249" y="1374623"/>
            <a:ext cx="5472994"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33446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 Column">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16" name="Text Placeholder 12"/>
          <p:cNvSpPr>
            <a:spLocks noGrp="1"/>
          </p:cNvSpPr>
          <p:nvPr>
            <p:ph type="body" sz="quarter" idx="14"/>
          </p:nvPr>
        </p:nvSpPr>
        <p:spPr>
          <a:xfrm>
            <a:off x="325883" y="1600207"/>
            <a:ext cx="3495823" cy="4391025"/>
          </a:xfrm>
        </p:spPr>
        <p:txBody>
          <a:bodyPr/>
          <a:lstStyle>
            <a:lvl1pPr>
              <a:defRPr>
                <a:solidFill>
                  <a:schemeClr val="accent2">
                    <a:lumMod val="75000"/>
                  </a:schemeClr>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2"/>
          <p:cNvSpPr>
            <a:spLocks noGrp="1"/>
          </p:cNvSpPr>
          <p:nvPr>
            <p:ph type="body" sz="quarter" idx="15"/>
          </p:nvPr>
        </p:nvSpPr>
        <p:spPr>
          <a:xfrm>
            <a:off x="4388915" y="1600206"/>
            <a:ext cx="3457733" cy="4362451"/>
          </a:xfrm>
        </p:spPr>
        <p:txBody>
          <a:bodyPr/>
          <a:lstStyle>
            <a:lvl1pPr>
              <a:defRPr>
                <a:solidFill>
                  <a:schemeClr val="accent2">
                    <a:lumMod val="75000"/>
                  </a:schemeClr>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2"/>
          <p:cNvSpPr>
            <a:spLocks noGrp="1"/>
          </p:cNvSpPr>
          <p:nvPr>
            <p:ph type="body" sz="quarter" idx="16"/>
          </p:nvPr>
        </p:nvSpPr>
        <p:spPr>
          <a:xfrm>
            <a:off x="8398864" y="1600207"/>
            <a:ext cx="3510635" cy="4333875"/>
          </a:xfrm>
        </p:spPr>
        <p:txBody>
          <a:bodyPr/>
          <a:lstStyle>
            <a:lvl1pPr>
              <a:defRPr>
                <a:solidFill>
                  <a:schemeClr val="accent2">
                    <a:lumMod val="75000"/>
                  </a:schemeClr>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7"/>
          <p:cNvSpPr>
            <a:spLocks noGrp="1"/>
          </p:cNvSpPr>
          <p:nvPr>
            <p:ph type="body" sz="quarter" idx="17"/>
          </p:nvPr>
        </p:nvSpPr>
        <p:spPr>
          <a:xfrm>
            <a:off x="292615" y="100584"/>
            <a:ext cx="3557016" cy="1152144"/>
          </a:xfrm>
        </p:spPr>
        <p:txBody>
          <a:bodyPr anchor="b" anchorCtr="0">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000" b="0" kern="1200" spc="0" baseline="0" dirty="0" smtClean="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0" name="Text Placeholder 17"/>
          <p:cNvSpPr>
            <a:spLocks noGrp="1"/>
          </p:cNvSpPr>
          <p:nvPr>
            <p:ph type="body" sz="quarter" idx="19"/>
          </p:nvPr>
        </p:nvSpPr>
        <p:spPr>
          <a:xfrm>
            <a:off x="4343421" y="100584"/>
            <a:ext cx="3465576" cy="1152144"/>
          </a:xfrm>
        </p:spPr>
        <p:txBody>
          <a:bodyPr anchor="b" anchorCtr="0">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000" b="0" kern="1200" spc="0" baseline="0" dirty="0" smtClean="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1" name="Text Placeholder 17"/>
          <p:cNvSpPr>
            <a:spLocks noGrp="1"/>
          </p:cNvSpPr>
          <p:nvPr>
            <p:ph type="body" sz="quarter" idx="20"/>
          </p:nvPr>
        </p:nvSpPr>
        <p:spPr>
          <a:xfrm>
            <a:off x="8360758" y="100584"/>
            <a:ext cx="3511296" cy="1152144"/>
          </a:xfrm>
        </p:spPr>
        <p:txBody>
          <a:bodyPr anchor="b" anchorCtr="0">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000" b="0" kern="1200" spc="0" baseline="0" dirty="0" smtClean="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Tree>
    <p:extLst>
      <p:ext uri="{BB962C8B-B14F-4D97-AF65-F5344CB8AC3E}">
        <p14:creationId xmlns:p14="http://schemas.microsoft.com/office/powerpoint/2010/main" val="16862683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545500" y="270801"/>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cxnSp>
        <p:nvCxnSpPr>
          <p:cNvPr id="9" name="Straight Connector 8"/>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Chart Placeholder 35"/>
          <p:cNvSpPr>
            <a:spLocks noGrp="1"/>
          </p:cNvSpPr>
          <p:nvPr>
            <p:ph type="chart" sz="quarter" idx="10"/>
          </p:nvPr>
        </p:nvSpPr>
        <p:spPr>
          <a:xfrm>
            <a:off x="540652" y="1117600"/>
            <a:ext cx="10969943" cy="4521200"/>
          </a:xfrm>
        </p:spPr>
        <p:txBody>
          <a:bodyPr anchor="ctr" anchorCtr="1"/>
          <a:lstStyle>
            <a:lvl1pPr>
              <a:buNone/>
              <a:defRPr>
                <a:latin typeface="+mj-lt"/>
              </a:defRPr>
            </a:lvl1pPr>
          </a:lstStyle>
          <a:p>
            <a:r>
              <a:rPr lang="en-US" dirty="0" smtClean="0"/>
              <a:t>Click icon to add chart</a:t>
            </a:r>
            <a:endParaRPr lang="en-US" dirty="0"/>
          </a:p>
        </p:txBody>
      </p:sp>
      <p:sp>
        <p:nvSpPr>
          <p:cNvPr id="10" name="Text Placeholder 9"/>
          <p:cNvSpPr>
            <a:spLocks noGrp="1"/>
          </p:cNvSpPr>
          <p:nvPr>
            <p:ph type="body" sz="quarter" idx="11" hasCustomPrompt="1"/>
          </p:nvPr>
        </p:nvSpPr>
        <p:spPr>
          <a:xfrm>
            <a:off x="540655" y="5744035"/>
            <a:ext cx="10969943" cy="369332"/>
          </a:xfrm>
        </p:spPr>
        <p:txBody>
          <a:bodyPr wrap="square" anchor="b" anchorCtr="0">
            <a:noAutofit/>
          </a:bodyPr>
          <a:lstStyle>
            <a:lvl1pPr algn="l" defTabSz="804863">
              <a:lnSpc>
                <a:spcPct val="100000"/>
              </a:lnSpc>
              <a:spcBef>
                <a:spcPct val="50000"/>
              </a:spcBef>
              <a:buNone/>
              <a:defRPr sz="10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a:t>
            </a:r>
          </a:p>
        </p:txBody>
      </p:sp>
    </p:spTree>
    <p:extLst>
      <p:ext uri="{BB962C8B-B14F-4D97-AF65-F5344CB8AC3E}">
        <p14:creationId xmlns:p14="http://schemas.microsoft.com/office/powerpoint/2010/main" val="427312126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torytelling">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userDrawn="1"/>
        </p:nvSpPr>
        <p:spPr>
          <a:xfrm>
            <a:off x="306190" y="1918753"/>
            <a:ext cx="5488498" cy="3020519"/>
          </a:xfrm>
          <a:prstGeom prst="rect">
            <a:avLst/>
          </a:prstGeom>
          <a:noFill/>
        </p:spPr>
        <p:txBody>
          <a:bodyPr vert="horz" lIns="61730" tIns="34295" rIns="61730" bIns="34295" rtlCol="0" anchor="ctr"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400" b="0" kern="1200" spc="0" baseline="0" dirty="0">
                <a:gradFill>
                  <a:gsLst>
                    <a:gs pos="100000">
                      <a:schemeClr val="accent6">
                        <a:lumMod val="60000"/>
                        <a:lumOff val="40000"/>
                      </a:schemeClr>
                    </a:gs>
                    <a:gs pos="35000">
                      <a:schemeClr val="accent6">
                        <a:lumMod val="75000"/>
                      </a:schemeClr>
                    </a:gs>
                    <a:gs pos="0">
                      <a:schemeClr val="accent6">
                        <a:lumMod val="60000"/>
                        <a:lumOff val="40000"/>
                      </a:schemeClr>
                    </a:gs>
                  </a:gsLst>
                  <a:lin ang="4800000" scaled="0"/>
                </a:gradFill>
                <a:latin typeface="+mj-lt"/>
                <a:ea typeface="+mj-ea"/>
                <a:cs typeface="+mj-cs"/>
              </a:defRPr>
            </a:lvl1pPr>
          </a:lstStyle>
          <a:p>
            <a:pPr>
              <a:buClr>
                <a:srgbClr val="0096D6"/>
              </a:buClr>
            </a:pPr>
            <a:r>
              <a:rPr smtClean="0">
                <a:gradFill>
                  <a:gsLst>
                    <a:gs pos="100000">
                      <a:srgbClr val="6DB344"/>
                    </a:gs>
                    <a:gs pos="35000">
                      <a:srgbClr val="0096D6">
                        <a:lumMod val="75000"/>
                      </a:srgbClr>
                    </a:gs>
                    <a:gs pos="0">
                      <a:srgbClr val="6DB344"/>
                    </a:gs>
                  </a:gsLst>
                  <a:lin ang="4800000" scaled="0"/>
                </a:gradFill>
                <a:latin typeface="Arial"/>
              </a:rPr>
              <a:t>Telling Shared Experiences</a:t>
            </a:r>
            <a:endParaRPr>
              <a:gradFill>
                <a:gsLst>
                  <a:gs pos="100000">
                    <a:srgbClr val="6DB344"/>
                  </a:gs>
                  <a:gs pos="35000">
                    <a:srgbClr val="0096D6">
                      <a:lumMod val="75000"/>
                    </a:srgbClr>
                  </a:gs>
                  <a:gs pos="0">
                    <a:srgbClr val="6DB344"/>
                  </a:gs>
                </a:gsLst>
                <a:lin ang="4800000" scaled="0"/>
              </a:gradFill>
              <a:latin typeface="Arial"/>
            </a:endParaRPr>
          </a:p>
        </p:txBody>
      </p:sp>
      <p:sp>
        <p:nvSpPr>
          <p:cNvPr id="13" name="Text Placeholder 3"/>
          <p:cNvSpPr>
            <a:spLocks noGrp="1"/>
          </p:cNvSpPr>
          <p:nvPr>
            <p:ph type="body" sz="quarter" idx="12" hasCustomPrompt="1"/>
          </p:nvPr>
        </p:nvSpPr>
        <p:spPr>
          <a:xfrm>
            <a:off x="6561651" y="311023"/>
            <a:ext cx="5192439" cy="5701021"/>
          </a:xfrm>
        </p:spPr>
        <p:txBody>
          <a:bodyPr anchor="ctr" anchorCtr="0">
            <a:noAutofit/>
          </a:bodyPr>
          <a:lstStyle>
            <a:lvl1pPr marL="0" indent="0">
              <a:buFontTx/>
              <a:buNone/>
              <a:defRPr sz="1500" baseline="0">
                <a:solidFill>
                  <a:schemeClr val="bg1">
                    <a:lumMod val="50000"/>
                  </a:schemeClr>
                </a:solidFill>
                <a:latin typeface="+mj-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spTree>
    <p:extLst>
      <p:ext uri="{BB962C8B-B14F-4D97-AF65-F5344CB8AC3E}">
        <p14:creationId xmlns:p14="http://schemas.microsoft.com/office/powerpoint/2010/main" val="12985274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389"/>
            <a:ext cx="11066075" cy="3838231"/>
          </a:xfrm>
          <a:prstGeom prst="rect">
            <a:avLst/>
          </a:prstGeom>
        </p:spPr>
        <p:txBody>
          <a:bodyPr anchor="t" anchorCtr="1">
            <a:noAutofit/>
          </a:bodyPr>
          <a:lstStyle>
            <a:lvl1pPr algn="ctr">
              <a:lnSpc>
                <a:spcPct val="90000"/>
              </a:lnSpc>
              <a:defRPr sz="307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29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5"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6"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7" name="Straight Connector 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7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2053"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userDrawn="1"/>
        </p:nvSpPr>
        <p:spPr>
          <a:xfrm>
            <a:off x="-386539" y="-966700"/>
            <a:ext cx="2305719" cy="14014175"/>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1" name="Rounded Rectangle 30"/>
          <p:cNvSpPr/>
          <p:nvPr userDrawn="1"/>
        </p:nvSpPr>
        <p:spPr>
          <a:xfrm>
            <a:off x="1512158" y="379202"/>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2" name="Rounded Rectangle 31"/>
          <p:cNvSpPr/>
          <p:nvPr userDrawn="1"/>
        </p:nvSpPr>
        <p:spPr>
          <a:xfrm>
            <a:off x="10664736" y="913534"/>
            <a:ext cx="2003325" cy="7079767"/>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3" name="Rounded Rectangle 32"/>
          <p:cNvSpPr/>
          <p:nvPr userDrawn="1"/>
        </p:nvSpPr>
        <p:spPr>
          <a:xfrm>
            <a:off x="9737261" y="3429004"/>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rot="10800000">
            <a:off x="2968124" y="5022379"/>
            <a:ext cx="2074369" cy="7330836"/>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8584401" y="4204800"/>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8" name="Rectangle 5"/>
          <p:cNvSpPr>
            <a:spLocks noChangeArrowheads="1"/>
          </p:cNvSpPr>
          <p:nvPr/>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1" name="Rectangle 4"/>
          <p:cNvSpPr>
            <a:spLocks noChangeArrowheads="1"/>
          </p:cNvSpPr>
          <p:nvPr userDrawn="1"/>
        </p:nvSpPr>
        <p:spPr bwMode="ltGray">
          <a:xfrm>
            <a:off x="335180" y="6586384"/>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38" y="658054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title" hasCustomPrompt="1"/>
          </p:nvPr>
        </p:nvSpPr>
        <p:spPr>
          <a:xfrm>
            <a:off x="636917" y="484760"/>
            <a:ext cx="1056883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7" name="Text Placeholder 4"/>
          <p:cNvSpPr>
            <a:spLocks noGrp="1"/>
          </p:cNvSpPr>
          <p:nvPr>
            <p:ph type="body" sz="quarter" idx="11" hasCustomPrompt="1"/>
          </p:nvPr>
        </p:nvSpPr>
        <p:spPr>
          <a:xfrm>
            <a:off x="636917" y="4963608"/>
            <a:ext cx="10568838"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cxnSp>
        <p:nvCxnSpPr>
          <p:cNvPr id="27" name="Straight Connector 26"/>
          <p:cNvCxnSpPr/>
          <p:nvPr userDrawn="1"/>
        </p:nvCxnSpPr>
        <p:spPr>
          <a:xfrm>
            <a:off x="636917" y="1092696"/>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636917" y="6354287"/>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46187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ingle Photo w/ Caption">
    <p:spTree>
      <p:nvGrpSpPr>
        <p:cNvPr id="1" name=""/>
        <p:cNvGrpSpPr/>
        <p:nvPr/>
      </p:nvGrpSpPr>
      <p:grpSpPr>
        <a:xfrm>
          <a:off x="0" y="0"/>
          <a:ext cx="0" cy="0"/>
          <a:chOff x="0" y="0"/>
          <a:chExt cx="0" cy="0"/>
        </a:xfrm>
      </p:grpSpPr>
      <p:pic>
        <p:nvPicPr>
          <p:cNvPr id="21"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092192" y="795528"/>
            <a:ext cx="5989765"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3092012" y="4794355"/>
            <a:ext cx="5987875"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3101207" y="795528"/>
            <a:ext cx="596736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3294787" y="4873439"/>
            <a:ext cx="5681645" cy="838200"/>
          </a:xfrm>
        </p:spPr>
        <p:txBody>
          <a:bodyPr anchor="ctr"/>
          <a:lstStyle>
            <a:lvl1pPr>
              <a:defRPr sz="2400">
                <a:latin typeface="+mj-lt"/>
              </a:defRPr>
            </a:lvl1pPr>
          </a:lstStyle>
          <a:p>
            <a:r>
              <a:rPr lang="en-US" dirty="0" smtClean="0"/>
              <a:t>Click to edit Master title style</a:t>
            </a:r>
            <a:endParaRPr lang="en-US" dirty="0"/>
          </a:p>
        </p:txBody>
      </p:sp>
      <p:sp>
        <p:nvSpPr>
          <p:cNvPr id="7" name="Rectangle 5"/>
          <p:cNvSpPr>
            <a:spLocks noChangeArrowheads="1"/>
          </p:cNvSpPr>
          <p:nvPr userDrawn="1"/>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8" name="Rectangle 4"/>
          <p:cNvSpPr>
            <a:spLocks noChangeArrowheads="1"/>
          </p:cNvSpPr>
          <p:nvPr userDrawn="1"/>
        </p:nvSpPr>
        <p:spPr bwMode="ltGray">
          <a:xfrm>
            <a:off x="335180" y="6586384"/>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9" name="Rectangle 7"/>
          <p:cNvSpPr>
            <a:spLocks noChangeArrowheads="1"/>
          </p:cNvSpPr>
          <p:nvPr userDrawn="1"/>
        </p:nvSpPr>
        <p:spPr bwMode="ltGray">
          <a:xfrm>
            <a:off x="11604338" y="658054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15949856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Segue With Image">
    <p:spTree>
      <p:nvGrpSpPr>
        <p:cNvPr id="1" name=""/>
        <p:cNvGrpSpPr/>
        <p:nvPr/>
      </p:nvGrpSpPr>
      <p:grpSpPr>
        <a:xfrm>
          <a:off x="0" y="0"/>
          <a:ext cx="0" cy="0"/>
          <a:chOff x="0" y="0"/>
          <a:chExt cx="0" cy="0"/>
        </a:xfrm>
      </p:grpSpPr>
      <p:pic>
        <p:nvPicPr>
          <p:cNvPr id="15"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6436735" y="1858599"/>
            <a:ext cx="5591754" cy="3140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440069" y="1858599"/>
            <a:ext cx="5570845" cy="3140804"/>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ext"/>
          <p:cNvSpPr>
            <a:spLocks noGrp="1"/>
          </p:cNvSpPr>
          <p:nvPr>
            <p:ph type="title"/>
          </p:nvPr>
        </p:nvSpPr>
        <p:spPr>
          <a:xfrm>
            <a:off x="552515" y="1858599"/>
            <a:ext cx="5178054" cy="3140804"/>
          </a:xfrm>
        </p:spPr>
        <p:txBody>
          <a:bodyPr anchor="ctr"/>
          <a:lstStyle>
            <a:lvl1pPr>
              <a:lnSpc>
                <a:spcPct val="100000"/>
              </a:lnSpc>
              <a:defRPr sz="3200">
                <a:solidFill>
                  <a:schemeClr val="bg1"/>
                </a:solidFill>
                <a:latin typeface="+mj-lt"/>
              </a:defRPr>
            </a:lvl1pPr>
          </a:lstStyle>
          <a:p>
            <a:r>
              <a:rPr lang="en-US" dirty="0" smtClean="0"/>
              <a:t>Click to edit Master title style</a:t>
            </a:r>
            <a:endParaRPr lang="en-US" dirty="0"/>
          </a:p>
        </p:txBody>
      </p:sp>
      <p:cxnSp>
        <p:nvCxnSpPr>
          <p:cNvPr id="3" name="Straight Connector 2"/>
          <p:cNvCxnSpPr/>
          <p:nvPr userDrawn="1"/>
        </p:nvCxnSpPr>
        <p:spPr>
          <a:xfrm>
            <a:off x="6094413" y="562971"/>
            <a:ext cx="0" cy="573206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
        <p:nvSpPr>
          <p:cNvPr id="7" name="Rectangle 5"/>
          <p:cNvSpPr>
            <a:spLocks noChangeArrowheads="1"/>
          </p:cNvSpPr>
          <p:nvPr userDrawn="1"/>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8" name="Rectangle 4"/>
          <p:cNvSpPr>
            <a:spLocks noChangeArrowheads="1"/>
          </p:cNvSpPr>
          <p:nvPr userDrawn="1"/>
        </p:nvSpPr>
        <p:spPr bwMode="ltGray">
          <a:xfrm>
            <a:off x="335180" y="6586384"/>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10" name="Rectangle 7"/>
          <p:cNvSpPr>
            <a:spLocks noChangeArrowheads="1"/>
          </p:cNvSpPr>
          <p:nvPr userDrawn="1"/>
        </p:nvSpPr>
        <p:spPr bwMode="ltGray">
          <a:xfrm>
            <a:off x="11604338" y="658054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305242216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24"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18"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77"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88"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599" y="3029088"/>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088"/>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088"/>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088"/>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795"/>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88" y="1676528"/>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087"/>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88" y="5183087"/>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8" name="Rectangle 5"/>
          <p:cNvSpPr>
            <a:spLocks noChangeArrowheads="1"/>
          </p:cNvSpPr>
          <p:nvPr userDrawn="1"/>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4"/>
          <p:cNvSpPr>
            <a:spLocks noChangeArrowheads="1"/>
          </p:cNvSpPr>
          <p:nvPr userDrawn="1"/>
        </p:nvSpPr>
        <p:spPr bwMode="ltGray">
          <a:xfrm>
            <a:off x="335180" y="6586384"/>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0" name="Rectangle 7"/>
          <p:cNvSpPr>
            <a:spLocks noChangeArrowheads="1"/>
          </p:cNvSpPr>
          <p:nvPr userDrawn="1"/>
        </p:nvSpPr>
        <p:spPr bwMode="ltGray">
          <a:xfrm>
            <a:off x="11604338" y="658054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407835176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pic>
        <p:nvPicPr>
          <p:cNvPr id="2053"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userDrawn="1"/>
        </p:nvSpPr>
        <p:spPr>
          <a:xfrm>
            <a:off x="-386539" y="-966700"/>
            <a:ext cx="2305719" cy="14014175"/>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1" name="Rounded Rectangle 30"/>
          <p:cNvSpPr/>
          <p:nvPr userDrawn="1"/>
        </p:nvSpPr>
        <p:spPr>
          <a:xfrm>
            <a:off x="1512158" y="379202"/>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2" name="Rounded Rectangle 31"/>
          <p:cNvSpPr/>
          <p:nvPr userDrawn="1"/>
        </p:nvSpPr>
        <p:spPr>
          <a:xfrm>
            <a:off x="10664736" y="913534"/>
            <a:ext cx="2003325" cy="7079767"/>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3" name="Rounded Rectangle 32"/>
          <p:cNvSpPr/>
          <p:nvPr userDrawn="1"/>
        </p:nvSpPr>
        <p:spPr>
          <a:xfrm>
            <a:off x="9737261" y="3429004"/>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rot="10800000">
            <a:off x="2968124" y="5022379"/>
            <a:ext cx="2074369" cy="7330836"/>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8584401" y="4204800"/>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8" name="Rectangle 5"/>
          <p:cNvSpPr>
            <a:spLocks noChangeArrowheads="1"/>
          </p:cNvSpPr>
          <p:nvPr/>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1" name="Rectangle 4"/>
          <p:cNvSpPr>
            <a:spLocks noChangeArrowheads="1"/>
          </p:cNvSpPr>
          <p:nvPr userDrawn="1"/>
        </p:nvSpPr>
        <p:spPr bwMode="ltGray">
          <a:xfrm>
            <a:off x="335180" y="6586384"/>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38" y="658054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16" name="Subtitle 2"/>
          <p:cNvSpPr>
            <a:spLocks noGrp="1"/>
          </p:cNvSpPr>
          <p:nvPr>
            <p:ph type="subTitle" idx="1" hasCustomPrompt="1"/>
          </p:nvPr>
        </p:nvSpPr>
        <p:spPr>
          <a:xfrm>
            <a:off x="315198" y="4279530"/>
            <a:ext cx="6244863" cy="384175"/>
          </a:xfrm>
        </p:spPr>
        <p:txBody>
          <a:bodyPr vert="horz" lIns="68589" tIns="34295" rIns="68589" bIns="34295" rtlCol="0">
            <a:noAutofit/>
          </a:bodyPr>
          <a:lstStyle>
            <a:lvl1pPr marL="0" indent="0" algn="l" defTabSz="685891"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pPr marL="0" lvl="0" indent="0" algn="l" defTabSz="685891"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3" name="Title 1"/>
          <p:cNvSpPr>
            <a:spLocks noGrp="1"/>
          </p:cNvSpPr>
          <p:nvPr>
            <p:ph type="ctrTitle" hasCustomPrompt="1"/>
          </p:nvPr>
        </p:nvSpPr>
        <p:spPr>
          <a:xfrm>
            <a:off x="278276" y="3282704"/>
            <a:ext cx="6281773" cy="1022351"/>
          </a:xfrm>
        </p:spPr>
        <p:txBody>
          <a:bodyPr vert="horz" lIns="61730" tIns="34295" rIns="61730" bIns="34295" rtlCol="0" anchor="b"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100" b="0" kern="1200" spc="0" baseline="0" dirty="0">
                <a:solidFill>
                  <a:schemeClr val="bg1"/>
                </a:solidFill>
                <a:latin typeface="+mj-lt"/>
                <a:ea typeface="+mj-ea"/>
                <a:cs typeface="+mj-cs"/>
              </a:defRPr>
            </a:lvl1pPr>
          </a:lstStyle>
          <a:p>
            <a:r>
              <a:rPr lang="en-US" dirty="0" smtClean="0"/>
              <a:t>Demo Title</a:t>
            </a:r>
            <a:endParaRPr lang="en-US" dirty="0"/>
          </a:p>
        </p:txBody>
      </p:sp>
      <p:sp>
        <p:nvSpPr>
          <p:cNvPr id="24" name="Picture Placeholder 30"/>
          <p:cNvSpPr>
            <a:spLocks noGrp="1"/>
          </p:cNvSpPr>
          <p:nvPr>
            <p:ph type="pic" sz="quarter" idx="10" hasCustomPrompt="1"/>
          </p:nvPr>
        </p:nvSpPr>
        <p:spPr>
          <a:xfrm>
            <a:off x="7385349" y="1917828"/>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67736402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losing Thank You">
    <p:spTree>
      <p:nvGrpSpPr>
        <p:cNvPr id="1" name=""/>
        <p:cNvGrpSpPr/>
        <p:nvPr/>
      </p:nvGrpSpPr>
      <p:grpSpPr>
        <a:xfrm>
          <a:off x="0" y="0"/>
          <a:ext cx="0" cy="0"/>
          <a:chOff x="0" y="0"/>
          <a:chExt cx="0" cy="0"/>
        </a:xfrm>
      </p:grpSpPr>
      <p:pic>
        <p:nvPicPr>
          <p:cNvPr id="41"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userDrawn="1"/>
        </p:nvGrpSpPr>
        <p:grpSpPr>
          <a:xfrm>
            <a:off x="5621012" y="5525816"/>
            <a:ext cx="946809" cy="480227"/>
            <a:chOff x="4117818" y="4144266"/>
            <a:chExt cx="908367" cy="360170"/>
          </a:xfrm>
        </p:grpSpPr>
        <p:sp>
          <p:nvSpPr>
            <p:cNvPr id="20" name="Rectangle 19"/>
            <p:cNvSpPr>
              <a:spLocks noChangeArrowheads="1"/>
            </p:cNvSpPr>
            <p:nvPr/>
          </p:nvSpPr>
          <p:spPr bwMode="black">
            <a:xfrm>
              <a:off x="4373703" y="4383413"/>
              <a:ext cx="41443" cy="117762"/>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4615131" y="4380152"/>
              <a:ext cx="119991" cy="12428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4200222" y="4380152"/>
              <a:ext cx="119991" cy="12428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4778492" y="4380152"/>
              <a:ext cx="164807" cy="12428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4468634" y="4380152"/>
              <a:ext cx="107462" cy="12428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4117818" y="4240648"/>
              <a:ext cx="39033" cy="6051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4227207"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4334670" y="4144266"/>
              <a:ext cx="39033" cy="18624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4444059"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4551039" y="4240648"/>
              <a:ext cx="41443" cy="6051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4660429"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4769819" y="4144266"/>
              <a:ext cx="39515" cy="186245"/>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4877280"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4986670" y="4240648"/>
              <a:ext cx="39515" cy="6051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grpSp>
      <p:sp>
        <p:nvSpPr>
          <p:cNvPr id="34" name="TextBox 33"/>
          <p:cNvSpPr txBox="1"/>
          <p:nvPr userDrawn="1"/>
        </p:nvSpPr>
        <p:spPr>
          <a:xfrm>
            <a:off x="4469989" y="2883205"/>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35" name="Rectangle 5"/>
          <p:cNvSpPr>
            <a:spLocks noChangeArrowheads="1"/>
          </p:cNvSpPr>
          <p:nvPr userDrawn="1"/>
        </p:nvSpPr>
        <p:spPr bwMode="ltGray">
          <a:xfrm>
            <a:off x="10347538" y="6584651"/>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36" name="Rectangle 4"/>
          <p:cNvSpPr>
            <a:spLocks noChangeArrowheads="1"/>
          </p:cNvSpPr>
          <p:nvPr userDrawn="1"/>
        </p:nvSpPr>
        <p:spPr bwMode="ltGray">
          <a:xfrm>
            <a:off x="335180" y="6586384"/>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37" name="Rectangle 7"/>
          <p:cNvSpPr>
            <a:spLocks noChangeArrowheads="1"/>
          </p:cNvSpPr>
          <p:nvPr userDrawn="1"/>
        </p:nvSpPr>
        <p:spPr bwMode="ltGray">
          <a:xfrm>
            <a:off x="11604338" y="658054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pic>
        <p:nvPicPr>
          <p:cNvPr id="2050" name="Picture 2" descr="D:\My Box Files\Adam\Client Projects\12561 - Emear Power Training FY14 Branding\Deliverables\PowerTrainingLockUp.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672401" y="3849546"/>
            <a:ext cx="2844060" cy="26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4288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384" y="5948747"/>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0" name="Rectangle 39"/>
          <p:cNvSpPr/>
          <p:nvPr userDrawn="1"/>
        </p:nvSpPr>
        <p:spPr>
          <a:xfrm>
            <a:off x="1947437" y="5948747"/>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2" name="Rectangle 41"/>
          <p:cNvSpPr/>
          <p:nvPr userDrawn="1"/>
        </p:nvSpPr>
        <p:spPr>
          <a:xfrm>
            <a:off x="6360633" y="5948747"/>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3" name="Rounded Rectangle 42"/>
          <p:cNvSpPr/>
          <p:nvPr userDrawn="1"/>
        </p:nvSpPr>
        <p:spPr>
          <a:xfrm rot="10800000" flipH="1">
            <a:off x="3807683" y="831393"/>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5" name="Rounded Rectangle 44"/>
          <p:cNvSpPr/>
          <p:nvPr userDrawn="1"/>
        </p:nvSpPr>
        <p:spPr>
          <a:xfrm rot="10800000" flipH="1">
            <a:off x="1095669" y="471689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6" name="Rounded Rectangle 45"/>
          <p:cNvSpPr/>
          <p:nvPr userDrawn="1"/>
        </p:nvSpPr>
        <p:spPr>
          <a:xfrm rot="10800000" flipH="1">
            <a:off x="1776212" y="198122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9" name="Rounded Rectangle 48"/>
          <p:cNvSpPr/>
          <p:nvPr userDrawn="1"/>
        </p:nvSpPr>
        <p:spPr>
          <a:xfrm rot="10800000" flipH="1">
            <a:off x="2921302" y="6719572"/>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0" name="Rounded Rectangle 49"/>
          <p:cNvSpPr/>
          <p:nvPr userDrawn="1"/>
        </p:nvSpPr>
        <p:spPr>
          <a:xfrm rot="10800000" flipH="1">
            <a:off x="3724579" y="6668716"/>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1" name="Rounded Rectangle 50"/>
          <p:cNvSpPr/>
          <p:nvPr userDrawn="1"/>
        </p:nvSpPr>
        <p:spPr>
          <a:xfrm rot="10800000" flipH="1">
            <a:off x="6559405" y="1025357"/>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2" name="Rounded Rectangle 51"/>
          <p:cNvSpPr/>
          <p:nvPr userDrawn="1"/>
        </p:nvSpPr>
        <p:spPr>
          <a:xfrm rot="10800000" flipH="1">
            <a:off x="7187313" y="173184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4" name="Rounded Rectangle 53"/>
          <p:cNvSpPr/>
          <p:nvPr userDrawn="1"/>
        </p:nvSpPr>
        <p:spPr>
          <a:xfrm rot="10800000" flipH="1">
            <a:off x="10714877" y="8318378"/>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5" name="Rounded Rectangle 54"/>
          <p:cNvSpPr/>
          <p:nvPr userDrawn="1"/>
        </p:nvSpPr>
        <p:spPr>
          <a:xfrm rot="10800000" flipH="1">
            <a:off x="10880166" y="173184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6" name="Rounded Rectangle 55"/>
          <p:cNvSpPr/>
          <p:nvPr userDrawn="1"/>
        </p:nvSpPr>
        <p:spPr>
          <a:xfrm rot="10800000" flipH="1">
            <a:off x="5026567" y="198122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7" name="Rectangle 56"/>
          <p:cNvSpPr/>
          <p:nvPr userDrawn="1"/>
        </p:nvSpPr>
        <p:spPr>
          <a:xfrm>
            <a:off x="0" y="111"/>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59" name="Group 67"/>
          <p:cNvGrpSpPr/>
          <p:nvPr userDrawn="1"/>
        </p:nvGrpSpPr>
        <p:grpSpPr>
          <a:xfrm>
            <a:off x="454967" y="311272"/>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03"/>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59" y="6586368"/>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141" y="1236799"/>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89"/>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73"/>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29" y="5232892"/>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8476944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11"/>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4" name="Group 67"/>
          <p:cNvGrpSpPr/>
          <p:nvPr userDrawn="1"/>
        </p:nvGrpSpPr>
        <p:grpSpPr>
          <a:xfrm>
            <a:off x="454967" y="311272"/>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03"/>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59" y="6586368"/>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141" y="1236799"/>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89"/>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73"/>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29" y="5232892"/>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72699441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7" name="Rounded Rectangle 66"/>
          <p:cNvSpPr/>
          <p:nvPr userDrawn="1"/>
        </p:nvSpPr>
        <p:spPr>
          <a:xfrm>
            <a:off x="10804455" y="5699316"/>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8" name="Rounded Rectangle 67"/>
          <p:cNvSpPr/>
          <p:nvPr userDrawn="1"/>
        </p:nvSpPr>
        <p:spPr>
          <a:xfrm rot="10800000">
            <a:off x="4047043" y="1516293"/>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9" name="Rectangle 5"/>
          <p:cNvSpPr>
            <a:spLocks noChangeArrowheads="1"/>
          </p:cNvSpPr>
          <p:nvPr userDrawn="1"/>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171" y="6586368"/>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141" y="1236799"/>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89"/>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73"/>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29" y="5232892"/>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272"/>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213271136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7"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171" y="6586368"/>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141" y="1236799"/>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89"/>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73"/>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29" y="5232892"/>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272"/>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33228488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89" y="940838"/>
            <a:ext cx="11066075"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95872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760" y="3020630"/>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141" y="399255"/>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227177694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838"/>
            <a:ext cx="11300057" cy="3438525"/>
          </a:xfrm>
          <a:prstGeom prst="rect">
            <a:avLst/>
          </a:prstGeom>
          <a:noFill/>
        </p:spPr>
      </p:pic>
      <p:sp>
        <p:nvSpPr>
          <p:cNvPr id="26" name="Rectangle 25"/>
          <p:cNvSpPr/>
          <p:nvPr userDrawn="1"/>
        </p:nvSpPr>
        <p:spPr>
          <a:xfrm>
            <a:off x="289760"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141" y="1968079"/>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4" name="Rectangle 5"/>
          <p:cNvSpPr>
            <a:spLocks noChangeArrowheads="1"/>
          </p:cNvSpPr>
          <p:nvPr userDrawn="1"/>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171" y="6586368"/>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818354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17"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14401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17"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631"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170"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04378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6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084" y="6586368"/>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228190249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17"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40439775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17"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250277401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0972"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40800774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905"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45661947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89"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236"/>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166181546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89" y="940838"/>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11"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7"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2" name="Straight Connector 11"/>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54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52457632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276321188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757"/>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2559"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14456833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5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124" y="777667"/>
            <a:ext cx="119061" cy="5287676"/>
          </a:xfrm>
          <a:prstGeom prst="rect">
            <a:avLst/>
          </a:prstGeom>
          <a:noFill/>
          <a:ln>
            <a:noFill/>
          </a:ln>
        </p:spPr>
      </p:pic>
    </p:spTree>
    <p:extLst>
      <p:ext uri="{BB962C8B-B14F-4D97-AF65-F5344CB8AC3E}">
        <p14:creationId xmlns:p14="http://schemas.microsoft.com/office/powerpoint/2010/main" val="35219321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5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31196658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89" y="4279513"/>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062" y="311263"/>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grpSp>
      <p:sp>
        <p:nvSpPr>
          <p:cNvPr id="2" name="Title 1"/>
          <p:cNvSpPr>
            <a:spLocks noGrp="1"/>
          </p:cNvSpPr>
          <p:nvPr>
            <p:ph type="ctrTitle" hasCustomPrompt="1"/>
          </p:nvPr>
        </p:nvSpPr>
        <p:spPr>
          <a:xfrm>
            <a:off x="278267" y="3282704"/>
            <a:ext cx="6281773"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339" y="1917811"/>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26886237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2" name="Rounded Rectangle 11"/>
          <p:cNvSpPr/>
          <p:nvPr/>
        </p:nvSpPr>
        <p:spPr>
          <a:xfrm>
            <a:off x="8498613" y="1711308"/>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3" name="Rounded Rectangle 12"/>
          <p:cNvSpPr/>
          <p:nvPr/>
        </p:nvSpPr>
        <p:spPr>
          <a:xfrm>
            <a:off x="10804455" y="835008"/>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 name="Title 1"/>
          <p:cNvSpPr>
            <a:spLocks noGrp="1"/>
          </p:cNvSpPr>
          <p:nvPr>
            <p:ph type="title" hasCustomPrompt="1"/>
          </p:nvPr>
        </p:nvSpPr>
        <p:spPr>
          <a:xfrm>
            <a:off x="316909" y="484743"/>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1" y="6584635"/>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1" y="6584635"/>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14" y="5359015"/>
            <a:ext cx="11429936"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171" y="6586368"/>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64398847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9439213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37193850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092"/>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8811741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10"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6" name="Title 1"/>
          <p:cNvSpPr>
            <a:spLocks noGrp="1"/>
          </p:cNvSpPr>
          <p:nvPr>
            <p:ph type="ctrTitle" hasCustomPrompt="1"/>
          </p:nvPr>
        </p:nvSpPr>
        <p:spPr>
          <a:xfrm>
            <a:off x="327189" y="940838"/>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9" name="Straight Connector 8"/>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58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08"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81"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79"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589" y="3029072"/>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072"/>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072"/>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072"/>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779"/>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79" y="1676511"/>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070"/>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79" y="5183070"/>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36764719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1017"/>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481" y="311016"/>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4971"/>
            <a:ext cx="11300057" cy="171451"/>
          </a:xfrm>
          <a:prstGeom prst="rect">
            <a:avLst/>
          </a:prstGeom>
        </p:spPr>
      </p:pic>
      <p:sp>
        <p:nvSpPr>
          <p:cNvPr id="11" name="Rectangle 5"/>
          <p:cNvSpPr>
            <a:spLocks noChangeArrowheads="1"/>
          </p:cNvSpPr>
          <p:nvPr userDrawn="1"/>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171" y="6586368"/>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94191216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92418654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nvGrpSpPr>
          <p:cNvPr id="2" name="Group 3"/>
          <p:cNvGrpSpPr/>
          <p:nvPr userDrawn="1"/>
        </p:nvGrpSpPr>
        <p:grpSpPr>
          <a:xfrm>
            <a:off x="455056" y="6124696"/>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9537409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33136484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171" y="6586368"/>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0826940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171" y="6586368"/>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7" name="Oval 6"/>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25995533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181"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5598861"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6369759"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5489019" y="5654307"/>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5634833"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5778081" y="5525809"/>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5923895"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6066567" y="5654307"/>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6212382"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6358196" y="5525809"/>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6501442"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6647257" y="5654307"/>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5339168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7455428"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7865716" y="2930291"/>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8268815" y="2720944"/>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8679106"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9080293" y="3082561"/>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9490631" y="2930291"/>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9900924" y="2720944"/>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10304011" y="2930291"/>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10714311" y="3082561"/>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4" name="TextBox 33"/>
          <p:cNvSpPr txBox="1"/>
          <p:nvPr userDrawn="1"/>
        </p:nvSpPr>
        <p:spPr>
          <a:xfrm>
            <a:off x="859364" y="3060609"/>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328590576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181"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5" name="Freeform 4"/>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6" name="Freeform 5"/>
          <p:cNvSpPr>
            <a:spLocks/>
          </p:cNvSpPr>
          <p:nvPr/>
        </p:nvSpPr>
        <p:spPr bwMode="black">
          <a:xfrm>
            <a:off x="5598861"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7" name="Freeform 6"/>
          <p:cNvSpPr>
            <a:spLocks noEditPoints="1"/>
          </p:cNvSpPr>
          <p:nvPr userDrawn="1"/>
        </p:nvSpPr>
        <p:spPr bwMode="black">
          <a:xfrm>
            <a:off x="6369759"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9" name="Freeform 8"/>
          <p:cNvSpPr>
            <a:spLocks/>
          </p:cNvSpPr>
          <p:nvPr/>
        </p:nvSpPr>
        <p:spPr bwMode="black">
          <a:xfrm>
            <a:off x="5489019" y="5654307"/>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0" name="Freeform 9"/>
          <p:cNvSpPr>
            <a:spLocks/>
          </p:cNvSpPr>
          <p:nvPr/>
        </p:nvSpPr>
        <p:spPr bwMode="black">
          <a:xfrm>
            <a:off x="5634833"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1" name="Freeform 10"/>
          <p:cNvSpPr>
            <a:spLocks/>
          </p:cNvSpPr>
          <p:nvPr/>
        </p:nvSpPr>
        <p:spPr bwMode="black">
          <a:xfrm>
            <a:off x="5778081" y="5525809"/>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2" name="Freeform 11"/>
          <p:cNvSpPr>
            <a:spLocks/>
          </p:cNvSpPr>
          <p:nvPr/>
        </p:nvSpPr>
        <p:spPr bwMode="black">
          <a:xfrm>
            <a:off x="5923895"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4" name="Freeform 13"/>
          <p:cNvSpPr>
            <a:spLocks/>
          </p:cNvSpPr>
          <p:nvPr/>
        </p:nvSpPr>
        <p:spPr bwMode="black">
          <a:xfrm>
            <a:off x="6066567" y="5654307"/>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5" name="Freeform 14"/>
          <p:cNvSpPr>
            <a:spLocks/>
          </p:cNvSpPr>
          <p:nvPr/>
        </p:nvSpPr>
        <p:spPr bwMode="black">
          <a:xfrm>
            <a:off x="6212382"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6" name="Freeform 15"/>
          <p:cNvSpPr>
            <a:spLocks/>
          </p:cNvSpPr>
          <p:nvPr/>
        </p:nvSpPr>
        <p:spPr bwMode="black">
          <a:xfrm>
            <a:off x="6358196" y="5525809"/>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7" name="Freeform 16"/>
          <p:cNvSpPr>
            <a:spLocks/>
          </p:cNvSpPr>
          <p:nvPr/>
        </p:nvSpPr>
        <p:spPr bwMode="black">
          <a:xfrm>
            <a:off x="6501442"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8" name="Freeform 17"/>
          <p:cNvSpPr>
            <a:spLocks/>
          </p:cNvSpPr>
          <p:nvPr/>
        </p:nvSpPr>
        <p:spPr bwMode="black">
          <a:xfrm>
            <a:off x="6647257" y="5654307"/>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8878744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265" y="1918744"/>
            <a:ext cx="5488498" cy="3020519"/>
          </a:xfrm>
        </p:spPr>
        <p:txBody>
          <a:bodyPr vert="horz" lIns="82280" tIns="45713" rIns="82280" bIns="45713" rtlCol="0" anchor="ctr" anchorCtr="0">
            <a:noAutofit/>
          </a:bodyPr>
          <a:lstStyle>
            <a:lvl1pPr marL="0" indent="0" algn="l" defTabSz="914247"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872691"/>
            <a:ext cx="5192439" cy="5120640"/>
          </a:xfrm>
          <a:prstGeom prst="rect">
            <a:avLst/>
          </a:prstGeom>
        </p:spPr>
        <p:txBody>
          <a:bodyPr lIns="121883" tIns="60941" rIns="121883" bIns="60941"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2503" y="81281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87956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609"/>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8" name="Freeform 37"/>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9" name="Freeform 38"/>
          <p:cNvSpPr>
            <a:spLocks/>
          </p:cNvSpPr>
          <p:nvPr/>
        </p:nvSpPr>
        <p:spPr bwMode="black">
          <a:xfrm>
            <a:off x="7455428"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0" name="Freeform 39"/>
          <p:cNvSpPr>
            <a:spLocks/>
          </p:cNvSpPr>
          <p:nvPr/>
        </p:nvSpPr>
        <p:spPr bwMode="black">
          <a:xfrm>
            <a:off x="7865716" y="2930291"/>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8268815" y="2720944"/>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8679106"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p:cNvSpPr>
          <p:nvPr/>
        </p:nvSpPr>
        <p:spPr bwMode="black">
          <a:xfrm>
            <a:off x="9080293" y="3082561"/>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9490631" y="2930291"/>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9900924" y="2720944"/>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10304011" y="2930291"/>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10714311" y="3082561"/>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223631655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145"/>
            <a:ext cx="10813351"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33" y="4656779"/>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158871482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488" y="6641527"/>
            <a:ext cx="2038159" cy="181669"/>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518" y="6641527"/>
            <a:ext cx="889345" cy="181669"/>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7" y="6641527"/>
            <a:ext cx="1282366" cy="181669"/>
          </a:xfrm>
          <a:prstGeom prst="rect">
            <a:avLst/>
          </a:prstGeom>
          <a:noFill/>
          <a:ln w="9525">
            <a:noFill/>
            <a:miter lim="800000"/>
            <a:headEnd/>
            <a:tailEnd/>
          </a:ln>
          <a:effectLst/>
        </p:spPr>
        <p:txBody>
          <a:bodyPr lIns="82124" tIns="41061" rIns="82124" bIns="41061" anchor="b">
            <a:spAutoFit/>
          </a:bodyPr>
          <a:lstStyle/>
          <a:p>
            <a:pPr defTabSz="814388"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735" y="6637188"/>
            <a:ext cx="322583" cy="223988"/>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88"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857"/>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4" tIns="41061" rIns="82124" bIns="41061" anchor="ctr"/>
          <a:lstStyle/>
          <a:p>
            <a:pPr defTabSz="91440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156"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54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12964901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675"/>
            <a:ext cx="7313295" cy="2389187"/>
          </a:xfrm>
          <a:prstGeom prst="rect">
            <a:avLst/>
          </a:prstGeom>
          <a:noFill/>
          <a:ln w="9525">
            <a:noFill/>
            <a:miter lim="800000"/>
            <a:headEnd/>
            <a:tailEnd/>
          </a:ln>
          <a:effectLst/>
        </p:spPr>
      </p:pic>
      <p:sp>
        <p:nvSpPr>
          <p:cNvPr id="16" name="Rectangle 15"/>
          <p:cNvSpPr/>
          <p:nvPr/>
        </p:nvSpPr>
        <p:spPr>
          <a:xfrm>
            <a:off x="7130475"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40" tIns="45720" rIns="91440" bIns="45720" rtlCol="0" anchor="ctr" anchorCtr="1">
            <a:normAutofit/>
          </a:bodyPr>
          <a:lstStyle>
            <a:lvl1pPr marL="237744" indent="-237744" algn="l" defTabSz="91440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833" y="2775069"/>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873"/>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2" name="Rectangle 10"/>
          <p:cNvSpPr>
            <a:spLocks noChangeArrowheads="1"/>
          </p:cNvSpPr>
          <p:nvPr/>
        </p:nvSpPr>
        <p:spPr bwMode="white">
          <a:xfrm>
            <a:off x="0" y="4476873"/>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20" name="Rectangle 4"/>
          <p:cNvSpPr>
            <a:spLocks noChangeArrowheads="1"/>
          </p:cNvSpPr>
          <p:nvPr/>
        </p:nvSpPr>
        <p:spPr bwMode="ltGray">
          <a:xfrm>
            <a:off x="2941477" y="6632430"/>
            <a:ext cx="2234465" cy="190646"/>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520" y="6634166"/>
            <a:ext cx="889345" cy="190646"/>
          </a:xfrm>
          <a:prstGeom prst="rect">
            <a:avLst/>
          </a:prstGeom>
          <a:noFill/>
          <a:ln w="9525">
            <a:noFill/>
            <a:miter lim="800000"/>
            <a:headEnd/>
            <a:tailEnd/>
          </a:ln>
          <a:effectLst/>
        </p:spPr>
        <p:txBody>
          <a:bodyPr wrap="none" lIns="82124" tIns="41061" rIns="82124" bIns="41061" anchor="b">
            <a:spAutoFit/>
          </a:bodyPr>
          <a:lstStyle/>
          <a:p>
            <a:pPr algn="r" defTabSz="814388"/>
            <a:r>
              <a:rPr lang="en-US" sz="700" dirty="0">
                <a:solidFill>
                  <a:srgbClr val="8E8E95"/>
                </a:solidFill>
                <a:latin typeface="Arial"/>
              </a:rPr>
              <a:t>Cisco Confidential</a:t>
            </a:r>
          </a:p>
        </p:txBody>
      </p:sp>
      <p:sp>
        <p:nvSpPr>
          <p:cNvPr id="22" name="Rectangle 6"/>
          <p:cNvSpPr>
            <a:spLocks noChangeArrowheads="1"/>
          </p:cNvSpPr>
          <p:nvPr/>
        </p:nvSpPr>
        <p:spPr bwMode="ltGray">
          <a:xfrm>
            <a:off x="1083457" y="6632430"/>
            <a:ext cx="1282366" cy="190646"/>
          </a:xfrm>
          <a:prstGeom prst="rect">
            <a:avLst/>
          </a:prstGeom>
          <a:noFill/>
          <a:ln w="9525">
            <a:noFill/>
            <a:miter lim="800000"/>
            <a:headEnd/>
            <a:tailEnd/>
          </a:ln>
          <a:effectLst/>
        </p:spPr>
        <p:txBody>
          <a:bodyPr lIns="82124" tIns="41061" rIns="82124" bIns="41061" anchor="b">
            <a:spAutoFit/>
          </a:bodyPr>
          <a:lstStyle/>
          <a:p>
            <a:pPr defTabSz="814388"/>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735" y="6626225"/>
            <a:ext cx="322583" cy="236812"/>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1000">
                <a:solidFill>
                  <a:srgbClr val="8E8E95"/>
                </a:solidFill>
                <a:latin typeface="Arial"/>
              </a:rPr>
              <a:pPr algn="r" defTabSz="814388"/>
              <a:t>‹#›</a:t>
            </a:fld>
            <a:endParaRPr lang="en-US" sz="1000" dirty="0">
              <a:solidFill>
                <a:srgbClr val="8E8E95"/>
              </a:solidFill>
              <a:latin typeface="Arial"/>
            </a:endParaRPr>
          </a:p>
        </p:txBody>
      </p:sp>
    </p:spTree>
    <p:extLst>
      <p:ext uri="{BB962C8B-B14F-4D97-AF65-F5344CB8AC3E}">
        <p14:creationId xmlns:p14="http://schemas.microsoft.com/office/powerpoint/2010/main" val="1732371811"/>
      </p:ext>
    </p:extLst>
  </p:cSld>
  <p:clrMapOvr>
    <a:masterClrMapping/>
  </p:clrMapOvr>
  <p:transition xmlns:p14="http://schemas.microsoft.com/office/powerpoint/2010/main">
    <p:wipe dir="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053" y="1781182"/>
            <a:ext cx="10584809" cy="3571875"/>
          </a:xfrm>
        </p:spPr>
        <p:txBody>
          <a:bodyPr/>
          <a:lstStyle/>
          <a:p>
            <a:endParaRPr lang="en-US"/>
          </a:p>
        </p:txBody>
      </p:sp>
    </p:spTree>
    <p:extLst>
      <p:ext uri="{BB962C8B-B14F-4D97-AF65-F5344CB8AC3E}">
        <p14:creationId xmlns:p14="http://schemas.microsoft.com/office/powerpoint/2010/main" val="3089550040"/>
      </p:ext>
    </p:extLst>
  </p:cSld>
  <p:clrMapOvr>
    <a:masterClrMapping/>
  </p:clrMapOvr>
  <p:transition xmlns:p14="http://schemas.microsoft.com/office/powerpoint/2010/main">
    <p:wipe dir="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Goes Here</a:t>
            </a:r>
            <a:endParaRPr lang="en-US" dirty="0"/>
          </a:p>
        </p:txBody>
      </p:sp>
      <p:sp>
        <p:nvSpPr>
          <p:cNvPr id="3" name="Content Placeholder 2"/>
          <p:cNvSpPr>
            <a:spLocks noGrp="1"/>
          </p:cNvSpPr>
          <p:nvPr>
            <p:ph sz="half" idx="1" hasCustomPrompt="1"/>
          </p:nvPr>
        </p:nvSpPr>
        <p:spPr>
          <a:xfrm>
            <a:off x="1058154" y="1600206"/>
            <a:ext cx="4731633"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6238406" y="1600206"/>
            <a:ext cx="4731633"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hasCustomPrompt="1"/>
          </p:nvPr>
        </p:nvSpPr>
        <p:spPr>
          <a:xfrm>
            <a:off x="1058156" y="1186543"/>
            <a:ext cx="9911883"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9" name="Text Placeholder 9"/>
          <p:cNvSpPr>
            <a:spLocks noGrp="1"/>
          </p:cNvSpPr>
          <p:nvPr>
            <p:ph type="body" sz="quarter" idx="11" hasCustomPrompt="1"/>
          </p:nvPr>
        </p:nvSpPr>
        <p:spPr>
          <a:xfrm>
            <a:off x="1058059" y="6372544"/>
            <a:ext cx="9945743"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extLst>
      <p:ext uri="{BB962C8B-B14F-4D97-AF65-F5344CB8AC3E}">
        <p14:creationId xmlns:p14="http://schemas.microsoft.com/office/powerpoint/2010/main" val="29916126"/>
      </p:ext>
    </p:extLst>
  </p:cSld>
  <p:clrMapOvr>
    <a:masterClrMapping/>
  </p:clrMapOvr>
  <p:transition xmlns:p14="http://schemas.microsoft.com/office/powerpoint/2010/main">
    <p:wipe dir="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902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340" y="5948715"/>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0" name="Rectangle 39"/>
          <p:cNvSpPr/>
          <p:nvPr userDrawn="1"/>
        </p:nvSpPr>
        <p:spPr>
          <a:xfrm>
            <a:off x="1947413" y="5948715"/>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2" name="Rectangle 41"/>
          <p:cNvSpPr/>
          <p:nvPr userDrawn="1"/>
        </p:nvSpPr>
        <p:spPr>
          <a:xfrm>
            <a:off x="6360606" y="5948715"/>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3" name="Rounded Rectangle 42"/>
          <p:cNvSpPr/>
          <p:nvPr userDrawn="1"/>
        </p:nvSpPr>
        <p:spPr>
          <a:xfrm rot="10800000" flipH="1">
            <a:off x="3807683" y="831272"/>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5" name="Rounded Rectangle 44"/>
          <p:cNvSpPr/>
          <p:nvPr userDrawn="1"/>
        </p:nvSpPr>
        <p:spPr>
          <a:xfrm rot="10800000" flipH="1">
            <a:off x="1095669" y="4716780"/>
            <a:ext cx="874857"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6" name="Rounded Rectangle 45"/>
          <p:cNvSpPr/>
          <p:nvPr userDrawn="1"/>
        </p:nvSpPr>
        <p:spPr>
          <a:xfrm rot="10800000" flipH="1">
            <a:off x="1776212" y="1981200"/>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8" name="Rounded Rectangle 47"/>
          <p:cNvSpPr/>
          <p:nvPr userDrawn="1"/>
        </p:nvSpPr>
        <p:spPr>
          <a:xfrm rot="10800000" flipH="1">
            <a:off x="9241869" y="6614160"/>
            <a:ext cx="874857"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9" name="Rounded Rectangle 48"/>
          <p:cNvSpPr/>
          <p:nvPr userDrawn="1"/>
        </p:nvSpPr>
        <p:spPr>
          <a:xfrm rot="10800000" flipH="1">
            <a:off x="2921273" y="6719529"/>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0" name="Rounded Rectangle 49"/>
          <p:cNvSpPr/>
          <p:nvPr userDrawn="1"/>
        </p:nvSpPr>
        <p:spPr>
          <a:xfrm rot="10800000" flipH="1">
            <a:off x="3724579" y="6668595"/>
            <a:ext cx="1038871"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1" name="Rounded Rectangle 50"/>
          <p:cNvSpPr/>
          <p:nvPr userDrawn="1"/>
        </p:nvSpPr>
        <p:spPr>
          <a:xfrm rot="10800000" flipH="1">
            <a:off x="6559405" y="1025236"/>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2" name="Rounded Rectangle 51"/>
          <p:cNvSpPr/>
          <p:nvPr userDrawn="1"/>
        </p:nvSpPr>
        <p:spPr>
          <a:xfrm rot="10800000" flipH="1">
            <a:off x="7187313" y="1731818"/>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4" name="Rounded Rectangle 53"/>
          <p:cNvSpPr/>
          <p:nvPr userDrawn="1"/>
        </p:nvSpPr>
        <p:spPr>
          <a:xfrm rot="10800000" flipH="1">
            <a:off x="10714877" y="8318347"/>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5" name="Rounded Rectangle 54"/>
          <p:cNvSpPr/>
          <p:nvPr userDrawn="1"/>
        </p:nvSpPr>
        <p:spPr>
          <a:xfrm rot="10800000" flipH="1">
            <a:off x="10880166" y="1731818"/>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6" name="Rounded Rectangle 55"/>
          <p:cNvSpPr/>
          <p:nvPr userDrawn="1"/>
        </p:nvSpPr>
        <p:spPr>
          <a:xfrm rot="10800000" flipH="1">
            <a:off x="5026567" y="1981200"/>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7" name="Rectangle 56"/>
          <p:cNvSpPr/>
          <p:nvPr userDrawn="1"/>
        </p:nvSpPr>
        <p:spPr>
          <a:xfrm>
            <a:off x="0" y="79"/>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59" name="Group 67"/>
          <p:cNvGrpSpPr/>
          <p:nvPr userDrawn="1"/>
        </p:nvGrpSpPr>
        <p:grpSpPr>
          <a:xfrm>
            <a:off x="454967" y="311151"/>
            <a:ext cx="1105272"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294"/>
            <a:ext cx="12168841" cy="316706"/>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29" y="6586325"/>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114" y="1236768"/>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47"/>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31"/>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05" y="523284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72993611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79"/>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4" name="Group 67"/>
          <p:cNvGrpSpPr/>
          <p:nvPr userDrawn="1"/>
        </p:nvGrpSpPr>
        <p:grpSpPr>
          <a:xfrm>
            <a:off x="454967" y="311151"/>
            <a:ext cx="1105272"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294"/>
            <a:ext cx="12168841" cy="316706"/>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29" y="6586325"/>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114" y="1236768"/>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47"/>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31"/>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05" y="523284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1552069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4" name="Rounded Rectangle 63"/>
          <p:cNvSpPr/>
          <p:nvPr userDrawn="1"/>
        </p:nvSpPr>
        <p:spPr>
          <a:xfrm>
            <a:off x="0" y="-637720"/>
            <a:ext cx="2305719"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5" name="Rounded Rectangle 64"/>
          <p:cNvSpPr/>
          <p:nvPr userDrawn="1"/>
        </p:nvSpPr>
        <p:spPr>
          <a:xfrm rot="10800000">
            <a:off x="1351371" y="4248605"/>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6" name="Rounded Rectangle 65"/>
          <p:cNvSpPr/>
          <p:nvPr userDrawn="1"/>
        </p:nvSpPr>
        <p:spPr>
          <a:xfrm>
            <a:off x="8778359" y="-2913279"/>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7" name="Rounded Rectangle 66"/>
          <p:cNvSpPr/>
          <p:nvPr userDrawn="1"/>
        </p:nvSpPr>
        <p:spPr>
          <a:xfrm>
            <a:off x="10804455" y="5699195"/>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8" name="Rounded Rectangle 67"/>
          <p:cNvSpPr/>
          <p:nvPr userDrawn="1"/>
        </p:nvSpPr>
        <p:spPr>
          <a:xfrm rot="10800000">
            <a:off x="4047043" y="1516172"/>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9" name="Rectangle 5"/>
          <p:cNvSpPr>
            <a:spLocks noChangeArrowheads="1"/>
          </p:cNvSpPr>
          <p:nvPr userDrawn="1"/>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129"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114" y="1236768"/>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47"/>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31"/>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05" y="523284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151"/>
            <a:ext cx="1105272"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108562583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126"/>
            <a:ext cx="10813351" cy="384175"/>
          </a:xfrm>
          <a:prstGeom prst="rect">
            <a:avLst/>
          </a:prstGeom>
        </p:spPr>
        <p:txBody>
          <a:bodyPr lIns="121883" tIns="60941" rIns="121883" bIns="60941" anchor="b" anchorCtr="0">
            <a:noAutofit/>
          </a:bodyPr>
          <a:lstStyle>
            <a:lvl1pPr marL="0" indent="0" algn="l">
              <a:buNone/>
              <a:defRPr sz="1600" b="0" i="0">
                <a:solidFill>
                  <a:schemeClr val="bg1"/>
                </a:solidFill>
                <a:latin typeface="+mn-lt"/>
                <a:cs typeface="CiscoSan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5011"/>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333"/>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bg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grpSp>
        <p:nvGrpSpPr>
          <p:cNvPr id="28" name="Group 67"/>
          <p:cNvGrpSpPr/>
          <p:nvPr userDrawn="1"/>
        </p:nvGrpSpPr>
        <p:grpSpPr>
          <a:xfrm>
            <a:off x="380191" y="410605"/>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191710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5986" y="403229"/>
            <a:ext cx="115054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056" y="1583270"/>
            <a:ext cx="11264082" cy="4057651"/>
          </a:xfrm>
          <a:prstGeom prst="rect">
            <a:avLst/>
          </a:prstGeom>
        </p:spPr>
        <p:txBody>
          <a:bodyPr lIns="121883" tIns="60941" rIns="121883" bIns="60941">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536" y="5820294"/>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2784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7" y="-2056029"/>
            <a:ext cx="13127102"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129"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114" y="1236768"/>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47"/>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31"/>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05" y="523284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151"/>
            <a:ext cx="1105272"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44914562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736" y="3020597"/>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114" y="399143"/>
            <a:ext cx="10813350"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256606085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805"/>
            <a:ext cx="11300057" cy="3438525"/>
          </a:xfrm>
          <a:prstGeom prst="rect">
            <a:avLst/>
          </a:prstGeom>
          <a:noFill/>
        </p:spPr>
      </p:pic>
      <p:sp>
        <p:nvSpPr>
          <p:cNvPr id="26" name="Rectangle 25"/>
          <p:cNvSpPr/>
          <p:nvPr userDrawn="1"/>
        </p:nvSpPr>
        <p:spPr>
          <a:xfrm>
            <a:off x="289736" y="3020519"/>
            <a:ext cx="11589374" cy="1757670"/>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114" y="1967967"/>
            <a:ext cx="10813350"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4" name="Rectangle 5"/>
          <p:cNvSpPr>
            <a:spLocks noChangeArrowheads="1"/>
          </p:cNvSpPr>
          <p:nvPr userDrawn="1"/>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129"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7871067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39783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587" y="1339745"/>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126" y="1339745"/>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389376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37" y="1339745"/>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080" y="6586325"/>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20784187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8233408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5" y="-1031789"/>
            <a:ext cx="17371820" cy="8921578"/>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30272018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0928"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4348077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6"/>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875" y="1600200"/>
            <a:ext cx="3457733" cy="43624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7"/>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124007434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60" y="403229"/>
            <a:ext cx="11483965"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129" y="1583270"/>
            <a:ext cx="11264081" cy="4057651"/>
          </a:xfrm>
          <a:prstGeom prst="rect">
            <a:avLst/>
          </a:prstGeom>
        </p:spPr>
        <p:txBody>
          <a:bodyPr lIns="121883" tIns="60941" rIns="121883" bIns="60941">
            <a:noAutofit/>
          </a:bodyPr>
          <a:lstStyle>
            <a:lvl1pPr marL="0" indent="0" algn="ctr">
              <a:buNone/>
              <a:defRPr sz="27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536" y="582029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lang="en-US" sz="2100" b="0" i="0" kern="1200" dirty="0" smtClean="0">
                <a:solidFill>
                  <a:srgbClr val="FFFFFF"/>
                </a:solidFill>
                <a:latin typeface="+mj-lt"/>
                <a:ea typeface="+mn-ea"/>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8"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9" name="Straight Connector 8"/>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62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0"/>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61"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193"/>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25466755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94512913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308187682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714"/>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2532"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7290449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080" y="777667"/>
            <a:ext cx="119061" cy="5287676"/>
          </a:xfrm>
          <a:prstGeom prst="rect">
            <a:avLst/>
          </a:prstGeom>
          <a:noFill/>
          <a:ln>
            <a:noFill/>
          </a:ln>
        </p:spPr>
      </p:pic>
    </p:spTree>
    <p:extLst>
      <p:ext uri="{BB962C8B-B14F-4D97-AF65-F5344CB8AC3E}">
        <p14:creationId xmlns:p14="http://schemas.microsoft.com/office/powerpoint/2010/main" val="24512438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258894230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48" y="4279471"/>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018" y="311229"/>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grpSp>
      <p:sp>
        <p:nvSpPr>
          <p:cNvPr id="2" name="Title 1"/>
          <p:cNvSpPr>
            <a:spLocks noGrp="1"/>
          </p:cNvSpPr>
          <p:nvPr>
            <p:ph type="ctrTitle" hasCustomPrompt="1"/>
          </p:nvPr>
        </p:nvSpPr>
        <p:spPr>
          <a:xfrm>
            <a:off x="278238" y="3282696"/>
            <a:ext cx="6281773"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295" y="1917700"/>
            <a:ext cx="3567771"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35202086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7"/>
            <a:ext cx="2305719"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0" name="Rounded Rectangle 9"/>
          <p:cNvSpPr/>
          <p:nvPr userDrawn="1"/>
        </p:nvSpPr>
        <p:spPr>
          <a:xfrm>
            <a:off x="0" y="-645215"/>
            <a:ext cx="2305719"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1" name="Rounded Rectangle 10"/>
          <p:cNvSpPr/>
          <p:nvPr userDrawn="1"/>
        </p:nvSpPr>
        <p:spPr>
          <a:xfrm rot="10800000">
            <a:off x="1351371" y="-645215"/>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2" name="Rounded Rectangle 11"/>
          <p:cNvSpPr/>
          <p:nvPr/>
        </p:nvSpPr>
        <p:spPr>
          <a:xfrm>
            <a:off x="8498613" y="1711187"/>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3" name="Rounded Rectangle 12"/>
          <p:cNvSpPr/>
          <p:nvPr/>
        </p:nvSpPr>
        <p:spPr>
          <a:xfrm>
            <a:off x="10804455" y="834887"/>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4" name="Rounded Rectangle 13"/>
          <p:cNvSpPr/>
          <p:nvPr/>
        </p:nvSpPr>
        <p:spPr>
          <a:xfrm rot="10800000">
            <a:off x="4047043" y="-3377648"/>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 name="Title 1"/>
          <p:cNvSpPr>
            <a:spLocks noGrp="1"/>
          </p:cNvSpPr>
          <p:nvPr>
            <p:ph type="title" hasCustomPrompt="1"/>
          </p:nvPr>
        </p:nvSpPr>
        <p:spPr>
          <a:xfrm>
            <a:off x="316909" y="484711"/>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17" y="6584592"/>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17" y="6584592"/>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06" y="5358903"/>
            <a:ext cx="11429936"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129"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360831177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2521843" y="4794352"/>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8"/>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94980410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20864658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553" y="5820294"/>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6060" y="403229"/>
            <a:ext cx="11506407"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056" y="1583270"/>
            <a:ext cx="11264082" cy="4057651"/>
          </a:xfrm>
          <a:prstGeom prst="rect">
            <a:avLst/>
          </a:prstGeom>
        </p:spPr>
        <p:txBody>
          <a:bodyPr vert="horz" lIns="121883" tIns="60941" rIns="121883" bIns="60941">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23504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051"/>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21255698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49"/>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764" y="311149"/>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49"/>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54" y="311149"/>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35"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553" y="3028951"/>
            <a:ext cx="333508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8951"/>
            <a:ext cx="3353932"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8951"/>
            <a:ext cx="5365768"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8951"/>
            <a:ext cx="536995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736"/>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35" y="1676400"/>
            <a:ext cx="2408137"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039"/>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35" y="5183039"/>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175443452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0896"/>
            <a:ext cx="11299041"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437" y="310975"/>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4862"/>
            <a:ext cx="11300057" cy="171450"/>
          </a:xfrm>
          <a:prstGeom prst="rect">
            <a:avLst/>
          </a:prstGeom>
        </p:spPr>
      </p:pic>
      <p:sp>
        <p:nvSpPr>
          <p:cNvPr id="11" name="Rectangle 5"/>
          <p:cNvSpPr>
            <a:spLocks noChangeArrowheads="1"/>
          </p:cNvSpPr>
          <p:nvPr userDrawn="1"/>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129"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11737942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354834085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nvGrpSpPr>
          <p:cNvPr id="2" name="Group 3"/>
          <p:cNvGrpSpPr/>
          <p:nvPr userDrawn="1"/>
        </p:nvGrpSpPr>
        <p:grpSpPr>
          <a:xfrm>
            <a:off x="455020" y="6124575"/>
            <a:ext cx="1049237"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344669338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259153970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129"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24390638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129"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7" name="Oval 6"/>
          <p:cNvSpPr/>
          <p:nvPr userDrawn="1"/>
        </p:nvSpPr>
        <p:spPr>
          <a:xfrm>
            <a:off x="-2591495" y="-1031789"/>
            <a:ext cx="17371820" cy="8921578"/>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20547885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137" y="5844550"/>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6151905" y="5840202"/>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5598837" y="5840202"/>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6369715" y="5840202"/>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5956627" y="5840202"/>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5488995" y="5654198"/>
            <a:ext cx="52030"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5634809"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5778054" y="5525766"/>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592386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6066523" y="5654198"/>
            <a:ext cx="552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621233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6358154" y="5525766"/>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650139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6647213" y="5654198"/>
            <a:ext cx="52673"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46423847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1"/>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9320695" y="3697606"/>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7764419" y="3697606"/>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p:nvSpPr>
        <p:spPr bwMode="black">
          <a:xfrm>
            <a:off x="9933443" y="3697606"/>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8771205" y="3697606"/>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7455384"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7865689" y="2930259"/>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8268771" y="2720901"/>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8679076" y="2930181"/>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9080293" y="3082519"/>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9490603" y="2930181"/>
            <a:ext cx="148216"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9900912" y="2720823"/>
            <a:ext cx="148216"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10303986" y="2930181"/>
            <a:ext cx="148216"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10714295" y="3082519"/>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4" name="TextBox 33"/>
          <p:cNvSpPr txBox="1"/>
          <p:nvPr userDrawn="1"/>
        </p:nvSpPr>
        <p:spPr>
          <a:xfrm>
            <a:off x="859364" y="3060567"/>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36095381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493056" y="1583270"/>
            <a:ext cx="11264082" cy="4057651"/>
          </a:xfrm>
          <a:prstGeom prst="rect">
            <a:avLst/>
          </a:prstGeom>
        </p:spPr>
        <p:txBody>
          <a:bodyPr vert="horz" lIns="121883" tIns="60941" rIns="121883" bIns="60941">
            <a:noAutofit/>
          </a:bodyPr>
          <a:lstStyle>
            <a:lvl1pPr marL="0" indent="0" algn="ctr">
              <a:buNone/>
              <a:defRPr sz="27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345986" y="403229"/>
            <a:ext cx="114849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327553" y="5820294"/>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rgbClr val="FFFFFF"/>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9"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6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33195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137" y="5844550"/>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5" name="Freeform 4"/>
          <p:cNvSpPr>
            <a:spLocks/>
          </p:cNvSpPr>
          <p:nvPr/>
        </p:nvSpPr>
        <p:spPr bwMode="black">
          <a:xfrm>
            <a:off x="6151905" y="5840202"/>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6" name="Freeform 5"/>
          <p:cNvSpPr>
            <a:spLocks/>
          </p:cNvSpPr>
          <p:nvPr/>
        </p:nvSpPr>
        <p:spPr bwMode="black">
          <a:xfrm>
            <a:off x="5598837" y="5840202"/>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7" name="Freeform 6"/>
          <p:cNvSpPr>
            <a:spLocks noEditPoints="1"/>
          </p:cNvSpPr>
          <p:nvPr userDrawn="1"/>
        </p:nvSpPr>
        <p:spPr bwMode="black">
          <a:xfrm>
            <a:off x="6369715" y="5840202"/>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8" name="Freeform 7"/>
          <p:cNvSpPr>
            <a:spLocks/>
          </p:cNvSpPr>
          <p:nvPr/>
        </p:nvSpPr>
        <p:spPr bwMode="black">
          <a:xfrm>
            <a:off x="5956627" y="5840202"/>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9" name="Freeform 8"/>
          <p:cNvSpPr>
            <a:spLocks/>
          </p:cNvSpPr>
          <p:nvPr/>
        </p:nvSpPr>
        <p:spPr bwMode="black">
          <a:xfrm>
            <a:off x="5488995" y="5654198"/>
            <a:ext cx="52030"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0" name="Freeform 9"/>
          <p:cNvSpPr>
            <a:spLocks/>
          </p:cNvSpPr>
          <p:nvPr/>
        </p:nvSpPr>
        <p:spPr bwMode="black">
          <a:xfrm>
            <a:off x="5634809"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1" name="Freeform 10"/>
          <p:cNvSpPr>
            <a:spLocks/>
          </p:cNvSpPr>
          <p:nvPr/>
        </p:nvSpPr>
        <p:spPr bwMode="black">
          <a:xfrm>
            <a:off x="5778054" y="5525766"/>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2" name="Freeform 11"/>
          <p:cNvSpPr>
            <a:spLocks/>
          </p:cNvSpPr>
          <p:nvPr/>
        </p:nvSpPr>
        <p:spPr bwMode="black">
          <a:xfrm>
            <a:off x="592386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4" name="Freeform 13"/>
          <p:cNvSpPr>
            <a:spLocks/>
          </p:cNvSpPr>
          <p:nvPr/>
        </p:nvSpPr>
        <p:spPr bwMode="black">
          <a:xfrm>
            <a:off x="6066523" y="5654198"/>
            <a:ext cx="552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5" name="Freeform 14"/>
          <p:cNvSpPr>
            <a:spLocks/>
          </p:cNvSpPr>
          <p:nvPr/>
        </p:nvSpPr>
        <p:spPr bwMode="black">
          <a:xfrm>
            <a:off x="621233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6" name="Freeform 15"/>
          <p:cNvSpPr>
            <a:spLocks/>
          </p:cNvSpPr>
          <p:nvPr/>
        </p:nvSpPr>
        <p:spPr bwMode="black">
          <a:xfrm>
            <a:off x="6358154" y="5525766"/>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7" name="Freeform 16"/>
          <p:cNvSpPr>
            <a:spLocks/>
          </p:cNvSpPr>
          <p:nvPr/>
        </p:nvSpPr>
        <p:spPr bwMode="black">
          <a:xfrm>
            <a:off x="650139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8" name="Freeform 17"/>
          <p:cNvSpPr>
            <a:spLocks/>
          </p:cNvSpPr>
          <p:nvPr/>
        </p:nvSpPr>
        <p:spPr bwMode="black">
          <a:xfrm>
            <a:off x="6647213" y="5654198"/>
            <a:ext cx="52673"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402019854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567"/>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1"/>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35" name="Freeform 34"/>
          <p:cNvSpPr>
            <a:spLocks/>
          </p:cNvSpPr>
          <p:nvPr/>
        </p:nvSpPr>
        <p:spPr bwMode="black">
          <a:xfrm>
            <a:off x="9320695" y="3697606"/>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6" name="Freeform 35"/>
          <p:cNvSpPr>
            <a:spLocks/>
          </p:cNvSpPr>
          <p:nvPr userDrawn="1"/>
        </p:nvSpPr>
        <p:spPr bwMode="black">
          <a:xfrm>
            <a:off x="7764419" y="3697606"/>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7" name="Freeform 36"/>
          <p:cNvSpPr>
            <a:spLocks noEditPoints="1"/>
          </p:cNvSpPr>
          <p:nvPr/>
        </p:nvSpPr>
        <p:spPr bwMode="black">
          <a:xfrm>
            <a:off x="9933443" y="3697606"/>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8" name="Freeform 37"/>
          <p:cNvSpPr>
            <a:spLocks/>
          </p:cNvSpPr>
          <p:nvPr/>
        </p:nvSpPr>
        <p:spPr bwMode="black">
          <a:xfrm>
            <a:off x="8771205" y="3697606"/>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9" name="Freeform 38"/>
          <p:cNvSpPr>
            <a:spLocks/>
          </p:cNvSpPr>
          <p:nvPr/>
        </p:nvSpPr>
        <p:spPr bwMode="black">
          <a:xfrm>
            <a:off x="7455384"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0" name="Freeform 39"/>
          <p:cNvSpPr>
            <a:spLocks/>
          </p:cNvSpPr>
          <p:nvPr/>
        </p:nvSpPr>
        <p:spPr bwMode="black">
          <a:xfrm>
            <a:off x="7865689" y="2930259"/>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8268771" y="2720901"/>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8679076" y="2930181"/>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p:cNvSpPr>
          <p:nvPr/>
        </p:nvSpPr>
        <p:spPr bwMode="black">
          <a:xfrm>
            <a:off x="9080293" y="3082519"/>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9490603" y="2930181"/>
            <a:ext cx="148216"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9900912" y="2720823"/>
            <a:ext cx="148216"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10303986" y="2930181"/>
            <a:ext cx="148216"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10714295" y="3082519"/>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2654293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4"/>
            <a:ext cx="12188825" cy="2235200"/>
          </a:xfrm>
          <a:prstGeom prst="rect">
            <a:avLst/>
          </a:prstGeom>
          <a:ln>
            <a:noFill/>
          </a:ln>
        </p:spPr>
      </p:pic>
      <p:sp>
        <p:nvSpPr>
          <p:cNvPr id="28" name="Subtitle 2"/>
          <p:cNvSpPr>
            <a:spLocks noGrp="1"/>
          </p:cNvSpPr>
          <p:nvPr>
            <p:ph type="subTitle" idx="1" hasCustomPrompt="1"/>
          </p:nvPr>
        </p:nvSpPr>
        <p:spPr>
          <a:xfrm>
            <a:off x="867606" y="5153104"/>
            <a:ext cx="10813351"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09" y="4656745"/>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88765432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39215163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453" y="6641484"/>
            <a:ext cx="2038159" cy="181669"/>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474" y="6641484"/>
            <a:ext cx="889345" cy="181669"/>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3" y="6641484"/>
            <a:ext cx="1282366" cy="181669"/>
          </a:xfrm>
          <a:prstGeom prst="rect">
            <a:avLst/>
          </a:prstGeom>
          <a:noFill/>
          <a:ln w="9525">
            <a:noFill/>
            <a:miter lim="800000"/>
            <a:headEnd/>
            <a:tailEnd/>
          </a:ln>
          <a:effectLst/>
        </p:spPr>
        <p:txBody>
          <a:bodyPr lIns="82124" tIns="41061" rIns="82124" bIns="41061" anchor="b">
            <a:spAutoFit/>
          </a:bodyPr>
          <a:lstStyle/>
          <a:p>
            <a:pPr defTabSz="814388"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691" y="6637187"/>
            <a:ext cx="322583" cy="223988"/>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88"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738"/>
            <a:ext cx="12188825" cy="3497262"/>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4" tIns="41061" rIns="82124" bIns="41061" anchor="ctr"/>
          <a:lstStyle/>
          <a:p>
            <a:pPr defTabSz="91440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112"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502"/>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23025598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644"/>
            <a:ext cx="7313295" cy="2389187"/>
          </a:xfrm>
          <a:prstGeom prst="rect">
            <a:avLst/>
          </a:prstGeom>
          <a:noFill/>
          <a:ln w="9525">
            <a:noFill/>
            <a:miter lim="800000"/>
            <a:headEnd/>
            <a:tailEnd/>
          </a:ln>
          <a:effectLst/>
        </p:spPr>
      </p:pic>
      <p:sp>
        <p:nvSpPr>
          <p:cNvPr id="16" name="Rectangle 15"/>
          <p:cNvSpPr/>
          <p:nvPr/>
        </p:nvSpPr>
        <p:spPr>
          <a:xfrm>
            <a:off x="7130463"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40" tIns="45720" rIns="91440" bIns="45720" rtlCol="0" anchor="ctr" anchorCtr="1">
            <a:normAutofit/>
          </a:bodyPr>
          <a:lstStyle>
            <a:lvl1pPr marL="237744" indent="-237744" algn="l" defTabSz="91440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801" y="2774950"/>
            <a:ext cx="5055823" cy="1022350"/>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831"/>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31" name="Rectangle 10"/>
          <p:cNvSpPr>
            <a:spLocks noChangeArrowheads="1"/>
          </p:cNvSpPr>
          <p:nvPr/>
        </p:nvSpPr>
        <p:spPr bwMode="white">
          <a:xfrm>
            <a:off x="0" y="0"/>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2" name="Rectangle 10"/>
          <p:cNvSpPr>
            <a:spLocks noChangeArrowheads="1"/>
          </p:cNvSpPr>
          <p:nvPr/>
        </p:nvSpPr>
        <p:spPr bwMode="white">
          <a:xfrm>
            <a:off x="0" y="4476831"/>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3" name="Rectangle 10"/>
          <p:cNvSpPr>
            <a:spLocks noChangeArrowheads="1"/>
          </p:cNvSpPr>
          <p:nvPr/>
        </p:nvSpPr>
        <p:spPr bwMode="white">
          <a:xfrm>
            <a:off x="0" y="0"/>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20" name="Rectangle 4"/>
          <p:cNvSpPr>
            <a:spLocks noChangeArrowheads="1"/>
          </p:cNvSpPr>
          <p:nvPr/>
        </p:nvSpPr>
        <p:spPr bwMode="ltGray">
          <a:xfrm>
            <a:off x="2941452" y="6632429"/>
            <a:ext cx="2234465" cy="190646"/>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476" y="6634163"/>
            <a:ext cx="889345" cy="190646"/>
          </a:xfrm>
          <a:prstGeom prst="rect">
            <a:avLst/>
          </a:prstGeom>
          <a:noFill/>
          <a:ln w="9525">
            <a:noFill/>
            <a:miter lim="800000"/>
            <a:headEnd/>
            <a:tailEnd/>
          </a:ln>
          <a:effectLst/>
        </p:spPr>
        <p:txBody>
          <a:bodyPr wrap="none" lIns="82124" tIns="41061" rIns="82124" bIns="41061" anchor="b">
            <a:spAutoFit/>
          </a:bodyPr>
          <a:lstStyle/>
          <a:p>
            <a:pPr algn="r" defTabSz="814388"/>
            <a:r>
              <a:rPr lang="en-US" sz="700" dirty="0">
                <a:solidFill>
                  <a:srgbClr val="8E8E95"/>
                </a:solidFill>
                <a:latin typeface="Arial"/>
              </a:rPr>
              <a:t>Cisco Confidential</a:t>
            </a:r>
          </a:p>
        </p:txBody>
      </p:sp>
      <p:sp>
        <p:nvSpPr>
          <p:cNvPr id="22" name="Rectangle 6"/>
          <p:cNvSpPr>
            <a:spLocks noChangeArrowheads="1"/>
          </p:cNvSpPr>
          <p:nvPr/>
        </p:nvSpPr>
        <p:spPr bwMode="ltGray">
          <a:xfrm>
            <a:off x="1083453" y="6634163"/>
            <a:ext cx="1282366" cy="188912"/>
          </a:xfrm>
          <a:prstGeom prst="rect">
            <a:avLst/>
          </a:prstGeom>
          <a:noFill/>
          <a:ln w="9525">
            <a:noFill/>
            <a:miter lim="800000"/>
            <a:headEnd/>
            <a:tailEnd/>
          </a:ln>
          <a:effectLst/>
        </p:spPr>
        <p:txBody>
          <a:bodyPr lIns="82124" tIns="41061" rIns="82124" bIns="41061" anchor="b">
            <a:spAutoFit/>
          </a:bodyPr>
          <a:lstStyle/>
          <a:p>
            <a:pPr defTabSz="814388"/>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692" y="6626225"/>
            <a:ext cx="322583" cy="236812"/>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1000">
                <a:solidFill>
                  <a:srgbClr val="8E8E95"/>
                </a:solidFill>
                <a:latin typeface="Arial"/>
              </a:rPr>
              <a:pPr algn="r" defTabSz="814388"/>
              <a:t>‹#›</a:t>
            </a:fld>
            <a:endParaRPr lang="en-US" sz="1000" dirty="0">
              <a:solidFill>
                <a:srgbClr val="8E8E95"/>
              </a:solidFill>
              <a:latin typeface="Arial"/>
            </a:endParaRPr>
          </a:p>
        </p:txBody>
      </p:sp>
    </p:spTree>
    <p:extLst>
      <p:ext uri="{BB962C8B-B14F-4D97-AF65-F5344CB8AC3E}">
        <p14:creationId xmlns:p14="http://schemas.microsoft.com/office/powerpoint/2010/main" val="3318709773"/>
      </p:ext>
    </p:extLst>
  </p:cSld>
  <p:clrMapOvr>
    <a:masterClrMapping/>
  </p:clrMapOvr>
  <p:transition xmlns:p14="http://schemas.microsoft.com/office/powerpoint/2010/main">
    <p:wipe dir="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35314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009" y="1781182"/>
            <a:ext cx="10584809" cy="3571875"/>
          </a:xfrm>
        </p:spPr>
        <p:txBody>
          <a:bodyPr/>
          <a:lstStyle/>
          <a:p>
            <a:endParaRPr lang="en-US"/>
          </a:p>
        </p:txBody>
      </p:sp>
    </p:spTree>
    <p:extLst>
      <p:ext uri="{BB962C8B-B14F-4D97-AF65-F5344CB8AC3E}">
        <p14:creationId xmlns:p14="http://schemas.microsoft.com/office/powerpoint/2010/main" val="2176919447"/>
      </p:ext>
    </p:extLst>
  </p:cSld>
  <p:clrMapOvr>
    <a:masterClrMapping/>
  </p:clrMapOvr>
  <p:transition xmlns:p14="http://schemas.microsoft.com/office/powerpoint/2010/main">
    <p:wipe dir="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8"/>
            <a:ext cx="10969943" cy="562074"/>
          </a:xfrm>
          <a:prstGeom prst="rect">
            <a:avLst/>
          </a:prstGeom>
        </p:spPr>
        <p:txBody>
          <a:bodyPr/>
          <a:lstStyle>
            <a:lvl1pPr>
              <a:defRPr sz="3200" b="1" baseline="0">
                <a:solidFill>
                  <a:srgbClr val="6A2B8E"/>
                </a:solidFill>
              </a:defRPr>
            </a:lvl1pPr>
          </a:lstStyle>
          <a:p>
            <a:r>
              <a:rPr lang="en-US" dirty="0" smtClean="0"/>
              <a:t>Next Steps</a:t>
            </a:r>
            <a:endParaRPr lang="en-GB" dirty="0"/>
          </a:p>
        </p:txBody>
      </p:sp>
      <p:sp>
        <p:nvSpPr>
          <p:cNvPr id="5" name="Text Placeholder 11"/>
          <p:cNvSpPr>
            <a:spLocks noGrp="1"/>
          </p:cNvSpPr>
          <p:nvPr>
            <p:ph type="body" sz="quarter" idx="19" hasCustomPrompt="1"/>
          </p:nvPr>
        </p:nvSpPr>
        <p:spPr>
          <a:xfrm>
            <a:off x="1199145" y="1340768"/>
            <a:ext cx="9502581" cy="4752528"/>
          </a:xfrm>
          <a:prstGeom prst="rect">
            <a:avLst/>
          </a:prstGeom>
          <a:noFill/>
          <a:ln>
            <a:noFill/>
          </a:ln>
        </p:spPr>
        <p:txBody>
          <a:bodyPr anchor="t">
            <a:normAutofit/>
          </a:bodyPr>
          <a:lstStyle>
            <a:lvl1pPr marL="0" algn="l">
              <a:spcBef>
                <a:spcPts val="0"/>
              </a:spcBef>
              <a:buFont typeface="Arial" pitchFamily="34" charset="0"/>
              <a:buChar char="•"/>
              <a:defRPr sz="2400" baseline="0">
                <a:ln>
                  <a:noFill/>
                </a:ln>
                <a:solidFill>
                  <a:srgbClr val="6A2B8E"/>
                </a:solidFill>
                <a:latin typeface="Arial"/>
                <a:cs typeface="Arial"/>
              </a:defRPr>
            </a:lvl1pPr>
            <a:lvl2pPr>
              <a:spcBef>
                <a:spcPts val="0"/>
              </a:spcBef>
              <a:defRPr sz="1000">
                <a:solidFill>
                  <a:schemeClr val="tx1"/>
                </a:solidFill>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GB" dirty="0" smtClean="0"/>
              <a:t> Enter next steps here ....</a:t>
            </a:r>
          </a:p>
        </p:txBody>
      </p:sp>
    </p:spTree>
    <p:extLst>
      <p:ext uri="{BB962C8B-B14F-4D97-AF65-F5344CB8AC3E}">
        <p14:creationId xmlns:p14="http://schemas.microsoft.com/office/powerpoint/2010/main" val="2143118671"/>
      </p:ext>
    </p:extLst>
  </p:cSld>
  <p:clrMapOvr>
    <a:masterClrMapping/>
  </p:clrMapOvr>
  <p:transition xmlns:p14="http://schemas.microsoft.com/office/powerpoint/2010/mai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409" y="5948754"/>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0" name="Rectangle 39"/>
          <p:cNvSpPr/>
          <p:nvPr userDrawn="1"/>
        </p:nvSpPr>
        <p:spPr>
          <a:xfrm>
            <a:off x="1947437" y="5948754"/>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2" name="Rectangle 41"/>
          <p:cNvSpPr/>
          <p:nvPr userDrawn="1"/>
        </p:nvSpPr>
        <p:spPr>
          <a:xfrm>
            <a:off x="6360634" y="5948754"/>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3" name="Rounded Rectangle 42"/>
          <p:cNvSpPr/>
          <p:nvPr userDrawn="1"/>
        </p:nvSpPr>
        <p:spPr>
          <a:xfrm rot="10800000" flipH="1">
            <a:off x="3807683" y="831440"/>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5" name="Rounded Rectangle 44"/>
          <p:cNvSpPr/>
          <p:nvPr userDrawn="1"/>
        </p:nvSpPr>
        <p:spPr>
          <a:xfrm rot="10800000" flipH="1">
            <a:off x="1095669" y="4716898"/>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6" name="Rounded Rectangle 45"/>
          <p:cNvSpPr/>
          <p:nvPr userDrawn="1"/>
        </p:nvSpPr>
        <p:spPr>
          <a:xfrm rot="10800000" flipH="1">
            <a:off x="1776212" y="198126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9" name="Rounded Rectangle 48"/>
          <p:cNvSpPr/>
          <p:nvPr userDrawn="1"/>
        </p:nvSpPr>
        <p:spPr>
          <a:xfrm rot="10800000" flipH="1">
            <a:off x="2921309" y="6719619"/>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0" name="Rounded Rectangle 49"/>
          <p:cNvSpPr/>
          <p:nvPr userDrawn="1"/>
        </p:nvSpPr>
        <p:spPr>
          <a:xfrm rot="10800000" flipH="1">
            <a:off x="3724579" y="6668763"/>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1" name="Rounded Rectangle 50"/>
          <p:cNvSpPr/>
          <p:nvPr userDrawn="1"/>
        </p:nvSpPr>
        <p:spPr>
          <a:xfrm rot="10800000" flipH="1">
            <a:off x="6559405" y="1025404"/>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2" name="Rounded Rectangle 51"/>
          <p:cNvSpPr/>
          <p:nvPr userDrawn="1"/>
        </p:nvSpPr>
        <p:spPr>
          <a:xfrm rot="10800000" flipH="1">
            <a:off x="7187313"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4" name="Rounded Rectangle 53"/>
          <p:cNvSpPr/>
          <p:nvPr userDrawn="1"/>
        </p:nvSpPr>
        <p:spPr>
          <a:xfrm rot="10800000" flipH="1">
            <a:off x="10714877" y="8318385"/>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5" name="Rounded Rectangle 54"/>
          <p:cNvSpPr/>
          <p:nvPr userDrawn="1"/>
        </p:nvSpPr>
        <p:spPr>
          <a:xfrm rot="10800000" flipH="1">
            <a:off x="10880166"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6" name="Rounded Rectangle 55"/>
          <p:cNvSpPr/>
          <p:nvPr userDrawn="1"/>
        </p:nvSpPr>
        <p:spPr>
          <a:xfrm rot="10800000" flipH="1">
            <a:off x="5026567" y="198126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7" name="Rectangle 56"/>
          <p:cNvSpPr/>
          <p:nvPr userDrawn="1"/>
        </p:nvSpPr>
        <p:spPr>
          <a:xfrm>
            <a:off x="0" y="118"/>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59" name="Group 67"/>
          <p:cNvGrpSpPr/>
          <p:nvPr userDrawn="1"/>
        </p:nvGrpSpPr>
        <p:grpSpPr>
          <a:xfrm>
            <a:off x="454967" y="311319"/>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10"/>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79" y="6586415"/>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22" y="1236805"/>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2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3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87885195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5986" y="403229"/>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79816" y="1559096"/>
            <a:ext cx="5353772" cy="4292600"/>
          </a:xfrm>
          <a:prstGeom prst="rect">
            <a:avLst/>
          </a:prstGeom>
        </p:spPr>
        <p:txBody>
          <a:bodyPr vert="horz" lIns="121883" tIns="60941" rIns="121883" bIns="60941">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246445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18"/>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4" name="Group 67"/>
          <p:cNvGrpSpPr/>
          <p:nvPr userDrawn="1"/>
        </p:nvGrpSpPr>
        <p:grpSpPr>
          <a:xfrm>
            <a:off x="454967" y="311319"/>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10"/>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79" y="6586415"/>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22" y="1236805"/>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2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3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12745059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7" name="Rounded Rectangle 66"/>
          <p:cNvSpPr/>
          <p:nvPr userDrawn="1"/>
        </p:nvSpPr>
        <p:spPr>
          <a:xfrm>
            <a:off x="10804455" y="5699363"/>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8" name="Rounded Rectangle 67"/>
          <p:cNvSpPr/>
          <p:nvPr userDrawn="1"/>
        </p:nvSpPr>
        <p:spPr>
          <a:xfrm rot="10800000">
            <a:off x="4047043" y="1516340"/>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9" name="Rectangle 5"/>
          <p:cNvSpPr>
            <a:spLocks noChangeArrowheads="1"/>
          </p:cNvSpPr>
          <p:nvPr userDrawn="1"/>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08" y="658641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22" y="1236805"/>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2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3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319"/>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302357636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7"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08" y="658641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22" y="1236805"/>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2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3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319"/>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1538725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841" y="3020637"/>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22" y="399262"/>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409824611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845"/>
            <a:ext cx="11300057" cy="3438525"/>
          </a:xfrm>
          <a:prstGeom prst="rect">
            <a:avLst/>
          </a:prstGeom>
          <a:noFill/>
        </p:spPr>
      </p:pic>
      <p:sp>
        <p:nvSpPr>
          <p:cNvPr id="26" name="Rectangle 25"/>
          <p:cNvSpPr/>
          <p:nvPr userDrawn="1"/>
        </p:nvSpPr>
        <p:spPr>
          <a:xfrm>
            <a:off x="289841"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22" y="1968086"/>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4" name="Rectangle 5"/>
          <p:cNvSpPr>
            <a:spLocks noChangeArrowheads="1"/>
          </p:cNvSpPr>
          <p:nvPr userDrawn="1"/>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208" y="658641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03394336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7646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643"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201"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97402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8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128" y="6586415"/>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20142455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5435237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26240782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6379816" y="1559096"/>
            <a:ext cx="5353772" cy="4292600"/>
          </a:xfrm>
          <a:prstGeom prst="rect">
            <a:avLst/>
          </a:prstGeom>
        </p:spPr>
        <p:txBody>
          <a:bodyPr vert="horz" lIns="121883" tIns="60941" rIns="121883" bIns="60941">
            <a:noAutofit/>
          </a:bodyPr>
          <a:lstStyle>
            <a:lvl1pPr marL="0" indent="0" algn="ctr">
              <a:buNone/>
              <a:defRPr sz="27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344815" y="403229"/>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12"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9"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0" name="Straight Connector 9"/>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0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1007"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23899570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929"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7388716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93"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283"/>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11320056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36350113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84124716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804"/>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2640"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264858838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210" y="777667"/>
            <a:ext cx="119061" cy="5287676"/>
          </a:xfrm>
          <a:prstGeom prst="rect">
            <a:avLst/>
          </a:prstGeom>
          <a:noFill/>
          <a:ln>
            <a:noFill/>
          </a:ln>
        </p:spPr>
      </p:pic>
    </p:spTree>
    <p:extLst>
      <p:ext uri="{BB962C8B-B14F-4D97-AF65-F5344CB8AC3E}">
        <p14:creationId xmlns:p14="http://schemas.microsoft.com/office/powerpoint/2010/main" val="19319788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18167097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96" y="4279560"/>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078" y="311270"/>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grpSp>
      <p:sp>
        <p:nvSpPr>
          <p:cNvPr id="2" name="Title 1"/>
          <p:cNvSpPr>
            <a:spLocks noGrp="1"/>
          </p:cNvSpPr>
          <p:nvPr>
            <p:ph type="ctrTitle" hasCustomPrompt="1"/>
          </p:nvPr>
        </p:nvSpPr>
        <p:spPr>
          <a:xfrm>
            <a:off x="278318" y="3282704"/>
            <a:ext cx="6281773"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366" y="1917818"/>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4201534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2" name="Rounded Rectangle 11"/>
          <p:cNvSpPr/>
          <p:nvPr/>
        </p:nvSpPr>
        <p:spPr>
          <a:xfrm>
            <a:off x="8498613" y="1711355"/>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3" name="Rounded Rectangle 12"/>
          <p:cNvSpPr/>
          <p:nvPr/>
        </p:nvSpPr>
        <p:spPr>
          <a:xfrm>
            <a:off x="10804455" y="835055"/>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 name="Title 1"/>
          <p:cNvSpPr>
            <a:spLocks noGrp="1"/>
          </p:cNvSpPr>
          <p:nvPr>
            <p:ph type="title" hasCustomPrompt="1"/>
          </p:nvPr>
        </p:nvSpPr>
        <p:spPr>
          <a:xfrm>
            <a:off x="316909" y="484750"/>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5" y="6584682"/>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5" y="6584682"/>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54" y="5359022"/>
            <a:ext cx="11429936"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208" y="658641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9740037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530"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1426" y="1559096"/>
            <a:ext cx="5352162" cy="4295015"/>
          </a:xfrm>
          <a:prstGeom prst="rect">
            <a:avLst/>
          </a:prstGeom>
        </p:spPr>
        <p:txBody>
          <a:bodyPr vert="horz" lIns="121883" tIns="60941" rIns="121883" bIns="60941">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12291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63493797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24055555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139"/>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0038775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18"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90"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87"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609" y="3029119"/>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119"/>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119"/>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119"/>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826"/>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87" y="1676518"/>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077"/>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87" y="5183077"/>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248358538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1064"/>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567" y="311063"/>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4978"/>
            <a:ext cx="11300057" cy="171451"/>
          </a:xfrm>
          <a:prstGeom prst="rect">
            <a:avLst/>
          </a:prstGeom>
        </p:spPr>
      </p:pic>
      <p:sp>
        <p:nvSpPr>
          <p:cNvPr id="11" name="Rectangle 5"/>
          <p:cNvSpPr>
            <a:spLocks noChangeArrowheads="1"/>
          </p:cNvSpPr>
          <p:nvPr userDrawn="1"/>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208" y="658641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9334088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42250430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nvGrpSpPr>
          <p:cNvPr id="2" name="Group 3"/>
          <p:cNvGrpSpPr/>
          <p:nvPr userDrawn="1"/>
        </p:nvGrpSpPr>
        <p:grpSpPr>
          <a:xfrm>
            <a:off x="455069" y="6124743"/>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11466333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16542591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08" y="658641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5204761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08" y="658641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7" name="Oval 6"/>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167462968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6381426" y="1559096"/>
            <a:ext cx="5352162" cy="4295015"/>
          </a:xfrm>
          <a:prstGeom prst="rect">
            <a:avLst/>
          </a:prstGeom>
        </p:spPr>
        <p:txBody>
          <a:bodyPr vert="horz" lIns="121883" tIns="60941" rIns="121883" bIns="60941"/>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344815" y="403229"/>
            <a:ext cx="11543628" cy="971709"/>
          </a:xfrm>
          <a:prstGeom prst="rect">
            <a:avLst/>
          </a:prstGeom>
        </p:spPr>
        <p:txBody>
          <a:bodyPr anchor="t" anchorCtr="0"/>
          <a:lstStyle>
            <a:lvl1pPr algn="l">
              <a:lnSpc>
                <a:spcPct val="90000"/>
              </a:lnSpc>
              <a:defRPr sz="33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9"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4" name="Straight Connector 13"/>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764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267"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55989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6369792"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5489032" y="5654314"/>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5634914"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5778162" y="5525856"/>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59239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6066654" y="5654314"/>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6212422"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6358200" y="5525856"/>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650146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6647290" y="5654314"/>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0000416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7455460"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7865749" y="2930298"/>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8268841" y="2720991"/>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8679130"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9080293" y="3082608"/>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9490635" y="2930298"/>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9900924" y="2720991"/>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10304027" y="2930298"/>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10714351" y="3082608"/>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4" name="TextBox 33"/>
          <p:cNvSpPr txBox="1"/>
          <p:nvPr userDrawn="1"/>
        </p:nvSpPr>
        <p:spPr>
          <a:xfrm>
            <a:off x="859364" y="3060656"/>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216037857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267"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5" name="Freeform 4"/>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6" name="Freeform 5"/>
          <p:cNvSpPr>
            <a:spLocks/>
          </p:cNvSpPr>
          <p:nvPr/>
        </p:nvSpPr>
        <p:spPr bwMode="black">
          <a:xfrm>
            <a:off x="55989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7" name="Freeform 6"/>
          <p:cNvSpPr>
            <a:spLocks noEditPoints="1"/>
          </p:cNvSpPr>
          <p:nvPr userDrawn="1"/>
        </p:nvSpPr>
        <p:spPr bwMode="black">
          <a:xfrm>
            <a:off x="6369792"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9" name="Freeform 8"/>
          <p:cNvSpPr>
            <a:spLocks/>
          </p:cNvSpPr>
          <p:nvPr/>
        </p:nvSpPr>
        <p:spPr bwMode="black">
          <a:xfrm>
            <a:off x="5489032" y="5654314"/>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0" name="Freeform 9"/>
          <p:cNvSpPr>
            <a:spLocks/>
          </p:cNvSpPr>
          <p:nvPr/>
        </p:nvSpPr>
        <p:spPr bwMode="black">
          <a:xfrm>
            <a:off x="5634914"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1" name="Freeform 10"/>
          <p:cNvSpPr>
            <a:spLocks/>
          </p:cNvSpPr>
          <p:nvPr/>
        </p:nvSpPr>
        <p:spPr bwMode="black">
          <a:xfrm>
            <a:off x="5778162" y="5525856"/>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2" name="Freeform 11"/>
          <p:cNvSpPr>
            <a:spLocks/>
          </p:cNvSpPr>
          <p:nvPr/>
        </p:nvSpPr>
        <p:spPr bwMode="black">
          <a:xfrm>
            <a:off x="59239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4" name="Freeform 13"/>
          <p:cNvSpPr>
            <a:spLocks/>
          </p:cNvSpPr>
          <p:nvPr/>
        </p:nvSpPr>
        <p:spPr bwMode="black">
          <a:xfrm>
            <a:off x="6066654" y="5654314"/>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5" name="Freeform 14"/>
          <p:cNvSpPr>
            <a:spLocks/>
          </p:cNvSpPr>
          <p:nvPr/>
        </p:nvSpPr>
        <p:spPr bwMode="black">
          <a:xfrm>
            <a:off x="6212422"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6" name="Freeform 15"/>
          <p:cNvSpPr>
            <a:spLocks/>
          </p:cNvSpPr>
          <p:nvPr/>
        </p:nvSpPr>
        <p:spPr bwMode="black">
          <a:xfrm>
            <a:off x="6358200" y="5525856"/>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7" name="Freeform 16"/>
          <p:cNvSpPr>
            <a:spLocks/>
          </p:cNvSpPr>
          <p:nvPr/>
        </p:nvSpPr>
        <p:spPr bwMode="black">
          <a:xfrm>
            <a:off x="650146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8" name="Freeform 17"/>
          <p:cNvSpPr>
            <a:spLocks/>
          </p:cNvSpPr>
          <p:nvPr/>
        </p:nvSpPr>
        <p:spPr bwMode="black">
          <a:xfrm>
            <a:off x="6647290" y="5654314"/>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217939220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656"/>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8" name="Freeform 37"/>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9" name="Freeform 38"/>
          <p:cNvSpPr>
            <a:spLocks/>
          </p:cNvSpPr>
          <p:nvPr/>
        </p:nvSpPr>
        <p:spPr bwMode="black">
          <a:xfrm>
            <a:off x="7455460"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0" name="Freeform 39"/>
          <p:cNvSpPr>
            <a:spLocks/>
          </p:cNvSpPr>
          <p:nvPr/>
        </p:nvSpPr>
        <p:spPr bwMode="black">
          <a:xfrm>
            <a:off x="7865749" y="2930298"/>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8268841" y="2720991"/>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8679130"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p:cNvSpPr>
          <p:nvPr/>
        </p:nvSpPr>
        <p:spPr bwMode="black">
          <a:xfrm>
            <a:off x="9080293" y="3082608"/>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9490635" y="2930298"/>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9900924" y="2720991"/>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10304027" y="2930298"/>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10714351" y="3082608"/>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48301421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192"/>
            <a:ext cx="10813351"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45" y="4656786"/>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397463015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17794752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521" y="6641574"/>
            <a:ext cx="2038159" cy="181669"/>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524" y="6641574"/>
            <a:ext cx="889345" cy="181669"/>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7" y="6641574"/>
            <a:ext cx="1282366" cy="181669"/>
          </a:xfrm>
          <a:prstGeom prst="rect">
            <a:avLst/>
          </a:prstGeom>
          <a:noFill/>
          <a:ln w="9525">
            <a:noFill/>
            <a:miter lim="800000"/>
            <a:headEnd/>
            <a:tailEnd/>
          </a:ln>
          <a:effectLst/>
        </p:spPr>
        <p:txBody>
          <a:bodyPr lIns="82124" tIns="41061" rIns="82124" bIns="41061" anchor="b">
            <a:spAutoFit/>
          </a:bodyPr>
          <a:lstStyle/>
          <a:p>
            <a:pPr defTabSz="814388"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822" y="6637188"/>
            <a:ext cx="322583" cy="223988"/>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88"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904"/>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4" tIns="41061" rIns="82124" bIns="41061" anchor="ctr"/>
          <a:lstStyle/>
          <a:p>
            <a:pPr defTabSz="91440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243"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591"/>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13044982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682"/>
            <a:ext cx="7313295" cy="2389187"/>
          </a:xfrm>
          <a:prstGeom prst="rect">
            <a:avLst/>
          </a:prstGeom>
          <a:noFill/>
          <a:ln w="9525">
            <a:noFill/>
            <a:miter lim="800000"/>
            <a:headEnd/>
            <a:tailEnd/>
          </a:ln>
          <a:effectLst/>
        </p:spPr>
      </p:pic>
      <p:sp>
        <p:nvSpPr>
          <p:cNvPr id="16" name="Rectangle 15"/>
          <p:cNvSpPr/>
          <p:nvPr/>
        </p:nvSpPr>
        <p:spPr>
          <a:xfrm>
            <a:off x="7130504"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40" tIns="45720" rIns="91440" bIns="45720" rtlCol="0" anchor="ctr" anchorCtr="1">
            <a:normAutofit/>
          </a:bodyPr>
          <a:lstStyle>
            <a:lvl1pPr marL="237744" indent="-237744" algn="l" defTabSz="91440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883" y="2775116"/>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920"/>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2" name="Rectangle 10"/>
          <p:cNvSpPr>
            <a:spLocks noChangeArrowheads="1"/>
          </p:cNvSpPr>
          <p:nvPr/>
        </p:nvSpPr>
        <p:spPr bwMode="white">
          <a:xfrm>
            <a:off x="0" y="4476920"/>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20" name="Rectangle 4"/>
          <p:cNvSpPr>
            <a:spLocks noChangeArrowheads="1"/>
          </p:cNvSpPr>
          <p:nvPr/>
        </p:nvSpPr>
        <p:spPr bwMode="ltGray">
          <a:xfrm>
            <a:off x="2941528" y="6632430"/>
            <a:ext cx="2234465" cy="190646"/>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524" y="6634166"/>
            <a:ext cx="889345" cy="190646"/>
          </a:xfrm>
          <a:prstGeom prst="rect">
            <a:avLst/>
          </a:prstGeom>
          <a:noFill/>
          <a:ln w="9525">
            <a:noFill/>
            <a:miter lim="800000"/>
            <a:headEnd/>
            <a:tailEnd/>
          </a:ln>
          <a:effectLst/>
        </p:spPr>
        <p:txBody>
          <a:bodyPr wrap="none" lIns="82124" tIns="41061" rIns="82124" bIns="41061" anchor="b">
            <a:spAutoFit/>
          </a:bodyPr>
          <a:lstStyle/>
          <a:p>
            <a:pPr algn="r" defTabSz="814388"/>
            <a:r>
              <a:rPr lang="en-US" sz="700" dirty="0">
                <a:solidFill>
                  <a:srgbClr val="8E8E95"/>
                </a:solidFill>
                <a:latin typeface="Arial"/>
              </a:rPr>
              <a:t>Cisco Confidential</a:t>
            </a:r>
          </a:p>
        </p:txBody>
      </p:sp>
      <p:sp>
        <p:nvSpPr>
          <p:cNvPr id="22" name="Rectangle 6"/>
          <p:cNvSpPr>
            <a:spLocks noChangeArrowheads="1"/>
          </p:cNvSpPr>
          <p:nvPr/>
        </p:nvSpPr>
        <p:spPr bwMode="ltGray">
          <a:xfrm>
            <a:off x="1083457" y="6632430"/>
            <a:ext cx="1282366" cy="190646"/>
          </a:xfrm>
          <a:prstGeom prst="rect">
            <a:avLst/>
          </a:prstGeom>
          <a:noFill/>
          <a:ln w="9525">
            <a:noFill/>
            <a:miter lim="800000"/>
            <a:headEnd/>
            <a:tailEnd/>
          </a:ln>
          <a:effectLst/>
        </p:spPr>
        <p:txBody>
          <a:bodyPr lIns="82124" tIns="41061" rIns="82124" bIns="41061" anchor="b">
            <a:spAutoFit/>
          </a:bodyPr>
          <a:lstStyle/>
          <a:p>
            <a:pPr defTabSz="814388"/>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822" y="6626225"/>
            <a:ext cx="322583" cy="236812"/>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1000">
                <a:solidFill>
                  <a:srgbClr val="8E8E95"/>
                </a:solidFill>
                <a:latin typeface="Arial"/>
              </a:rPr>
              <a:pPr algn="r" defTabSz="814388"/>
              <a:t>‹#›</a:t>
            </a:fld>
            <a:endParaRPr lang="en-US" sz="1000" dirty="0">
              <a:solidFill>
                <a:srgbClr val="8E8E95"/>
              </a:solidFill>
              <a:latin typeface="Arial"/>
            </a:endParaRPr>
          </a:p>
        </p:txBody>
      </p:sp>
    </p:spTree>
    <p:extLst>
      <p:ext uri="{BB962C8B-B14F-4D97-AF65-F5344CB8AC3E}">
        <p14:creationId xmlns:p14="http://schemas.microsoft.com/office/powerpoint/2010/main" val="3780840567"/>
      </p:ext>
    </p:extLst>
  </p:cSld>
  <p:clrMapOvr>
    <a:masterClrMapping/>
  </p:clrMapOvr>
  <p:transition xmlns:p14="http://schemas.microsoft.com/office/powerpoint/2010/main">
    <p:wipe dir="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782811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077" y="1781182"/>
            <a:ext cx="10584809" cy="3571875"/>
          </a:xfrm>
        </p:spPr>
        <p:txBody>
          <a:bodyPr/>
          <a:lstStyle/>
          <a:p>
            <a:endParaRPr lang="en-US"/>
          </a:p>
        </p:txBody>
      </p:sp>
    </p:spTree>
    <p:extLst>
      <p:ext uri="{BB962C8B-B14F-4D97-AF65-F5344CB8AC3E}">
        <p14:creationId xmlns:p14="http://schemas.microsoft.com/office/powerpoint/2010/main" val="3611755652"/>
      </p:ext>
    </p:extLst>
  </p:cSld>
  <p:clrMapOvr>
    <a:masterClrMapping/>
  </p:clrMapOvr>
  <p:transition xmlns:p14="http://schemas.microsoft.com/office/powerpoint/2010/mai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7"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19"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3" name="Picture Placeholder 2"/>
          <p:cNvSpPr>
            <a:spLocks noGrp="1"/>
          </p:cNvSpPr>
          <p:nvPr>
            <p:ph type="pic" sz="quarter" idx="10" hasCustomPrompt="1"/>
          </p:nvPr>
        </p:nvSpPr>
        <p:spPr>
          <a:xfrm>
            <a:off x="6369708" y="1559096"/>
            <a:ext cx="5352162" cy="4295015"/>
          </a:xfrm>
          <a:prstGeom prst="rect">
            <a:avLst/>
          </a:prstGeom>
        </p:spPr>
        <p:txBody>
          <a:bodyPr vert="horz" lIns="121883" tIns="60941" rIns="121883" bIns="60941">
            <a:noAutofit/>
          </a:bodyPr>
          <a:lstStyle>
            <a:lvl1pPr marL="0" indent="0" algn="ctr">
              <a:buNone/>
              <a:defRPr sz="27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349160" y="406402"/>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6" name="Straight Connector 15"/>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8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408" y="5948752"/>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0" name="Rectangle 39"/>
          <p:cNvSpPr/>
          <p:nvPr userDrawn="1"/>
        </p:nvSpPr>
        <p:spPr>
          <a:xfrm>
            <a:off x="1947437" y="5948752"/>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2" name="Rectangle 41"/>
          <p:cNvSpPr/>
          <p:nvPr userDrawn="1"/>
        </p:nvSpPr>
        <p:spPr>
          <a:xfrm>
            <a:off x="6360634" y="5948752"/>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3" name="Rounded Rectangle 42"/>
          <p:cNvSpPr/>
          <p:nvPr userDrawn="1"/>
        </p:nvSpPr>
        <p:spPr>
          <a:xfrm rot="10800000" flipH="1">
            <a:off x="3807683" y="831438"/>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5" name="Rounded Rectangle 44"/>
          <p:cNvSpPr/>
          <p:nvPr userDrawn="1"/>
        </p:nvSpPr>
        <p:spPr>
          <a:xfrm rot="10800000" flipH="1">
            <a:off x="1095669" y="4716896"/>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6" name="Rounded Rectangle 45"/>
          <p:cNvSpPr/>
          <p:nvPr userDrawn="1"/>
        </p:nvSpPr>
        <p:spPr>
          <a:xfrm rot="10800000" flipH="1">
            <a:off x="1776212" y="198126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9" name="Rounded Rectangle 48"/>
          <p:cNvSpPr/>
          <p:nvPr userDrawn="1"/>
        </p:nvSpPr>
        <p:spPr>
          <a:xfrm rot="10800000" flipH="1">
            <a:off x="2921308" y="6719617"/>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0" name="Rounded Rectangle 49"/>
          <p:cNvSpPr/>
          <p:nvPr userDrawn="1"/>
        </p:nvSpPr>
        <p:spPr>
          <a:xfrm rot="10800000" flipH="1">
            <a:off x="3724579" y="6668761"/>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1" name="Rounded Rectangle 50"/>
          <p:cNvSpPr/>
          <p:nvPr userDrawn="1"/>
        </p:nvSpPr>
        <p:spPr>
          <a:xfrm rot="10800000" flipH="1">
            <a:off x="6559405" y="102540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2" name="Rounded Rectangle 51"/>
          <p:cNvSpPr/>
          <p:nvPr userDrawn="1"/>
        </p:nvSpPr>
        <p:spPr>
          <a:xfrm rot="10800000" flipH="1">
            <a:off x="7187313"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4" name="Rounded Rectangle 53"/>
          <p:cNvSpPr/>
          <p:nvPr userDrawn="1"/>
        </p:nvSpPr>
        <p:spPr>
          <a:xfrm rot="10800000" flipH="1">
            <a:off x="10714877" y="8318383"/>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5" name="Rounded Rectangle 54"/>
          <p:cNvSpPr/>
          <p:nvPr userDrawn="1"/>
        </p:nvSpPr>
        <p:spPr>
          <a:xfrm rot="10800000" flipH="1">
            <a:off x="10880166"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6" name="Rounded Rectangle 55"/>
          <p:cNvSpPr/>
          <p:nvPr userDrawn="1"/>
        </p:nvSpPr>
        <p:spPr>
          <a:xfrm rot="10800000" flipH="1">
            <a:off x="5026567" y="198126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7" name="Rectangle 56"/>
          <p:cNvSpPr/>
          <p:nvPr userDrawn="1"/>
        </p:nvSpPr>
        <p:spPr>
          <a:xfrm>
            <a:off x="0" y="116"/>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59" name="Group 67"/>
          <p:cNvGrpSpPr/>
          <p:nvPr userDrawn="1"/>
        </p:nvGrpSpPr>
        <p:grpSpPr>
          <a:xfrm>
            <a:off x="454967" y="311317"/>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08"/>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77" y="6586413"/>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22" y="1236803"/>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4"/>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8"/>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37"/>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66083308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16"/>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4" name="Group 67"/>
          <p:cNvGrpSpPr/>
          <p:nvPr userDrawn="1"/>
        </p:nvGrpSpPr>
        <p:grpSpPr>
          <a:xfrm>
            <a:off x="454967" y="311317"/>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408"/>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77" y="6586413"/>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22" y="1236803"/>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4"/>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8"/>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37"/>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77328710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7" name="Rounded Rectangle 66"/>
          <p:cNvSpPr/>
          <p:nvPr userDrawn="1"/>
        </p:nvSpPr>
        <p:spPr>
          <a:xfrm>
            <a:off x="10804455" y="5699361"/>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8" name="Rounded Rectangle 67"/>
          <p:cNvSpPr/>
          <p:nvPr userDrawn="1"/>
        </p:nvSpPr>
        <p:spPr>
          <a:xfrm rot="10800000">
            <a:off x="4047043" y="151633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9" name="Rectangle 5"/>
          <p:cNvSpPr>
            <a:spLocks noChangeArrowheads="1"/>
          </p:cNvSpPr>
          <p:nvPr userDrawn="1"/>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07" y="658641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22" y="1236803"/>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4"/>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8"/>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37"/>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317"/>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142059571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7"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07" y="658641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22" y="1236803"/>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4"/>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8"/>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937"/>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317"/>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274973429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841" y="3020635"/>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22" y="399260"/>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283561675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843"/>
            <a:ext cx="11300057" cy="3438525"/>
          </a:xfrm>
          <a:prstGeom prst="rect">
            <a:avLst/>
          </a:prstGeom>
          <a:noFill/>
        </p:spPr>
      </p:pic>
      <p:sp>
        <p:nvSpPr>
          <p:cNvPr id="26" name="Rectangle 25"/>
          <p:cNvSpPr/>
          <p:nvPr userDrawn="1"/>
        </p:nvSpPr>
        <p:spPr>
          <a:xfrm>
            <a:off x="289841"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22" y="1968084"/>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4" name="Rectangle 5"/>
          <p:cNvSpPr>
            <a:spLocks noChangeArrowheads="1"/>
          </p:cNvSpPr>
          <p:nvPr userDrawn="1"/>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207" y="658641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58055154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872638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642"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200"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495294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8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128" y="6586413"/>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41643271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42771151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latin typeface="CiscoSans"/>
              <a:cs typeface="CiscoSans"/>
            </a:endParaRPr>
          </a:p>
        </p:txBody>
      </p:sp>
      <p:sp>
        <p:nvSpPr>
          <p:cNvPr id="49" name="Picture Placeholder 25"/>
          <p:cNvSpPr>
            <a:spLocks noGrp="1"/>
          </p:cNvSpPr>
          <p:nvPr>
            <p:ph type="pic" sz="quarter" idx="11" hasCustomPrompt="1"/>
          </p:nvPr>
        </p:nvSpPr>
        <p:spPr>
          <a:xfrm>
            <a:off x="4890788" y="311151"/>
            <a:ext cx="4356013" cy="2660652"/>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446501" y="311151"/>
            <a:ext cx="438250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latin typeface="CiscoSans"/>
              <a:cs typeface="CiscoSans"/>
            </a:endParaRPr>
          </a:p>
        </p:txBody>
      </p:sp>
      <p:sp>
        <p:nvSpPr>
          <p:cNvPr id="26" name="Picture Placeholder 25"/>
          <p:cNvSpPr>
            <a:spLocks noGrp="1"/>
          </p:cNvSpPr>
          <p:nvPr>
            <p:ph type="pic" sz="quarter" idx="10" hasCustomPrompt="1"/>
          </p:nvPr>
        </p:nvSpPr>
        <p:spPr>
          <a:xfrm>
            <a:off x="427728" y="311151"/>
            <a:ext cx="4401521" cy="2660652"/>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9304020" y="311151"/>
            <a:ext cx="2451002"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latin typeface="CiscoSans"/>
              <a:cs typeface="CiscoSans"/>
            </a:endParaRPr>
          </a:p>
        </p:txBody>
      </p:sp>
      <p:sp>
        <p:nvSpPr>
          <p:cNvPr id="51" name="Picture Placeholder 25"/>
          <p:cNvSpPr>
            <a:spLocks noGrp="1"/>
          </p:cNvSpPr>
          <p:nvPr>
            <p:ph type="pic" sz="quarter" idx="12" hasCustomPrompt="1"/>
          </p:nvPr>
        </p:nvSpPr>
        <p:spPr>
          <a:xfrm>
            <a:off x="9304020" y="311151"/>
            <a:ext cx="2451002" cy="1308101"/>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446577" y="3029061"/>
            <a:ext cx="3363339"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latin typeface="CiscoSans"/>
              <a:cs typeface="CiscoSans"/>
            </a:endParaRPr>
          </a:p>
        </p:txBody>
      </p:sp>
      <p:sp>
        <p:nvSpPr>
          <p:cNvPr id="53" name="Picture Placeholder 25"/>
          <p:cNvSpPr>
            <a:spLocks noGrp="1"/>
          </p:cNvSpPr>
          <p:nvPr>
            <p:ph type="pic" sz="quarter" idx="13" hasCustomPrompt="1"/>
          </p:nvPr>
        </p:nvSpPr>
        <p:spPr>
          <a:xfrm>
            <a:off x="427654" y="3029061"/>
            <a:ext cx="3382346" cy="345893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3880957" y="3029061"/>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latin typeface="CiscoSans"/>
              <a:cs typeface="CiscoSans"/>
            </a:endParaRPr>
          </a:p>
        </p:txBody>
      </p:sp>
      <p:sp>
        <p:nvSpPr>
          <p:cNvPr id="55" name="Picture Placeholder 25"/>
          <p:cNvSpPr>
            <a:spLocks noGrp="1"/>
          </p:cNvSpPr>
          <p:nvPr>
            <p:ph type="pic" sz="quarter" idx="14" hasCustomPrompt="1"/>
          </p:nvPr>
        </p:nvSpPr>
        <p:spPr>
          <a:xfrm>
            <a:off x="3876769" y="3029061"/>
            <a:ext cx="5369956" cy="345893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9304020" y="1683769"/>
            <a:ext cx="2451002"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latin typeface="CiscoSans"/>
              <a:cs typeface="CiscoSans"/>
            </a:endParaRPr>
          </a:p>
        </p:txBody>
      </p:sp>
      <p:sp>
        <p:nvSpPr>
          <p:cNvPr id="57" name="Picture Placeholder 25"/>
          <p:cNvSpPr>
            <a:spLocks noGrp="1"/>
          </p:cNvSpPr>
          <p:nvPr>
            <p:ph type="pic" sz="quarter" idx="15" hasCustomPrompt="1"/>
          </p:nvPr>
        </p:nvSpPr>
        <p:spPr>
          <a:xfrm>
            <a:off x="9304020" y="1676505"/>
            <a:ext cx="2451002" cy="3449411"/>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9304020" y="5183068"/>
            <a:ext cx="2451002"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latin typeface="CiscoSans"/>
              <a:cs typeface="CiscoSans"/>
            </a:endParaRPr>
          </a:p>
        </p:txBody>
      </p:sp>
      <p:sp>
        <p:nvSpPr>
          <p:cNvPr id="59" name="Picture Placeholder 25"/>
          <p:cNvSpPr>
            <a:spLocks noGrp="1"/>
          </p:cNvSpPr>
          <p:nvPr>
            <p:ph type="pic" sz="quarter" idx="16" hasCustomPrompt="1"/>
          </p:nvPr>
        </p:nvSpPr>
        <p:spPr>
          <a:xfrm>
            <a:off x="9304020" y="5183068"/>
            <a:ext cx="2451002" cy="130492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22"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9" name="Rectangle 4"/>
          <p:cNvSpPr>
            <a:spLocks noChangeArrowheads="1"/>
          </p:cNvSpPr>
          <p:nvPr userDrawn="1"/>
        </p:nvSpPr>
        <p:spPr bwMode="ltGray">
          <a:xfrm>
            <a:off x="38936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1967066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41916478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1006"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346655664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928"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71381975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93"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281"/>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22836983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63380452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22637631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802"/>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2640"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23436574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209" y="777667"/>
            <a:ext cx="119061" cy="5287676"/>
          </a:xfrm>
          <a:prstGeom prst="rect">
            <a:avLst/>
          </a:prstGeom>
          <a:noFill/>
          <a:ln>
            <a:noFill/>
          </a:ln>
        </p:spPr>
      </p:pic>
    </p:spTree>
    <p:extLst>
      <p:ext uri="{BB962C8B-B14F-4D97-AF65-F5344CB8AC3E}">
        <p14:creationId xmlns:p14="http://schemas.microsoft.com/office/powerpoint/2010/main" val="12938741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14513083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94" y="4279558"/>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077" y="311268"/>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grpSp>
      <p:sp>
        <p:nvSpPr>
          <p:cNvPr id="2" name="Title 1"/>
          <p:cNvSpPr>
            <a:spLocks noGrp="1"/>
          </p:cNvSpPr>
          <p:nvPr>
            <p:ph type="ctrTitle" hasCustomPrompt="1"/>
          </p:nvPr>
        </p:nvSpPr>
        <p:spPr>
          <a:xfrm>
            <a:off x="278316" y="3282704"/>
            <a:ext cx="6281773"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365" y="1917816"/>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956336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126"/>
            <a:ext cx="10813351" cy="384175"/>
          </a:xfrm>
          <a:prstGeom prst="rect">
            <a:avLst/>
          </a:prstGeom>
        </p:spPr>
        <p:txBody>
          <a:bodyPr lIns="121883" tIns="60941" rIns="121883" bIns="60941" anchor="b" anchorCtr="0">
            <a:noAutofit/>
          </a:bodyPr>
          <a:lstStyle>
            <a:lvl1pPr marL="0" indent="0" algn="l">
              <a:buNone/>
              <a:defRPr sz="1600" b="0" i="0">
                <a:solidFill>
                  <a:schemeClr val="bg1"/>
                </a:solidFill>
                <a:latin typeface="+mn-lt"/>
                <a:cs typeface="CiscoSan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5011"/>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333"/>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bg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grpSp>
        <p:nvGrpSpPr>
          <p:cNvPr id="28" name="Group 67"/>
          <p:cNvGrpSpPr/>
          <p:nvPr userDrawn="1"/>
        </p:nvGrpSpPr>
        <p:grpSpPr>
          <a:xfrm>
            <a:off x="380191" y="410605"/>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67711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latin typeface="+mj-lt"/>
            </a:endParaRPr>
          </a:p>
        </p:txBody>
      </p:sp>
      <p:sp>
        <p:nvSpPr>
          <p:cNvPr id="23" name="Rectangle 22"/>
          <p:cNvSpPr/>
          <p:nvPr userDrawn="1"/>
        </p:nvSpPr>
        <p:spPr>
          <a:xfrm>
            <a:off x="2521843" y="4794355"/>
            <a:ext cx="7128213"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latin typeface="+mj-lt"/>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chemeClr val="bg2"/>
            </a:solidFill>
          </a:ln>
          <a:effectLst/>
        </p:spPr>
        <p:txBody>
          <a:bodyPr lIns="121883" tIns="60941" rIns="121883" bIns="60941"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7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11544682" y="6549655"/>
            <a:ext cx="294060" cy="206018"/>
          </a:xfrm>
          <a:prstGeom prst="rect">
            <a:avLst/>
          </a:prstGeom>
          <a:noFill/>
          <a:ln w="9525" algn="ctr">
            <a:noFill/>
            <a:miter lim="800000"/>
            <a:headEnd/>
            <a:tailEnd/>
          </a:ln>
          <a:effectLst/>
        </p:spPr>
        <p:txBody>
          <a:bodyPr wrap="none" lIns="82108" tIns="41053" rIns="82108" bIns="41053" anchor="b">
            <a:spAutoFit/>
          </a:bodyPr>
          <a:lstStyle/>
          <a:p>
            <a:pPr algn="r" defTabSz="814251">
              <a:lnSpc>
                <a:spcPct val="100000"/>
              </a:lnSpc>
            </a:pPr>
            <a:fld id="{DFCF27A5-1A5B-48D3-A060-2758FFBB1ADD}" type="slidenum">
              <a:rPr lang="en-US" sz="800">
                <a:solidFill>
                  <a:schemeClr val="bg2"/>
                </a:solidFill>
                <a:latin typeface="+mn-lt"/>
              </a:rPr>
              <a:pPr algn="r" defTabSz="814251">
                <a:lnSpc>
                  <a:spcPct val="100000"/>
                </a:lnSpc>
              </a:pPr>
              <a:t>‹#›</a:t>
            </a:fld>
            <a:endParaRPr lang="en-US" sz="800" dirty="0">
              <a:solidFill>
                <a:schemeClr val="bg2"/>
              </a:solidFill>
              <a:latin typeface="+mn-lt"/>
            </a:endParaRPr>
          </a:p>
        </p:txBody>
      </p:sp>
      <p:sp>
        <p:nvSpPr>
          <p:cNvPr id="15"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16"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4" name="Rectangle 4"/>
          <p:cNvSpPr>
            <a:spLocks noChangeArrowheads="1"/>
          </p:cNvSpPr>
          <p:nvPr userDrawn="1"/>
        </p:nvSpPr>
        <p:spPr bwMode="ltGray">
          <a:xfrm>
            <a:off x="38936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25314527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2" name="Rounded Rectangle 11"/>
          <p:cNvSpPr/>
          <p:nvPr/>
        </p:nvSpPr>
        <p:spPr>
          <a:xfrm>
            <a:off x="8498613" y="1711353"/>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3" name="Rounded Rectangle 12"/>
          <p:cNvSpPr/>
          <p:nvPr/>
        </p:nvSpPr>
        <p:spPr>
          <a:xfrm>
            <a:off x="10804455" y="835053"/>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 name="Title 1"/>
          <p:cNvSpPr>
            <a:spLocks noGrp="1"/>
          </p:cNvSpPr>
          <p:nvPr>
            <p:ph type="title" hasCustomPrompt="1"/>
          </p:nvPr>
        </p:nvSpPr>
        <p:spPr>
          <a:xfrm>
            <a:off x="316909" y="484748"/>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5" y="6584680"/>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5" y="6584680"/>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54" y="5359020"/>
            <a:ext cx="11429936"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207" y="658641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402626284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20457079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25190834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137"/>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40180536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16"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90"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86"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608" y="3029117"/>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117"/>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117"/>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117"/>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824"/>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86" y="1676516"/>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075"/>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86" y="5183075"/>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32905380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1062"/>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566" y="311061"/>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4976"/>
            <a:ext cx="11300057" cy="171451"/>
          </a:xfrm>
          <a:prstGeom prst="rect">
            <a:avLst/>
          </a:prstGeom>
        </p:spPr>
      </p:pic>
      <p:sp>
        <p:nvSpPr>
          <p:cNvPr id="11" name="Rectangle 5"/>
          <p:cNvSpPr>
            <a:spLocks noChangeArrowheads="1"/>
          </p:cNvSpPr>
          <p:nvPr userDrawn="1"/>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207" y="658641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400433332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406619122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nvGrpSpPr>
          <p:cNvPr id="2" name="Group 3"/>
          <p:cNvGrpSpPr/>
          <p:nvPr userDrawn="1"/>
        </p:nvGrpSpPr>
        <p:grpSpPr>
          <a:xfrm>
            <a:off x="455068" y="6124741"/>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90247527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146340438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07" y="658641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72430929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latin typeface="+mj-lt"/>
            </a:endParaRPr>
          </a:p>
        </p:txBody>
      </p:sp>
      <p:sp>
        <p:nvSpPr>
          <p:cNvPr id="26" name="Picture Placeholder 25"/>
          <p:cNvSpPr>
            <a:spLocks noGrp="1"/>
          </p:cNvSpPr>
          <p:nvPr>
            <p:ph type="pic" sz="quarter" idx="10"/>
          </p:nvPr>
        </p:nvSpPr>
        <p:spPr>
          <a:xfrm>
            <a:off x="450988" y="310896"/>
            <a:ext cx="4363599" cy="2459736"/>
          </a:xfrm>
          <a:prstGeom prst="rect">
            <a:avLst/>
          </a:prstGeom>
          <a:solidFill>
            <a:schemeClr val="bg1">
              <a:alpha val="30000"/>
            </a:schemeClr>
          </a:solidFill>
          <a:ln>
            <a:solidFill>
              <a:schemeClr val="bg2"/>
            </a:solidFill>
          </a:ln>
          <a:effectLst/>
        </p:spPr>
        <p:txBody>
          <a:bodyPr vert="horz" lIns="91424" tIns="45713" rIns="91424" bIns="45713" rtlCol="0" anchor="ctr" anchorCtr="0">
            <a:normAutofit/>
          </a:bodyPr>
          <a:lstStyle>
            <a:lvl1pPr marL="0" indent="0" algn="ctr" defTabSz="914247"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r>
              <a:rPr lang="en-US" smtClean="0"/>
              <a:t>Drag picture to placeholder or click icon to add</a:t>
            </a:r>
            <a:endParaRPr lang="en-US" dirty="0"/>
          </a:p>
        </p:txBody>
      </p:sp>
      <p:sp>
        <p:nvSpPr>
          <p:cNvPr id="9" name="Title 8"/>
          <p:cNvSpPr>
            <a:spLocks noGrp="1"/>
          </p:cNvSpPr>
          <p:nvPr>
            <p:ph type="title" hasCustomPrompt="1"/>
          </p:nvPr>
        </p:nvSpPr>
        <p:spPr>
          <a:xfrm>
            <a:off x="317373" y="3429000"/>
            <a:ext cx="9343297" cy="1421928"/>
          </a:xfrm>
        </p:spPr>
        <p:txBody>
          <a:bodyPr anchor="t">
            <a:noAutofit/>
          </a:bodyPr>
          <a:lstStyle>
            <a:lvl1pPr marL="0" marR="0" indent="0" algn="l" defTabSz="914247" rtl="0" eaLnBrk="1" fontAlgn="auto" latinLnBrk="0" hangingPunct="1">
              <a:lnSpc>
                <a:spcPct val="80000"/>
              </a:lnSpc>
              <a:spcBef>
                <a:spcPct val="0"/>
              </a:spcBef>
              <a:spcAft>
                <a:spcPts val="0"/>
              </a:spcAft>
              <a:buClrTx/>
              <a:buSzTx/>
              <a:buFontTx/>
              <a:buNone/>
              <a:tabLst/>
              <a:defRPr sz="60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389362" y="6555567"/>
            <a:ext cx="4559499" cy="206047"/>
          </a:xfrm>
          <a:prstGeom prst="rect">
            <a:avLst/>
          </a:prstGeom>
          <a:noFill/>
          <a:ln w="9525">
            <a:noFill/>
            <a:miter lim="800000"/>
            <a:headEnd/>
            <a:tailEnd/>
          </a:ln>
          <a:effectLst/>
        </p:spPr>
        <p:txBody>
          <a:bodyPr wrap="square" lIns="82108" tIns="41053" rIns="82108" bIns="41053" anchor="b" anchorCtr="0">
            <a:spAutoFit/>
          </a:bodyPr>
          <a:lstStyle/>
          <a:p>
            <a:pPr algn="l" defTabSz="814251">
              <a:lnSpc>
                <a:spcPct val="100000"/>
              </a:lnSpc>
            </a:pPr>
            <a:r>
              <a:rPr lang="en-US" sz="800" dirty="0" smtClean="0">
                <a:solidFill>
                  <a:schemeClr val="bg2"/>
                </a:solidFill>
                <a:latin typeface="+mj-lt"/>
              </a:rPr>
              <a:t>© 2013</a:t>
            </a:r>
            <a:r>
              <a:rPr lang="en-US" sz="800" baseline="0" dirty="0" smtClean="0">
                <a:solidFill>
                  <a:schemeClr val="bg2"/>
                </a:solidFill>
                <a:latin typeface="+mj-lt"/>
              </a:rPr>
              <a:t>  </a:t>
            </a:r>
            <a:r>
              <a:rPr lang="en-US" sz="800" dirty="0" smtClean="0">
                <a:solidFill>
                  <a:schemeClr val="bg2"/>
                </a:solidFill>
                <a:latin typeface="+mj-lt"/>
              </a:rPr>
              <a:t>Cisco and/or its affiliates. All rights reserved.</a:t>
            </a:r>
            <a:endParaRPr lang="en-US" sz="800" dirty="0">
              <a:solidFill>
                <a:schemeClr val="bg2"/>
              </a:solidFill>
              <a:latin typeface="+mj-lt"/>
            </a:endParaRPr>
          </a:p>
        </p:txBody>
      </p:sp>
      <p:sp>
        <p:nvSpPr>
          <p:cNvPr id="10" name="Rectangle 7"/>
          <p:cNvSpPr>
            <a:spLocks noChangeArrowheads="1"/>
          </p:cNvSpPr>
          <p:nvPr userDrawn="1"/>
        </p:nvSpPr>
        <p:spPr bwMode="ltGray">
          <a:xfrm>
            <a:off x="11544682" y="6549655"/>
            <a:ext cx="294060" cy="206018"/>
          </a:xfrm>
          <a:prstGeom prst="rect">
            <a:avLst/>
          </a:prstGeom>
          <a:noFill/>
          <a:ln w="9525" algn="ctr">
            <a:noFill/>
            <a:miter lim="800000"/>
            <a:headEnd/>
            <a:tailEnd/>
          </a:ln>
          <a:effectLst/>
        </p:spPr>
        <p:txBody>
          <a:bodyPr wrap="none" lIns="82108" tIns="41053" rIns="82108" bIns="41053" anchor="b">
            <a:spAutoFit/>
          </a:bodyPr>
          <a:lstStyle/>
          <a:p>
            <a:pPr algn="r" defTabSz="814251">
              <a:lnSpc>
                <a:spcPct val="100000"/>
              </a:lnSpc>
            </a:pPr>
            <a:fld id="{DFCF27A5-1A5B-48D3-A060-2758FFBB1ADD}" type="slidenum">
              <a:rPr lang="en-US" sz="800">
                <a:solidFill>
                  <a:schemeClr val="bg2"/>
                </a:solidFill>
                <a:latin typeface="+mn-lt"/>
              </a:rPr>
              <a:pPr algn="r" defTabSz="814251">
                <a:lnSpc>
                  <a:spcPct val="100000"/>
                </a:lnSpc>
              </a:pPr>
              <a:t>‹#›</a:t>
            </a:fld>
            <a:endParaRPr lang="en-US" sz="800" dirty="0">
              <a:solidFill>
                <a:schemeClr val="bg2"/>
              </a:solidFill>
              <a:latin typeface="+mn-lt"/>
            </a:endParaRPr>
          </a:p>
        </p:txBody>
      </p:sp>
      <p:sp>
        <p:nvSpPr>
          <p:cNvPr id="14"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1" name="Rectangle 4"/>
          <p:cNvSpPr>
            <a:spLocks noChangeArrowheads="1"/>
          </p:cNvSpPr>
          <p:nvPr userDrawn="1"/>
        </p:nvSpPr>
        <p:spPr bwMode="ltGray">
          <a:xfrm>
            <a:off x="38936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19276075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07" y="658641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7" name="Oval 6"/>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76881086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266"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55989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6369791"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5489032" y="5654312"/>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5634914"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5778162" y="5525854"/>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59239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6066652" y="5654312"/>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6212421"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6358199" y="5525854"/>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6501467"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6647289" y="5654312"/>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22116502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7455458"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7865748" y="2930296"/>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8268840" y="2720989"/>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8679129"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9080293" y="3082606"/>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9490635" y="2930296"/>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9900924" y="2720989"/>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10304027" y="2930296"/>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10714351" y="3082606"/>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4" name="TextBox 33"/>
          <p:cNvSpPr txBox="1"/>
          <p:nvPr userDrawn="1"/>
        </p:nvSpPr>
        <p:spPr>
          <a:xfrm>
            <a:off x="859364" y="3060654"/>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30337703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266"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5" name="Freeform 4"/>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6" name="Freeform 5"/>
          <p:cNvSpPr>
            <a:spLocks/>
          </p:cNvSpPr>
          <p:nvPr/>
        </p:nvSpPr>
        <p:spPr bwMode="black">
          <a:xfrm>
            <a:off x="55989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7" name="Freeform 6"/>
          <p:cNvSpPr>
            <a:spLocks noEditPoints="1"/>
          </p:cNvSpPr>
          <p:nvPr userDrawn="1"/>
        </p:nvSpPr>
        <p:spPr bwMode="black">
          <a:xfrm>
            <a:off x="6369791"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9" name="Freeform 8"/>
          <p:cNvSpPr>
            <a:spLocks/>
          </p:cNvSpPr>
          <p:nvPr/>
        </p:nvSpPr>
        <p:spPr bwMode="black">
          <a:xfrm>
            <a:off x="5489032" y="5654312"/>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0" name="Freeform 9"/>
          <p:cNvSpPr>
            <a:spLocks/>
          </p:cNvSpPr>
          <p:nvPr/>
        </p:nvSpPr>
        <p:spPr bwMode="black">
          <a:xfrm>
            <a:off x="5634914"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1" name="Freeform 10"/>
          <p:cNvSpPr>
            <a:spLocks/>
          </p:cNvSpPr>
          <p:nvPr/>
        </p:nvSpPr>
        <p:spPr bwMode="black">
          <a:xfrm>
            <a:off x="5778162" y="5525854"/>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2" name="Freeform 11"/>
          <p:cNvSpPr>
            <a:spLocks/>
          </p:cNvSpPr>
          <p:nvPr/>
        </p:nvSpPr>
        <p:spPr bwMode="black">
          <a:xfrm>
            <a:off x="59239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4" name="Freeform 13"/>
          <p:cNvSpPr>
            <a:spLocks/>
          </p:cNvSpPr>
          <p:nvPr/>
        </p:nvSpPr>
        <p:spPr bwMode="black">
          <a:xfrm>
            <a:off x="6066652" y="5654312"/>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5" name="Freeform 14"/>
          <p:cNvSpPr>
            <a:spLocks/>
          </p:cNvSpPr>
          <p:nvPr/>
        </p:nvSpPr>
        <p:spPr bwMode="black">
          <a:xfrm>
            <a:off x="6212421"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6" name="Freeform 15"/>
          <p:cNvSpPr>
            <a:spLocks/>
          </p:cNvSpPr>
          <p:nvPr/>
        </p:nvSpPr>
        <p:spPr bwMode="black">
          <a:xfrm>
            <a:off x="6358199" y="5525854"/>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7" name="Freeform 16"/>
          <p:cNvSpPr>
            <a:spLocks/>
          </p:cNvSpPr>
          <p:nvPr/>
        </p:nvSpPr>
        <p:spPr bwMode="black">
          <a:xfrm>
            <a:off x="6501467"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8" name="Freeform 17"/>
          <p:cNvSpPr>
            <a:spLocks/>
          </p:cNvSpPr>
          <p:nvPr/>
        </p:nvSpPr>
        <p:spPr bwMode="black">
          <a:xfrm>
            <a:off x="6647289" y="5654312"/>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82988387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654"/>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8" name="Freeform 37"/>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9" name="Freeform 38"/>
          <p:cNvSpPr>
            <a:spLocks/>
          </p:cNvSpPr>
          <p:nvPr/>
        </p:nvSpPr>
        <p:spPr bwMode="black">
          <a:xfrm>
            <a:off x="7455458"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0" name="Freeform 39"/>
          <p:cNvSpPr>
            <a:spLocks/>
          </p:cNvSpPr>
          <p:nvPr/>
        </p:nvSpPr>
        <p:spPr bwMode="black">
          <a:xfrm>
            <a:off x="7865748" y="2930296"/>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8268840" y="2720989"/>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8679129"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p:cNvSpPr>
          <p:nvPr/>
        </p:nvSpPr>
        <p:spPr bwMode="black">
          <a:xfrm>
            <a:off x="9080293" y="3082606"/>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9490635" y="2930296"/>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9900924" y="2720989"/>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10304027" y="2930296"/>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10714351" y="3082606"/>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43761562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190"/>
            <a:ext cx="10813351"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45" y="4656784"/>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32964247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520" y="6641572"/>
            <a:ext cx="2038159" cy="181669"/>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523" y="6641572"/>
            <a:ext cx="889345" cy="181669"/>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7" y="6641572"/>
            <a:ext cx="1282366" cy="181669"/>
          </a:xfrm>
          <a:prstGeom prst="rect">
            <a:avLst/>
          </a:prstGeom>
          <a:noFill/>
          <a:ln w="9525">
            <a:noFill/>
            <a:miter lim="800000"/>
            <a:headEnd/>
            <a:tailEnd/>
          </a:ln>
          <a:effectLst/>
        </p:spPr>
        <p:txBody>
          <a:bodyPr lIns="82124" tIns="41061" rIns="82124" bIns="41061" anchor="b">
            <a:spAutoFit/>
          </a:bodyPr>
          <a:lstStyle/>
          <a:p>
            <a:pPr defTabSz="814388"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820" y="6637188"/>
            <a:ext cx="322583" cy="223988"/>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88"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902"/>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4" tIns="41061" rIns="82124" bIns="41061" anchor="ctr"/>
          <a:lstStyle/>
          <a:p>
            <a:pPr defTabSz="91440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241"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589"/>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24949508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680"/>
            <a:ext cx="7313295" cy="2389187"/>
          </a:xfrm>
          <a:prstGeom prst="rect">
            <a:avLst/>
          </a:prstGeom>
          <a:noFill/>
          <a:ln w="9525">
            <a:noFill/>
            <a:miter lim="800000"/>
            <a:headEnd/>
            <a:tailEnd/>
          </a:ln>
          <a:effectLst/>
        </p:spPr>
      </p:pic>
      <p:sp>
        <p:nvSpPr>
          <p:cNvPr id="16" name="Rectangle 15"/>
          <p:cNvSpPr/>
          <p:nvPr/>
        </p:nvSpPr>
        <p:spPr>
          <a:xfrm>
            <a:off x="7130504"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40" tIns="45720" rIns="91440" bIns="45720" rtlCol="0" anchor="ctr" anchorCtr="1">
            <a:normAutofit/>
          </a:bodyPr>
          <a:lstStyle>
            <a:lvl1pPr marL="237744" indent="-237744" algn="l" defTabSz="91440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882" y="2775114"/>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918"/>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2" name="Rectangle 10"/>
          <p:cNvSpPr>
            <a:spLocks noChangeArrowheads="1"/>
          </p:cNvSpPr>
          <p:nvPr/>
        </p:nvSpPr>
        <p:spPr bwMode="white">
          <a:xfrm>
            <a:off x="0" y="4476918"/>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20" name="Rectangle 4"/>
          <p:cNvSpPr>
            <a:spLocks noChangeArrowheads="1"/>
          </p:cNvSpPr>
          <p:nvPr/>
        </p:nvSpPr>
        <p:spPr bwMode="ltGray">
          <a:xfrm>
            <a:off x="2941526" y="6632430"/>
            <a:ext cx="2234465" cy="190646"/>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523" y="6634166"/>
            <a:ext cx="889345" cy="190646"/>
          </a:xfrm>
          <a:prstGeom prst="rect">
            <a:avLst/>
          </a:prstGeom>
          <a:noFill/>
          <a:ln w="9525">
            <a:noFill/>
            <a:miter lim="800000"/>
            <a:headEnd/>
            <a:tailEnd/>
          </a:ln>
          <a:effectLst/>
        </p:spPr>
        <p:txBody>
          <a:bodyPr wrap="none" lIns="82124" tIns="41061" rIns="82124" bIns="41061" anchor="b">
            <a:spAutoFit/>
          </a:bodyPr>
          <a:lstStyle/>
          <a:p>
            <a:pPr algn="r" defTabSz="814388"/>
            <a:r>
              <a:rPr lang="en-US" sz="700" dirty="0">
                <a:solidFill>
                  <a:srgbClr val="8E8E95"/>
                </a:solidFill>
                <a:latin typeface="Arial"/>
              </a:rPr>
              <a:t>Cisco Confidential</a:t>
            </a:r>
          </a:p>
        </p:txBody>
      </p:sp>
      <p:sp>
        <p:nvSpPr>
          <p:cNvPr id="22" name="Rectangle 6"/>
          <p:cNvSpPr>
            <a:spLocks noChangeArrowheads="1"/>
          </p:cNvSpPr>
          <p:nvPr/>
        </p:nvSpPr>
        <p:spPr bwMode="ltGray">
          <a:xfrm>
            <a:off x="1083457" y="6632430"/>
            <a:ext cx="1282366" cy="190646"/>
          </a:xfrm>
          <a:prstGeom prst="rect">
            <a:avLst/>
          </a:prstGeom>
          <a:noFill/>
          <a:ln w="9525">
            <a:noFill/>
            <a:miter lim="800000"/>
            <a:headEnd/>
            <a:tailEnd/>
          </a:ln>
          <a:effectLst/>
        </p:spPr>
        <p:txBody>
          <a:bodyPr lIns="82124" tIns="41061" rIns="82124" bIns="41061" anchor="b">
            <a:spAutoFit/>
          </a:bodyPr>
          <a:lstStyle/>
          <a:p>
            <a:pPr defTabSz="814388"/>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820" y="6626225"/>
            <a:ext cx="322583" cy="236812"/>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1000">
                <a:solidFill>
                  <a:srgbClr val="8E8E95"/>
                </a:solidFill>
                <a:latin typeface="Arial"/>
              </a:rPr>
              <a:pPr algn="r" defTabSz="814388"/>
              <a:t>‹#›</a:t>
            </a:fld>
            <a:endParaRPr lang="en-US" sz="1000" dirty="0">
              <a:solidFill>
                <a:srgbClr val="8E8E95"/>
              </a:solidFill>
              <a:latin typeface="Arial"/>
            </a:endParaRPr>
          </a:p>
        </p:txBody>
      </p:sp>
    </p:spTree>
    <p:extLst>
      <p:ext uri="{BB962C8B-B14F-4D97-AF65-F5344CB8AC3E}">
        <p14:creationId xmlns:p14="http://schemas.microsoft.com/office/powerpoint/2010/main" val="89958662"/>
      </p:ext>
    </p:extLst>
  </p:cSld>
  <p:clrMapOvr>
    <a:masterClrMapping/>
  </p:clrMapOvr>
  <p:transition xmlns:p14="http://schemas.microsoft.com/office/powerpoint/2010/main">
    <p:wipe dir="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178119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076" y="1781182"/>
            <a:ext cx="10584809" cy="3571875"/>
          </a:xfrm>
        </p:spPr>
        <p:txBody>
          <a:bodyPr/>
          <a:lstStyle/>
          <a:p>
            <a:endParaRPr lang="en-US"/>
          </a:p>
        </p:txBody>
      </p:sp>
    </p:spTree>
    <p:extLst>
      <p:ext uri="{BB962C8B-B14F-4D97-AF65-F5344CB8AC3E}">
        <p14:creationId xmlns:p14="http://schemas.microsoft.com/office/powerpoint/2010/main" val="2301837214"/>
      </p:ext>
    </p:extLst>
  </p:cSld>
  <p:clrMapOvr>
    <a:masterClrMapping/>
  </p:clrMapOvr>
  <p:transition xmlns:p14="http://schemas.microsoft.com/office/powerpoint/2010/mai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latin typeface="+mj-lt"/>
            </a:endParaRPr>
          </a:p>
        </p:txBody>
      </p:sp>
      <p:sp>
        <p:nvSpPr>
          <p:cNvPr id="26" name="Picture Placeholder 25"/>
          <p:cNvSpPr>
            <a:spLocks noGrp="1"/>
          </p:cNvSpPr>
          <p:nvPr>
            <p:ph type="pic" sz="quarter" idx="10"/>
          </p:nvPr>
        </p:nvSpPr>
        <p:spPr>
          <a:xfrm>
            <a:off x="6655098" y="859536"/>
            <a:ext cx="4838964" cy="5029200"/>
          </a:xfrm>
          <a:prstGeom prst="rect">
            <a:avLst/>
          </a:prstGeom>
          <a:solidFill>
            <a:schemeClr val="bg1">
              <a:alpha val="30000"/>
            </a:schemeClr>
          </a:solidFill>
          <a:ln>
            <a:solidFill>
              <a:schemeClr val="bg2"/>
            </a:solidFill>
          </a:ln>
          <a:effectLst/>
        </p:spPr>
        <p:txBody>
          <a:bodyPr lIns="121883" tIns="60941" rIns="121883" bIns="60941"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9" name="Title 8"/>
          <p:cNvSpPr>
            <a:spLocks noGrp="1"/>
          </p:cNvSpPr>
          <p:nvPr>
            <p:ph type="title"/>
          </p:nvPr>
        </p:nvSpPr>
        <p:spPr>
          <a:xfrm>
            <a:off x="339738" y="729082"/>
            <a:ext cx="5798380" cy="1085313"/>
          </a:xfrm>
        </p:spPr>
        <p:txBody>
          <a:bodyPr anchor="t">
            <a:noAutofit/>
          </a:bodyPr>
          <a:lstStyle>
            <a:lvl1pPr>
              <a:lnSpc>
                <a:spcPct val="90000"/>
              </a:lnSpc>
              <a:defRPr sz="33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354203" y="6555567"/>
            <a:ext cx="4559499" cy="206047"/>
          </a:xfrm>
          <a:prstGeom prst="rect">
            <a:avLst/>
          </a:prstGeom>
          <a:noFill/>
          <a:ln w="9525">
            <a:noFill/>
            <a:miter lim="800000"/>
            <a:headEnd/>
            <a:tailEnd/>
          </a:ln>
          <a:effectLst/>
        </p:spPr>
        <p:txBody>
          <a:bodyPr wrap="square" lIns="82108" tIns="41053" rIns="82108" bIns="41053" anchor="b" anchorCtr="0">
            <a:spAutoFit/>
          </a:bodyPr>
          <a:lstStyle/>
          <a:p>
            <a:pPr algn="l" defTabSz="814251">
              <a:lnSpc>
                <a:spcPct val="100000"/>
              </a:lnSpc>
            </a:pPr>
            <a:r>
              <a:rPr lang="en-US" sz="800" dirty="0" smtClean="0">
                <a:solidFill>
                  <a:schemeClr val="bg2"/>
                </a:solidFill>
                <a:latin typeface="+mn-lt"/>
              </a:rPr>
              <a:t>© 2013</a:t>
            </a:r>
            <a:r>
              <a:rPr lang="en-US" sz="800" baseline="0" dirty="0" smtClean="0">
                <a:solidFill>
                  <a:schemeClr val="bg2"/>
                </a:solidFill>
                <a:latin typeface="+mn-lt"/>
              </a:rPr>
              <a:t>  </a:t>
            </a:r>
            <a:r>
              <a:rPr lang="en-US" sz="800" dirty="0" smtClean="0">
                <a:solidFill>
                  <a:schemeClr val="bg2"/>
                </a:solidFill>
                <a:latin typeface="+mn-lt"/>
              </a:rPr>
              <a:t>Cisco and/or its affiliates. All rights reserved.</a:t>
            </a:r>
            <a:endParaRPr lang="en-US" sz="800" dirty="0">
              <a:solidFill>
                <a:schemeClr val="bg2"/>
              </a:solidFill>
              <a:latin typeface="+mn-lt"/>
            </a:endParaRPr>
          </a:p>
        </p:txBody>
      </p:sp>
      <p:sp>
        <p:nvSpPr>
          <p:cNvPr id="10" name="Rectangle 7"/>
          <p:cNvSpPr>
            <a:spLocks noChangeArrowheads="1"/>
          </p:cNvSpPr>
          <p:nvPr userDrawn="1"/>
        </p:nvSpPr>
        <p:spPr bwMode="ltGray">
          <a:xfrm>
            <a:off x="11544682" y="6549655"/>
            <a:ext cx="294060" cy="206018"/>
          </a:xfrm>
          <a:prstGeom prst="rect">
            <a:avLst/>
          </a:prstGeom>
          <a:noFill/>
          <a:ln w="9525" algn="ctr">
            <a:noFill/>
            <a:miter lim="800000"/>
            <a:headEnd/>
            <a:tailEnd/>
          </a:ln>
          <a:effectLst/>
        </p:spPr>
        <p:txBody>
          <a:bodyPr wrap="none" lIns="82108" tIns="41053" rIns="82108" bIns="41053" anchor="b">
            <a:spAutoFit/>
          </a:bodyPr>
          <a:lstStyle/>
          <a:p>
            <a:pPr algn="r" defTabSz="814251">
              <a:lnSpc>
                <a:spcPct val="100000"/>
              </a:lnSpc>
            </a:pPr>
            <a:fld id="{DFCF27A5-1A5B-48D3-A060-2758FFBB1ADD}" type="slidenum">
              <a:rPr lang="en-US" sz="800">
                <a:solidFill>
                  <a:schemeClr val="bg2"/>
                </a:solidFill>
                <a:latin typeface="+mn-lt"/>
              </a:rPr>
              <a:pPr algn="r" defTabSz="814251">
                <a:lnSpc>
                  <a:spcPct val="100000"/>
                </a:lnSpc>
              </a:pPr>
              <a:t>‹#›</a:t>
            </a:fld>
            <a:endParaRPr lang="en-US" sz="800" dirty="0">
              <a:solidFill>
                <a:schemeClr val="bg2"/>
              </a:solidFill>
              <a:latin typeface="+mn-lt"/>
            </a:endParaRPr>
          </a:p>
        </p:txBody>
      </p:sp>
      <p:sp>
        <p:nvSpPr>
          <p:cNvPr id="11"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12"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4" name="Rectangle 4"/>
          <p:cNvSpPr>
            <a:spLocks noChangeArrowheads="1"/>
          </p:cNvSpPr>
          <p:nvPr userDrawn="1"/>
        </p:nvSpPr>
        <p:spPr bwMode="ltGray">
          <a:xfrm>
            <a:off x="38936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396578213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400" y="5948740"/>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0" name="Rectangle 39"/>
          <p:cNvSpPr/>
          <p:nvPr userDrawn="1"/>
        </p:nvSpPr>
        <p:spPr>
          <a:xfrm>
            <a:off x="1947437" y="5948740"/>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2" name="Rectangle 41"/>
          <p:cNvSpPr/>
          <p:nvPr userDrawn="1"/>
        </p:nvSpPr>
        <p:spPr>
          <a:xfrm>
            <a:off x="6360634" y="5948740"/>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3" name="Rounded Rectangle 42"/>
          <p:cNvSpPr/>
          <p:nvPr userDrawn="1"/>
        </p:nvSpPr>
        <p:spPr>
          <a:xfrm rot="10800000" flipH="1">
            <a:off x="3807683" y="831434"/>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5" name="Rounded Rectangle 44"/>
          <p:cNvSpPr/>
          <p:nvPr userDrawn="1"/>
        </p:nvSpPr>
        <p:spPr>
          <a:xfrm rot="10800000" flipH="1">
            <a:off x="1095669" y="4716884"/>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6" name="Rounded Rectangle 45"/>
          <p:cNvSpPr/>
          <p:nvPr userDrawn="1"/>
        </p:nvSpPr>
        <p:spPr>
          <a:xfrm rot="10800000" flipH="1">
            <a:off x="1776212" y="198127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9" name="Rounded Rectangle 48"/>
          <p:cNvSpPr/>
          <p:nvPr userDrawn="1"/>
        </p:nvSpPr>
        <p:spPr>
          <a:xfrm rot="10800000" flipH="1">
            <a:off x="2921300" y="6719613"/>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0" name="Rounded Rectangle 49"/>
          <p:cNvSpPr/>
          <p:nvPr userDrawn="1"/>
        </p:nvSpPr>
        <p:spPr>
          <a:xfrm rot="10800000" flipH="1">
            <a:off x="3724579" y="6668757"/>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1" name="Rounded Rectangle 50"/>
          <p:cNvSpPr/>
          <p:nvPr userDrawn="1"/>
        </p:nvSpPr>
        <p:spPr>
          <a:xfrm rot="10800000" flipH="1">
            <a:off x="6559405" y="1025398"/>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2" name="Rounded Rectangle 51"/>
          <p:cNvSpPr/>
          <p:nvPr userDrawn="1"/>
        </p:nvSpPr>
        <p:spPr>
          <a:xfrm rot="10800000" flipH="1">
            <a:off x="7187313"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4" name="Rounded Rectangle 53"/>
          <p:cNvSpPr/>
          <p:nvPr userDrawn="1"/>
        </p:nvSpPr>
        <p:spPr>
          <a:xfrm rot="10800000" flipH="1">
            <a:off x="10714877" y="8318371"/>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5" name="Rounded Rectangle 54"/>
          <p:cNvSpPr/>
          <p:nvPr userDrawn="1"/>
        </p:nvSpPr>
        <p:spPr>
          <a:xfrm rot="10800000" flipH="1">
            <a:off x="10880166"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6" name="Rounded Rectangle 55"/>
          <p:cNvSpPr/>
          <p:nvPr userDrawn="1"/>
        </p:nvSpPr>
        <p:spPr>
          <a:xfrm rot="10800000" flipH="1">
            <a:off x="5026567" y="198127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7" name="Rectangle 56"/>
          <p:cNvSpPr/>
          <p:nvPr userDrawn="1"/>
        </p:nvSpPr>
        <p:spPr>
          <a:xfrm>
            <a:off x="0" y="104"/>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59" name="Group 67"/>
          <p:cNvGrpSpPr/>
          <p:nvPr userDrawn="1"/>
        </p:nvGrpSpPr>
        <p:grpSpPr>
          <a:xfrm>
            <a:off x="454967" y="311313"/>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396"/>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69" y="6586409"/>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38" y="1236791"/>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0"/>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4"/>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26" y="523293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42839138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04"/>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4" name="Group 67"/>
          <p:cNvGrpSpPr/>
          <p:nvPr userDrawn="1"/>
        </p:nvGrpSpPr>
        <p:grpSpPr>
          <a:xfrm>
            <a:off x="454967" y="311313"/>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396"/>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69" y="6586409"/>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38" y="1236791"/>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0"/>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4"/>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26" y="523293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48424570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7" name="Rounded Rectangle 66"/>
          <p:cNvSpPr/>
          <p:nvPr userDrawn="1"/>
        </p:nvSpPr>
        <p:spPr>
          <a:xfrm>
            <a:off x="10804455" y="5699357"/>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8" name="Rounded Rectangle 67"/>
          <p:cNvSpPr/>
          <p:nvPr userDrawn="1"/>
        </p:nvSpPr>
        <p:spPr>
          <a:xfrm rot="10800000">
            <a:off x="4047043" y="1516334"/>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9" name="Rectangle 5"/>
          <p:cNvSpPr>
            <a:spLocks noChangeArrowheads="1"/>
          </p:cNvSpPr>
          <p:nvPr userDrawn="1"/>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199" y="658640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38" y="1236791"/>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0"/>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4"/>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26" y="523293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313"/>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31530803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7"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199" y="658640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38" y="1236791"/>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30"/>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4"/>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26" y="523293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313"/>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5195678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857" y="3020623"/>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38" y="399248"/>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4565354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831"/>
            <a:ext cx="11300057" cy="3438525"/>
          </a:xfrm>
          <a:prstGeom prst="rect">
            <a:avLst/>
          </a:prstGeom>
          <a:noFill/>
        </p:spPr>
      </p:pic>
      <p:sp>
        <p:nvSpPr>
          <p:cNvPr id="26" name="Rectangle 25"/>
          <p:cNvSpPr/>
          <p:nvPr userDrawn="1"/>
        </p:nvSpPr>
        <p:spPr>
          <a:xfrm>
            <a:off x="289857"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38" y="1968072"/>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4" name="Rectangle 5"/>
          <p:cNvSpPr>
            <a:spLocks noChangeArrowheads="1"/>
          </p:cNvSpPr>
          <p:nvPr userDrawn="1"/>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199" y="658640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4638340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314"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248307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314"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634"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192"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235768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8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128" y="6586409"/>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401140373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314"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4471538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3" y="0"/>
            <a:ext cx="12188825" cy="6858000"/>
          </a:xfrm>
          <a:prstGeom prst="rect">
            <a:avLst/>
          </a:prstGeom>
        </p:spPr>
        <p:txBody>
          <a:bodyPr vert="horz" lIns="121883" tIns="60941" rIns="121883" bIns="60941"/>
          <a:lstStyle>
            <a:lvl1pPr marL="0" indent="0" algn="ctr">
              <a:buNone/>
              <a:defRPr sz="20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70747236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314"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13341760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0998"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7708439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920"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36963340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93"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277"/>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336280590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60562453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5827856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798"/>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2656"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09804583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217" y="777667"/>
            <a:ext cx="119061" cy="5287676"/>
          </a:xfrm>
          <a:prstGeom prst="rect">
            <a:avLst/>
          </a:prstGeom>
          <a:noFill/>
          <a:ln>
            <a:noFill/>
          </a:ln>
        </p:spPr>
      </p:pic>
    </p:spTree>
    <p:extLst>
      <p:ext uri="{BB962C8B-B14F-4D97-AF65-F5344CB8AC3E}">
        <p14:creationId xmlns:p14="http://schemas.microsoft.com/office/powerpoint/2010/main" val="8209921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8409794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86" y="4279554"/>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069" y="311256"/>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grpSp>
      <p:sp>
        <p:nvSpPr>
          <p:cNvPr id="2" name="Title 1"/>
          <p:cNvSpPr>
            <a:spLocks noGrp="1"/>
          </p:cNvSpPr>
          <p:nvPr>
            <p:ph type="ctrTitle" hasCustomPrompt="1"/>
          </p:nvPr>
        </p:nvSpPr>
        <p:spPr>
          <a:xfrm>
            <a:off x="278308" y="3282704"/>
            <a:ext cx="6281773"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357" y="1917804"/>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5611413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44" y="320945"/>
            <a:ext cx="11259775" cy="5877827"/>
          </a:xfrm>
          <a:prstGeom prst="rect">
            <a:avLst/>
          </a:prstGeom>
        </p:spPr>
        <p:txBody>
          <a:bodyPr vert="horz" lIns="121883" tIns="60941" rIns="121883" bIns="60941"/>
          <a:lstStyle>
            <a:lvl1pPr marL="0" indent="0" algn="ctr">
              <a:buNone/>
              <a:defRPr sz="20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366992413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2" name="Rounded Rectangle 11"/>
          <p:cNvSpPr/>
          <p:nvPr/>
        </p:nvSpPr>
        <p:spPr>
          <a:xfrm>
            <a:off x="8498613" y="1711349"/>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3" name="Rounded Rectangle 12"/>
          <p:cNvSpPr/>
          <p:nvPr/>
        </p:nvSpPr>
        <p:spPr>
          <a:xfrm>
            <a:off x="10804455" y="835049"/>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 name="Title 1"/>
          <p:cNvSpPr>
            <a:spLocks noGrp="1"/>
          </p:cNvSpPr>
          <p:nvPr>
            <p:ph type="title" hasCustomPrompt="1"/>
          </p:nvPr>
        </p:nvSpPr>
        <p:spPr>
          <a:xfrm>
            <a:off x="316909" y="484736"/>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5" y="6584676"/>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5" y="6584676"/>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54" y="5359008"/>
            <a:ext cx="11429936"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199" y="658640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342035833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4292224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21960565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133"/>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71986786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08"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90"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78"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600" y="3029113"/>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113"/>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113"/>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113"/>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820"/>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78" y="1676504"/>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063"/>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78" y="5183063"/>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142362152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1058"/>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574" y="311057"/>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4964"/>
            <a:ext cx="11300057" cy="171451"/>
          </a:xfrm>
          <a:prstGeom prst="rect">
            <a:avLst/>
          </a:prstGeom>
        </p:spPr>
      </p:pic>
      <p:sp>
        <p:nvSpPr>
          <p:cNvPr id="11" name="Rectangle 5"/>
          <p:cNvSpPr>
            <a:spLocks noChangeArrowheads="1"/>
          </p:cNvSpPr>
          <p:nvPr userDrawn="1"/>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199" y="658640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7062826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346297948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nvGrpSpPr>
          <p:cNvPr id="2" name="Group 3"/>
          <p:cNvGrpSpPr/>
          <p:nvPr userDrawn="1"/>
        </p:nvGrpSpPr>
        <p:grpSpPr>
          <a:xfrm>
            <a:off x="455060" y="6124737"/>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30797982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38084300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199" y="658640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53623201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5"/>
            <a:ext cx="12188826" cy="6677886"/>
          </a:xfrm>
          <a:prstGeom prst="rect">
            <a:avLst/>
          </a:prstGeom>
        </p:spPr>
        <p:txBody>
          <a:bodyPr vert="horz" lIns="121883" tIns="60941" rIns="121883" bIns="60941"/>
          <a:lstStyle>
            <a:lvl1pPr marL="0" indent="0" algn="ctr">
              <a:buNone/>
              <a:defRPr sz="2000" baseline="0">
                <a:solidFill>
                  <a:schemeClr val="bg1"/>
                </a:solidFill>
                <a:latin typeface="+mn-lt"/>
                <a:cs typeface="CiscoSans ExtraLight"/>
              </a:defRPr>
            </a:lvl1pPr>
          </a:lstStyle>
          <a:p>
            <a:r>
              <a:rPr lang="en-US" smtClean="0"/>
              <a:t>Drag picture to placeholder or click icon to add</a:t>
            </a:r>
            <a:endParaRPr lang="en-US" dirty="0"/>
          </a:p>
        </p:txBody>
      </p:sp>
      <p:cxnSp>
        <p:nvCxnSpPr>
          <p:cNvPr id="7" name="Straight Connector 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8251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199" y="658640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7" name="Oval 6"/>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25688308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274"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5598961"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6369783"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5489032" y="5654300"/>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5634930"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5778178" y="5525850"/>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5923992"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6066660" y="5654300"/>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6212413"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6358191" y="5525850"/>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6501459"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6647281" y="5654300"/>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628118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7455450"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7865740" y="2930284"/>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8268832" y="2720985"/>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8679121"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9080293" y="3082602"/>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9490635" y="2930284"/>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9900924" y="2720985"/>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10304027" y="2930284"/>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10714351" y="3082602"/>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4" name="TextBox 33"/>
          <p:cNvSpPr txBox="1"/>
          <p:nvPr userDrawn="1"/>
        </p:nvSpPr>
        <p:spPr>
          <a:xfrm>
            <a:off x="859364" y="3060650"/>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253668231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274"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5" name="Freeform 4"/>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6" name="Freeform 5"/>
          <p:cNvSpPr>
            <a:spLocks/>
          </p:cNvSpPr>
          <p:nvPr/>
        </p:nvSpPr>
        <p:spPr bwMode="black">
          <a:xfrm>
            <a:off x="5598961"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7" name="Freeform 6"/>
          <p:cNvSpPr>
            <a:spLocks noEditPoints="1"/>
          </p:cNvSpPr>
          <p:nvPr userDrawn="1"/>
        </p:nvSpPr>
        <p:spPr bwMode="black">
          <a:xfrm>
            <a:off x="6369783"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9" name="Freeform 8"/>
          <p:cNvSpPr>
            <a:spLocks/>
          </p:cNvSpPr>
          <p:nvPr/>
        </p:nvSpPr>
        <p:spPr bwMode="black">
          <a:xfrm>
            <a:off x="5489032" y="5654300"/>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0" name="Freeform 9"/>
          <p:cNvSpPr>
            <a:spLocks/>
          </p:cNvSpPr>
          <p:nvPr/>
        </p:nvSpPr>
        <p:spPr bwMode="black">
          <a:xfrm>
            <a:off x="5634930"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1" name="Freeform 10"/>
          <p:cNvSpPr>
            <a:spLocks/>
          </p:cNvSpPr>
          <p:nvPr/>
        </p:nvSpPr>
        <p:spPr bwMode="black">
          <a:xfrm>
            <a:off x="5778178" y="5525850"/>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2" name="Freeform 11"/>
          <p:cNvSpPr>
            <a:spLocks/>
          </p:cNvSpPr>
          <p:nvPr/>
        </p:nvSpPr>
        <p:spPr bwMode="black">
          <a:xfrm>
            <a:off x="5923992"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4" name="Freeform 13"/>
          <p:cNvSpPr>
            <a:spLocks/>
          </p:cNvSpPr>
          <p:nvPr/>
        </p:nvSpPr>
        <p:spPr bwMode="black">
          <a:xfrm>
            <a:off x="6066660" y="5654300"/>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5" name="Freeform 14"/>
          <p:cNvSpPr>
            <a:spLocks/>
          </p:cNvSpPr>
          <p:nvPr/>
        </p:nvSpPr>
        <p:spPr bwMode="black">
          <a:xfrm>
            <a:off x="6212413"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6" name="Freeform 15"/>
          <p:cNvSpPr>
            <a:spLocks/>
          </p:cNvSpPr>
          <p:nvPr/>
        </p:nvSpPr>
        <p:spPr bwMode="black">
          <a:xfrm>
            <a:off x="6358191" y="5525850"/>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7" name="Freeform 16"/>
          <p:cNvSpPr>
            <a:spLocks/>
          </p:cNvSpPr>
          <p:nvPr/>
        </p:nvSpPr>
        <p:spPr bwMode="black">
          <a:xfrm>
            <a:off x="6501459"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8" name="Freeform 17"/>
          <p:cNvSpPr>
            <a:spLocks/>
          </p:cNvSpPr>
          <p:nvPr/>
        </p:nvSpPr>
        <p:spPr bwMode="black">
          <a:xfrm>
            <a:off x="6647281" y="5654300"/>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244669165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650"/>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8" name="Freeform 37"/>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9" name="Freeform 38"/>
          <p:cNvSpPr>
            <a:spLocks/>
          </p:cNvSpPr>
          <p:nvPr/>
        </p:nvSpPr>
        <p:spPr bwMode="black">
          <a:xfrm>
            <a:off x="7455450"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0" name="Freeform 39"/>
          <p:cNvSpPr>
            <a:spLocks/>
          </p:cNvSpPr>
          <p:nvPr/>
        </p:nvSpPr>
        <p:spPr bwMode="black">
          <a:xfrm>
            <a:off x="7865740" y="2930284"/>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8268832" y="2720985"/>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8679121"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p:cNvSpPr>
          <p:nvPr/>
        </p:nvSpPr>
        <p:spPr bwMode="black">
          <a:xfrm>
            <a:off x="9080293" y="3082602"/>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9490635" y="2930284"/>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9900924" y="2720985"/>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10304027" y="2930284"/>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10714351" y="3082602"/>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22202023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186"/>
            <a:ext cx="10813351"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45" y="4656772"/>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17360815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512" y="6641568"/>
            <a:ext cx="2038159" cy="181669"/>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515" y="6641568"/>
            <a:ext cx="889345" cy="181669"/>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7" y="6641568"/>
            <a:ext cx="1282366" cy="181669"/>
          </a:xfrm>
          <a:prstGeom prst="rect">
            <a:avLst/>
          </a:prstGeom>
          <a:noFill/>
          <a:ln w="9525">
            <a:noFill/>
            <a:miter lim="800000"/>
            <a:headEnd/>
            <a:tailEnd/>
          </a:ln>
          <a:effectLst/>
        </p:spPr>
        <p:txBody>
          <a:bodyPr lIns="82124" tIns="41061" rIns="82124" bIns="41061" anchor="b">
            <a:spAutoFit/>
          </a:bodyPr>
          <a:lstStyle/>
          <a:p>
            <a:pPr defTabSz="814388"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828" y="6637188"/>
            <a:ext cx="322583" cy="223988"/>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88"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898"/>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4" tIns="41061" rIns="82124" bIns="41061" anchor="ctr"/>
          <a:lstStyle/>
          <a:p>
            <a:pPr defTabSz="91440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249"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585"/>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41680432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668"/>
            <a:ext cx="7313295" cy="2389187"/>
          </a:xfrm>
          <a:prstGeom prst="rect">
            <a:avLst/>
          </a:prstGeom>
          <a:noFill/>
          <a:ln w="9525">
            <a:noFill/>
            <a:miter lim="800000"/>
            <a:headEnd/>
            <a:tailEnd/>
          </a:ln>
          <a:effectLst/>
        </p:spPr>
      </p:pic>
      <p:sp>
        <p:nvSpPr>
          <p:cNvPr id="16" name="Rectangle 15"/>
          <p:cNvSpPr/>
          <p:nvPr/>
        </p:nvSpPr>
        <p:spPr>
          <a:xfrm>
            <a:off x="7130504"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40" tIns="45720" rIns="91440" bIns="45720" rtlCol="0" anchor="ctr" anchorCtr="1">
            <a:normAutofit/>
          </a:bodyPr>
          <a:lstStyle>
            <a:lvl1pPr marL="237744" indent="-237744" algn="l" defTabSz="91440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874" y="2775110"/>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914"/>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2" name="Rectangle 10"/>
          <p:cNvSpPr>
            <a:spLocks noChangeArrowheads="1"/>
          </p:cNvSpPr>
          <p:nvPr/>
        </p:nvSpPr>
        <p:spPr bwMode="white">
          <a:xfrm>
            <a:off x="0" y="4476914"/>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20" name="Rectangle 4"/>
          <p:cNvSpPr>
            <a:spLocks noChangeArrowheads="1"/>
          </p:cNvSpPr>
          <p:nvPr/>
        </p:nvSpPr>
        <p:spPr bwMode="ltGray">
          <a:xfrm>
            <a:off x="2941518" y="6632430"/>
            <a:ext cx="2234465" cy="190646"/>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515" y="6634166"/>
            <a:ext cx="889345" cy="190646"/>
          </a:xfrm>
          <a:prstGeom prst="rect">
            <a:avLst/>
          </a:prstGeom>
          <a:noFill/>
          <a:ln w="9525">
            <a:noFill/>
            <a:miter lim="800000"/>
            <a:headEnd/>
            <a:tailEnd/>
          </a:ln>
          <a:effectLst/>
        </p:spPr>
        <p:txBody>
          <a:bodyPr wrap="none" lIns="82124" tIns="41061" rIns="82124" bIns="41061" anchor="b">
            <a:spAutoFit/>
          </a:bodyPr>
          <a:lstStyle/>
          <a:p>
            <a:pPr algn="r" defTabSz="814388"/>
            <a:r>
              <a:rPr lang="en-US" sz="700" dirty="0">
                <a:solidFill>
                  <a:srgbClr val="8E8E95"/>
                </a:solidFill>
                <a:latin typeface="Arial"/>
              </a:rPr>
              <a:t>Cisco Confidential</a:t>
            </a:r>
          </a:p>
        </p:txBody>
      </p:sp>
      <p:sp>
        <p:nvSpPr>
          <p:cNvPr id="22" name="Rectangle 6"/>
          <p:cNvSpPr>
            <a:spLocks noChangeArrowheads="1"/>
          </p:cNvSpPr>
          <p:nvPr/>
        </p:nvSpPr>
        <p:spPr bwMode="ltGray">
          <a:xfrm>
            <a:off x="1083457" y="6632430"/>
            <a:ext cx="1282366" cy="190646"/>
          </a:xfrm>
          <a:prstGeom prst="rect">
            <a:avLst/>
          </a:prstGeom>
          <a:noFill/>
          <a:ln w="9525">
            <a:noFill/>
            <a:miter lim="800000"/>
            <a:headEnd/>
            <a:tailEnd/>
          </a:ln>
          <a:effectLst/>
        </p:spPr>
        <p:txBody>
          <a:bodyPr lIns="82124" tIns="41061" rIns="82124" bIns="41061" anchor="b">
            <a:spAutoFit/>
          </a:bodyPr>
          <a:lstStyle/>
          <a:p>
            <a:pPr defTabSz="814388"/>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828" y="6626225"/>
            <a:ext cx="322583" cy="236812"/>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1000">
                <a:solidFill>
                  <a:srgbClr val="8E8E95"/>
                </a:solidFill>
                <a:latin typeface="Arial"/>
              </a:rPr>
              <a:pPr algn="r" defTabSz="814388"/>
              <a:t>‹#›</a:t>
            </a:fld>
            <a:endParaRPr lang="en-US" sz="1000" dirty="0">
              <a:solidFill>
                <a:srgbClr val="8E8E95"/>
              </a:solidFill>
              <a:latin typeface="Arial"/>
            </a:endParaRPr>
          </a:p>
        </p:txBody>
      </p:sp>
    </p:spTree>
    <p:extLst>
      <p:ext uri="{BB962C8B-B14F-4D97-AF65-F5344CB8AC3E}">
        <p14:creationId xmlns:p14="http://schemas.microsoft.com/office/powerpoint/2010/main" val="2944412041"/>
      </p:ext>
    </p:extLst>
  </p:cSld>
  <p:clrMapOvr>
    <a:masterClrMapping/>
  </p:clrMapOvr>
  <p:transition xmlns:p14="http://schemas.microsoft.com/office/powerpoint/2010/main">
    <p:wipe dir="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19511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068" y="1781182"/>
            <a:ext cx="10584809" cy="3571875"/>
          </a:xfrm>
        </p:spPr>
        <p:txBody>
          <a:bodyPr/>
          <a:lstStyle/>
          <a:p>
            <a:endParaRPr lang="en-US"/>
          </a:p>
        </p:txBody>
      </p:sp>
    </p:spTree>
    <p:extLst>
      <p:ext uri="{BB962C8B-B14F-4D97-AF65-F5344CB8AC3E}">
        <p14:creationId xmlns:p14="http://schemas.microsoft.com/office/powerpoint/2010/main" val="3337073494"/>
      </p:ext>
    </p:extLst>
  </p:cSld>
  <p:clrMapOvr>
    <a:masterClrMapping/>
  </p:clrMapOvr>
  <p:transition xmlns:p14="http://schemas.microsoft.com/office/powerpoint/2010/mai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3888008" y="777240"/>
            <a:ext cx="786384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20" tIns="45711" rIns="91420" bIns="45711" rtlCol="0" anchor="ctr">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38"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39" name="Rectangle 4"/>
          <p:cNvSpPr>
            <a:spLocks noChangeArrowheads="1"/>
          </p:cNvSpPr>
          <p:nvPr userDrawn="1"/>
        </p:nvSpPr>
        <p:spPr bwMode="ltGray">
          <a:xfrm>
            <a:off x="38936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23938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3500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444" y="5948802"/>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0" name="Rectangle 39"/>
          <p:cNvSpPr/>
          <p:nvPr userDrawn="1"/>
        </p:nvSpPr>
        <p:spPr>
          <a:xfrm>
            <a:off x="1947441" y="5948802"/>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2" name="Rectangle 41"/>
          <p:cNvSpPr/>
          <p:nvPr userDrawn="1"/>
        </p:nvSpPr>
        <p:spPr>
          <a:xfrm>
            <a:off x="6360637" y="5948802"/>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3" name="Rounded Rectangle 42"/>
          <p:cNvSpPr/>
          <p:nvPr userDrawn="1"/>
        </p:nvSpPr>
        <p:spPr>
          <a:xfrm rot="10800000" flipH="1">
            <a:off x="3807683" y="8314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5" name="Rounded Rectangle 44"/>
          <p:cNvSpPr/>
          <p:nvPr userDrawn="1"/>
        </p:nvSpPr>
        <p:spPr>
          <a:xfrm rot="10800000" flipH="1">
            <a:off x="1095669" y="4716946"/>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6" name="Rounded Rectangle 45"/>
          <p:cNvSpPr/>
          <p:nvPr userDrawn="1"/>
        </p:nvSpPr>
        <p:spPr>
          <a:xfrm rot="10800000" flipH="1">
            <a:off x="1776212" y="198124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9" name="Rounded Rectangle 48"/>
          <p:cNvSpPr/>
          <p:nvPr userDrawn="1"/>
        </p:nvSpPr>
        <p:spPr>
          <a:xfrm rot="10800000" flipH="1">
            <a:off x="2921344" y="6719651"/>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0" name="Rounded Rectangle 49"/>
          <p:cNvSpPr/>
          <p:nvPr userDrawn="1"/>
        </p:nvSpPr>
        <p:spPr>
          <a:xfrm rot="10800000" flipH="1">
            <a:off x="3724579" y="6668796"/>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1" name="Rounded Rectangle 50"/>
          <p:cNvSpPr/>
          <p:nvPr userDrawn="1"/>
        </p:nvSpPr>
        <p:spPr>
          <a:xfrm rot="10800000" flipH="1">
            <a:off x="6559405" y="1025436"/>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2" name="Rounded Rectangle 51"/>
          <p:cNvSpPr/>
          <p:nvPr userDrawn="1"/>
        </p:nvSpPr>
        <p:spPr>
          <a:xfrm rot="10800000" flipH="1">
            <a:off x="7187313" y="173186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4" name="Rounded Rectangle 53"/>
          <p:cNvSpPr/>
          <p:nvPr userDrawn="1"/>
        </p:nvSpPr>
        <p:spPr>
          <a:xfrm rot="10800000" flipH="1">
            <a:off x="10714877" y="8318433"/>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5" name="Rounded Rectangle 54"/>
          <p:cNvSpPr/>
          <p:nvPr userDrawn="1"/>
        </p:nvSpPr>
        <p:spPr>
          <a:xfrm rot="10800000" flipH="1">
            <a:off x="10880166" y="173186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6" name="Rounded Rectangle 55"/>
          <p:cNvSpPr/>
          <p:nvPr userDrawn="1"/>
        </p:nvSpPr>
        <p:spPr>
          <a:xfrm rot="10800000" flipH="1">
            <a:off x="5026567" y="198124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7" name="Rectangle 56"/>
          <p:cNvSpPr/>
          <p:nvPr userDrawn="1"/>
        </p:nvSpPr>
        <p:spPr>
          <a:xfrm>
            <a:off x="0" y="166"/>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grpSp>
        <p:nvGrpSpPr>
          <p:cNvPr id="59" name="Group 67"/>
          <p:cNvGrpSpPr/>
          <p:nvPr userDrawn="1"/>
        </p:nvGrpSpPr>
        <p:grpSpPr>
          <a:xfrm>
            <a:off x="454967" y="311352"/>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grpSp>
      <p:sp>
        <p:nvSpPr>
          <p:cNvPr id="88" name="Rectangle 87"/>
          <p:cNvSpPr/>
          <p:nvPr userDrawn="1"/>
        </p:nvSpPr>
        <p:spPr>
          <a:xfrm>
            <a:off x="1" y="6541458"/>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89" name="Rectangle 4"/>
          <p:cNvSpPr>
            <a:spLocks noChangeArrowheads="1"/>
          </p:cNvSpPr>
          <p:nvPr userDrawn="1"/>
        </p:nvSpPr>
        <p:spPr bwMode="ltGray">
          <a:xfrm>
            <a:off x="335213" y="6586449"/>
            <a:ext cx="1948387" cy="175255"/>
          </a:xfrm>
          <a:prstGeom prst="rect">
            <a:avLst/>
          </a:prstGeom>
          <a:noFill/>
          <a:ln w="9525">
            <a:noFill/>
            <a:miter lim="800000"/>
            <a:headEnd/>
            <a:tailEnd/>
          </a:ln>
          <a:effectLst/>
        </p:spPr>
        <p:txBody>
          <a:bodyPr wrap="none" lIns="82122" tIns="41060" rIns="82122" bIns="41060" anchor="b" anchorCtr="1">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2" name="Title 1"/>
          <p:cNvSpPr>
            <a:spLocks noGrp="1"/>
          </p:cNvSpPr>
          <p:nvPr>
            <p:ph type="ctrTitle" hasCustomPrompt="1"/>
          </p:nvPr>
        </p:nvSpPr>
        <p:spPr>
          <a:xfrm>
            <a:off x="295194" y="1236853"/>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6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5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2972"/>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5800398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66"/>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grpSp>
        <p:nvGrpSpPr>
          <p:cNvPr id="4" name="Group 67"/>
          <p:cNvGrpSpPr/>
          <p:nvPr userDrawn="1"/>
        </p:nvGrpSpPr>
        <p:grpSpPr>
          <a:xfrm>
            <a:off x="454967" y="311352"/>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grpSp>
      <p:sp>
        <p:nvSpPr>
          <p:cNvPr id="88" name="Rectangle 87"/>
          <p:cNvSpPr/>
          <p:nvPr userDrawn="1"/>
        </p:nvSpPr>
        <p:spPr>
          <a:xfrm>
            <a:off x="1" y="6541458"/>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89" name="Rectangle 4"/>
          <p:cNvSpPr>
            <a:spLocks noChangeArrowheads="1"/>
          </p:cNvSpPr>
          <p:nvPr userDrawn="1"/>
        </p:nvSpPr>
        <p:spPr bwMode="ltGray">
          <a:xfrm>
            <a:off x="335213" y="6586449"/>
            <a:ext cx="1948387" cy="175255"/>
          </a:xfrm>
          <a:prstGeom prst="rect">
            <a:avLst/>
          </a:prstGeom>
          <a:noFill/>
          <a:ln w="9525">
            <a:noFill/>
            <a:miter lim="800000"/>
            <a:headEnd/>
            <a:tailEnd/>
          </a:ln>
          <a:effectLst/>
        </p:spPr>
        <p:txBody>
          <a:bodyPr wrap="none" lIns="82122" tIns="41060" rIns="82122" bIns="41060" anchor="b" anchorCtr="1">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2" name="Title 1"/>
          <p:cNvSpPr>
            <a:spLocks noGrp="1"/>
          </p:cNvSpPr>
          <p:nvPr>
            <p:ph type="ctrTitle" hasCustomPrompt="1"/>
          </p:nvPr>
        </p:nvSpPr>
        <p:spPr>
          <a:xfrm>
            <a:off x="295194" y="1236853"/>
            <a:ext cx="10813350" cy="2918779"/>
          </a:xfrm>
        </p:spPr>
        <p:txBody>
          <a:bodyPr/>
          <a:lstStyle>
            <a:lvl1pPr algn="l" defTabSz="91438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6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5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2972"/>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3244684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7" name="Rounded Rectangle 66"/>
          <p:cNvSpPr/>
          <p:nvPr userDrawn="1"/>
        </p:nvSpPr>
        <p:spPr>
          <a:xfrm>
            <a:off x="10804455" y="5699396"/>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8" name="Rounded Rectangle 67"/>
          <p:cNvSpPr/>
          <p:nvPr userDrawn="1"/>
        </p:nvSpPr>
        <p:spPr>
          <a:xfrm rot="10800000">
            <a:off x="4047043" y="1516372"/>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9" name="Rectangle 5"/>
          <p:cNvSpPr>
            <a:spLocks noChangeArrowheads="1"/>
          </p:cNvSpPr>
          <p:nvPr userDrawn="1"/>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43" y="6586449"/>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FFFFFF"/>
                </a:solidFill>
                <a:latin typeface="Arial"/>
              </a:rPr>
              <a:pPr algn="r" defTabSz="814370"/>
              <a:t>‹#›</a:t>
            </a:fld>
            <a:endParaRPr lang="en-US" sz="600" dirty="0">
              <a:solidFill>
                <a:srgbClr val="FFFFFF"/>
              </a:solidFill>
              <a:latin typeface="Arial"/>
            </a:endParaRPr>
          </a:p>
        </p:txBody>
      </p:sp>
      <p:sp>
        <p:nvSpPr>
          <p:cNvPr id="2" name="Title 1"/>
          <p:cNvSpPr>
            <a:spLocks noGrp="1"/>
          </p:cNvSpPr>
          <p:nvPr>
            <p:ph type="ctrTitle" hasCustomPrompt="1"/>
          </p:nvPr>
        </p:nvSpPr>
        <p:spPr>
          <a:xfrm>
            <a:off x="295194" y="1236853"/>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6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5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2972"/>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352"/>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grpSp>
    </p:spTree>
    <p:extLst>
      <p:ext uri="{BB962C8B-B14F-4D97-AF65-F5344CB8AC3E}">
        <p14:creationId xmlns:p14="http://schemas.microsoft.com/office/powerpoint/2010/main" val="9589012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6"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43" y="6586449"/>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FFFFFF"/>
                </a:solidFill>
                <a:latin typeface="Arial"/>
              </a:rPr>
              <a:pPr algn="r" defTabSz="814370"/>
              <a:t>‹#›</a:t>
            </a:fld>
            <a:endParaRPr lang="en-US" sz="600" dirty="0">
              <a:solidFill>
                <a:srgbClr val="FFFFFF"/>
              </a:solidFill>
              <a:latin typeface="Arial"/>
            </a:endParaRPr>
          </a:p>
        </p:txBody>
      </p:sp>
      <p:sp>
        <p:nvSpPr>
          <p:cNvPr id="2" name="Title 1"/>
          <p:cNvSpPr>
            <a:spLocks noGrp="1"/>
          </p:cNvSpPr>
          <p:nvPr>
            <p:ph type="ctrTitle" hasCustomPrompt="1"/>
          </p:nvPr>
        </p:nvSpPr>
        <p:spPr>
          <a:xfrm>
            <a:off x="295194" y="1236853"/>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68"/>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52"/>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2972"/>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352"/>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grpSp>
    </p:spTree>
    <p:extLst>
      <p:ext uri="{BB962C8B-B14F-4D97-AF65-F5344CB8AC3E}">
        <p14:creationId xmlns:p14="http://schemas.microsoft.com/office/powerpoint/2010/main" val="27174202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813" y="3020685"/>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 name="Title 1"/>
          <p:cNvSpPr>
            <a:spLocks noGrp="1"/>
          </p:cNvSpPr>
          <p:nvPr>
            <p:ph type="ctrTitle" hasCustomPrompt="1"/>
          </p:nvPr>
        </p:nvSpPr>
        <p:spPr>
          <a:xfrm>
            <a:off x="295194" y="399310"/>
            <a:ext cx="10813350" cy="2407043"/>
          </a:xfrm>
        </p:spPr>
        <p:txBody>
          <a:bodyPr/>
          <a:lstStyle>
            <a:lvl1pPr algn="l" defTabSz="91438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229739218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893"/>
            <a:ext cx="11300057" cy="3438525"/>
          </a:xfrm>
          <a:prstGeom prst="rect">
            <a:avLst/>
          </a:prstGeom>
          <a:noFill/>
        </p:spPr>
      </p:pic>
      <p:sp>
        <p:nvSpPr>
          <p:cNvPr id="26" name="Rectangle 25"/>
          <p:cNvSpPr/>
          <p:nvPr userDrawn="1"/>
        </p:nvSpPr>
        <p:spPr>
          <a:xfrm>
            <a:off x="289813"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 name="Title 1"/>
          <p:cNvSpPr>
            <a:spLocks noGrp="1"/>
          </p:cNvSpPr>
          <p:nvPr>
            <p:ph type="ctrTitle" hasCustomPrompt="1"/>
          </p:nvPr>
        </p:nvSpPr>
        <p:spPr>
          <a:xfrm>
            <a:off x="295194" y="1968134"/>
            <a:ext cx="10813350" cy="2407043"/>
          </a:xfrm>
        </p:spPr>
        <p:txBody>
          <a:bodyPr/>
          <a:lstStyle>
            <a:lvl1pPr algn="l" defTabSz="91438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4" name="Rectangle 5"/>
          <p:cNvSpPr>
            <a:spLocks noChangeArrowheads="1"/>
          </p:cNvSpPr>
          <p:nvPr userDrawn="1"/>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243" y="6586449"/>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290947309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205750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678"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236"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08799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8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298" indent="-114298" algn="l" defTabSz="91438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298" indent="-114298" algn="l" defTabSz="914380" rtl="0" eaLnBrk="1" latinLnBrk="0" hangingPunct="1">
              <a:defRPr lang="en-US" sz="2000" kern="1200" dirty="0" smtClean="0">
                <a:solidFill>
                  <a:schemeClr val="accent2"/>
                </a:solidFill>
                <a:latin typeface="Ciscolight" pitchFamily="2" charset="0"/>
                <a:ea typeface="+mn-ea"/>
                <a:cs typeface="+mn-cs"/>
              </a:defRPr>
            </a:lvl2pPr>
            <a:lvl3pPr marL="114298" indent="-114298" algn="l" defTabSz="914380" rtl="0" eaLnBrk="1" latinLnBrk="0" hangingPunct="1">
              <a:defRPr lang="en-US" sz="2000" kern="1200" dirty="0" smtClean="0">
                <a:solidFill>
                  <a:schemeClr val="accent2"/>
                </a:solidFill>
                <a:latin typeface="Ciscolight" pitchFamily="2" charset="0"/>
                <a:ea typeface="+mn-ea"/>
                <a:cs typeface="+mn-cs"/>
              </a:defRPr>
            </a:lvl3pPr>
            <a:lvl4pPr marL="114298" indent="-114298" algn="l" defTabSz="914380" rtl="0" eaLnBrk="1" latinLnBrk="0" hangingPunct="1">
              <a:defRPr lang="en-US" sz="2000" kern="1200" dirty="0" smtClean="0">
                <a:solidFill>
                  <a:schemeClr val="accent2"/>
                </a:solidFill>
                <a:latin typeface="Ciscolight" pitchFamily="2" charset="0"/>
                <a:ea typeface="+mn-ea"/>
                <a:cs typeface="+mn-cs"/>
              </a:defRPr>
            </a:lvl4pPr>
            <a:lvl5pPr marL="114298" indent="-114298" algn="l" defTabSz="91438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136" y="6586449"/>
            <a:ext cx="3423144"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35444834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5853968" y="778669"/>
            <a:ext cx="589788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20" tIns="45711" rIns="91420" bIns="45711" rtlCol="0" anchor="ctr">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22"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6" name="Rectangle 4"/>
          <p:cNvSpPr>
            <a:spLocks noChangeArrowheads="1"/>
          </p:cNvSpPr>
          <p:nvPr userDrawn="1"/>
        </p:nvSpPr>
        <p:spPr bwMode="ltGray">
          <a:xfrm>
            <a:off x="38936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244524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91145147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4"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smtClean="0">
              <a:solidFill>
                <a:srgbClr val="FFFFFF"/>
              </a:solidFill>
              <a:latin typeface="Arial"/>
            </a:endParaRPr>
          </a:p>
        </p:txBody>
      </p:sp>
    </p:spTree>
    <p:extLst>
      <p:ext uri="{BB962C8B-B14F-4D97-AF65-F5344CB8AC3E}">
        <p14:creationId xmlns:p14="http://schemas.microsoft.com/office/powerpoint/2010/main" val="38772247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4" tIns="45719" rIns="82294" bIns="45719" rtlCol="0" anchor="t" anchorCtr="0">
            <a:noAutofit/>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4986" indent="-228595">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4986" indent="-228595">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1042" y="295275"/>
            <a:ext cx="5495551" cy="838200"/>
          </a:xfrm>
        </p:spPr>
        <p:txBody>
          <a:bodyPr lIns="82294" rIns="82294"/>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218116387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964"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38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38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38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38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38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38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86488161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601"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316"/>
            <a:ext cx="9945743" cy="276999"/>
          </a:xfrm>
        </p:spPr>
        <p:txBody>
          <a:bodyPr wrap="square" anchor="b" anchorCtr="0">
            <a:noAutofit/>
          </a:bodyPr>
          <a:lstStyle>
            <a:lvl1pPr algn="l" defTabSz="804845">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279960990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4" tIns="45719" rIns="82294" bIns="45719" rtlCol="0" anchor="b" anchorCtr="0">
            <a:noAutofit/>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38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79574668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4" tIns="45719" rIns="82294" bIns="45719" rtlCol="0" anchor="b" anchorCtr="0">
            <a:noAutofit/>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31670245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836"/>
            <a:ext cx="10813351" cy="384175"/>
          </a:xfrm>
        </p:spPr>
        <p:txBody>
          <a:bodyPr anchor="b" anchorCtr="0">
            <a:noAutofit/>
          </a:bodyPr>
          <a:lstStyle>
            <a:lvl1pPr marL="0" indent="0" algn="l"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 name="Title 1"/>
          <p:cNvSpPr>
            <a:spLocks noGrp="1"/>
          </p:cNvSpPr>
          <p:nvPr>
            <p:ph type="ctrTitle" hasCustomPrompt="1"/>
          </p:nvPr>
        </p:nvSpPr>
        <p:spPr>
          <a:xfrm>
            <a:off x="292612" y="649224"/>
            <a:ext cx="10813350" cy="4480560"/>
          </a:xfrm>
        </p:spPr>
        <p:txBody>
          <a:bodyPr/>
          <a:lstStyle>
            <a:lvl1pPr marL="0" indent="0" algn="l" defTabSz="91438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45866140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4" tIns="45719" rIns="82294" bIns="45719" rtlCol="0" anchor="ctr" anchorCtr="0">
            <a:noAutofit/>
          </a:bodyPr>
          <a:lstStyle>
            <a:lvl1pPr marL="0" indent="0" algn="l" defTabSz="91438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212" y="777667"/>
            <a:ext cx="119061" cy="5287676"/>
          </a:xfrm>
          <a:prstGeom prst="rect">
            <a:avLst/>
          </a:prstGeom>
          <a:noFill/>
          <a:ln>
            <a:noFill/>
          </a:ln>
        </p:spPr>
      </p:pic>
    </p:spTree>
    <p:extLst>
      <p:ext uri="{BB962C8B-B14F-4D97-AF65-F5344CB8AC3E}">
        <p14:creationId xmlns:p14="http://schemas.microsoft.com/office/powerpoint/2010/main" val="278335198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4" tIns="45719" rIns="82294" bIns="45719" rtlCol="0" anchor="ctr" anchorCtr="0">
            <a:noAutofit/>
          </a:bodyPr>
          <a:lstStyle>
            <a:lvl1pPr marL="0" indent="0" algn="l" defTabSz="91438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252329304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8"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9" name="Straight Connector 8"/>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35934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230" y="4279592"/>
            <a:ext cx="6244863" cy="384175"/>
          </a:xfrm>
        </p:spPr>
        <p:txBody>
          <a:bodyPr vert="horz" lIns="91438" tIns="45719" rIns="91438" bIns="45719" rtlCol="0">
            <a:noAutofit/>
          </a:bodyPr>
          <a:lstStyle>
            <a:lvl1pPr marL="0" indent="0" algn="l"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pPr marL="0" lvl="0" indent="0" algn="l" defTabSz="91438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111" y="311318"/>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FFFFFF"/>
                </a:solidFill>
                <a:latin typeface="Arial"/>
              </a:endParaRPr>
            </a:p>
          </p:txBody>
        </p:sp>
      </p:grpSp>
      <p:sp>
        <p:nvSpPr>
          <p:cNvPr id="2" name="Title 1"/>
          <p:cNvSpPr>
            <a:spLocks noGrp="1"/>
          </p:cNvSpPr>
          <p:nvPr>
            <p:ph type="ctrTitle" hasCustomPrompt="1"/>
          </p:nvPr>
        </p:nvSpPr>
        <p:spPr>
          <a:xfrm>
            <a:off x="278352" y="3282704"/>
            <a:ext cx="6281773" cy="1022351"/>
          </a:xfrm>
        </p:spPr>
        <p:txBody>
          <a:bodyPr vert="horz" lIns="82294" tIns="45719" rIns="82294" bIns="45719" rtlCol="0" anchor="b" anchorCtr="0">
            <a:noAutofit/>
          </a:bodyPr>
          <a:lstStyle>
            <a:lvl1pPr marL="0" indent="0" algn="l" defTabSz="91438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401" y="1917866"/>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2537578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2" name="Rounded Rectangle 11"/>
          <p:cNvSpPr/>
          <p:nvPr/>
        </p:nvSpPr>
        <p:spPr>
          <a:xfrm>
            <a:off x="8498613" y="1711388"/>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3" name="Rounded Rectangle 12"/>
          <p:cNvSpPr/>
          <p:nvPr/>
        </p:nvSpPr>
        <p:spPr>
          <a:xfrm>
            <a:off x="10804455" y="835088"/>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 name="Title 1"/>
          <p:cNvSpPr>
            <a:spLocks noGrp="1"/>
          </p:cNvSpPr>
          <p:nvPr>
            <p:ph type="title" hasCustomPrompt="1"/>
          </p:nvPr>
        </p:nvSpPr>
        <p:spPr>
          <a:xfrm>
            <a:off x="316909" y="484798"/>
            <a:ext cx="11670464" cy="4372131"/>
          </a:xfrm>
        </p:spPr>
        <p:txBody>
          <a:bodyPr anchor="b" anchorCtr="0"/>
          <a:lstStyle>
            <a:lvl1pPr marL="228595" indent="-228595">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9" y="6584717"/>
            <a:ext cx="1083706" cy="175255"/>
          </a:xfrm>
          <a:prstGeom prst="rect">
            <a:avLst/>
          </a:prstGeom>
          <a:noFill/>
          <a:ln w="9525">
            <a:noFill/>
            <a:miter lim="800000"/>
            <a:headEnd/>
            <a:tailEnd/>
          </a:ln>
          <a:effectLst/>
        </p:spPr>
        <p:txBody>
          <a:bodyPr wrap="square" lIns="82122" tIns="41060" rIns="82122" bIns="41060" anchor="b">
            <a:spAutoFit/>
          </a:bodyPr>
          <a:lstStyle/>
          <a:p>
            <a:pPr algn="r" defTabSz="814370"/>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9" y="6584717"/>
            <a:ext cx="1083706" cy="175255"/>
          </a:xfrm>
          <a:prstGeom prst="rect">
            <a:avLst/>
          </a:prstGeom>
          <a:noFill/>
          <a:ln w="9525">
            <a:noFill/>
            <a:miter lim="800000"/>
            <a:headEnd/>
            <a:tailEnd/>
          </a:ln>
          <a:effectLst/>
        </p:spPr>
        <p:txBody>
          <a:bodyPr wrap="square" lIns="82122" tIns="41060" rIns="82122" bIns="41060" anchor="b">
            <a:spAutoFit/>
          </a:bodyPr>
          <a:lstStyle/>
          <a:p>
            <a:pPr algn="r" defTabSz="814370"/>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62" y="5359070"/>
            <a:ext cx="11429936" cy="614363"/>
          </a:xfrm>
        </p:spPr>
        <p:txBody>
          <a:bodyPr vert="horz" lIns="91438" tIns="45719" rIns="91438" bIns="45719"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38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243" y="6586449"/>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FFFFFF"/>
                </a:solidFill>
                <a:latin typeface="Arial"/>
              </a:rPr>
              <a:pPr algn="r" defTabSz="814370"/>
              <a:t>‹#›</a:t>
            </a:fld>
            <a:endParaRPr lang="en-US" sz="600" dirty="0">
              <a:solidFill>
                <a:srgbClr val="FFFFFF"/>
              </a:solidFill>
              <a:latin typeface="Arial"/>
            </a:endParaRPr>
          </a:p>
        </p:txBody>
      </p:sp>
    </p:spTree>
    <p:extLst>
      <p:ext uri="{BB962C8B-B14F-4D97-AF65-F5344CB8AC3E}">
        <p14:creationId xmlns:p14="http://schemas.microsoft.com/office/powerpoint/2010/main" val="26527449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4781243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38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134862608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171"/>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9768357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52"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90"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7022"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644" y="3029152"/>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152"/>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152"/>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152"/>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859"/>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7022" y="1676566"/>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125"/>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7022" y="5183125"/>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118654628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1096"/>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570" y="311095"/>
            <a:ext cx="11296883" cy="6054185"/>
          </a:xfrm>
          <a:ln>
            <a:solidFill>
              <a:srgbClr val="08252E"/>
            </a:solidFill>
          </a:ln>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5026"/>
            <a:ext cx="11300057" cy="171451"/>
          </a:xfrm>
          <a:prstGeom prst="rect">
            <a:avLst/>
          </a:prstGeom>
        </p:spPr>
      </p:pic>
      <p:sp>
        <p:nvSpPr>
          <p:cNvPr id="11" name="Rectangle 5"/>
          <p:cNvSpPr>
            <a:spLocks noChangeArrowheads="1"/>
          </p:cNvSpPr>
          <p:nvPr userDrawn="1"/>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243" y="6586449"/>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404523229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370830259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grpSp>
        <p:nvGrpSpPr>
          <p:cNvPr id="2" name="Group 3"/>
          <p:cNvGrpSpPr/>
          <p:nvPr userDrawn="1"/>
        </p:nvGrpSpPr>
        <p:grpSpPr>
          <a:xfrm>
            <a:off x="455104" y="6124776"/>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38" tIns="45719" rIns="91438" bIns="45719" rtlCol="0" anchor="ctr">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91285558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3845866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9"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23992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43" y="6586449"/>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83560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43" y="6586449"/>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7" name="Oval 6"/>
          <p:cNvSpPr/>
          <p:nvPr userDrawn="1"/>
        </p:nvSpPr>
        <p:spPr>
          <a:xfrm>
            <a:off x="-2591494"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smtClean="0">
              <a:solidFill>
                <a:srgbClr val="FFFFFF"/>
              </a:solidFill>
              <a:latin typeface="Arial"/>
            </a:endParaRPr>
          </a:p>
        </p:txBody>
      </p:sp>
    </p:spTree>
    <p:extLst>
      <p:ext uri="{BB962C8B-B14F-4D97-AF65-F5344CB8AC3E}">
        <p14:creationId xmlns:p14="http://schemas.microsoft.com/office/powerpoint/2010/main" val="5643620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270" y="5844551"/>
            <a:ext cx="55243" cy="157016"/>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21" name="Freeform 20"/>
          <p:cNvSpPr>
            <a:spLocks/>
          </p:cNvSpPr>
          <p:nvPr/>
        </p:nvSpPr>
        <p:spPr bwMode="black">
          <a:xfrm>
            <a:off x="6151934"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2" name="Freeform 21"/>
          <p:cNvSpPr>
            <a:spLocks/>
          </p:cNvSpPr>
          <p:nvPr/>
        </p:nvSpPr>
        <p:spPr bwMode="black">
          <a:xfrm>
            <a:off x="5598918"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3" name="Freeform 22"/>
          <p:cNvSpPr>
            <a:spLocks noEditPoints="1"/>
          </p:cNvSpPr>
          <p:nvPr userDrawn="1"/>
        </p:nvSpPr>
        <p:spPr bwMode="black">
          <a:xfrm>
            <a:off x="6369827"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5" name="Freeform 24"/>
          <p:cNvSpPr>
            <a:spLocks/>
          </p:cNvSpPr>
          <p:nvPr/>
        </p:nvSpPr>
        <p:spPr bwMode="black">
          <a:xfrm>
            <a:off x="5489032" y="5654362"/>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6" name="Freeform 25"/>
          <p:cNvSpPr>
            <a:spLocks/>
          </p:cNvSpPr>
          <p:nvPr/>
        </p:nvSpPr>
        <p:spPr bwMode="black">
          <a:xfrm>
            <a:off x="5634885"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7" name="Freeform 26"/>
          <p:cNvSpPr>
            <a:spLocks/>
          </p:cNvSpPr>
          <p:nvPr/>
        </p:nvSpPr>
        <p:spPr bwMode="black">
          <a:xfrm>
            <a:off x="5778134" y="5525888"/>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8" name="Freeform 27"/>
          <p:cNvSpPr>
            <a:spLocks/>
          </p:cNvSpPr>
          <p:nvPr/>
        </p:nvSpPr>
        <p:spPr bwMode="black">
          <a:xfrm>
            <a:off x="592394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9" name="Freeform 28"/>
          <p:cNvSpPr>
            <a:spLocks/>
          </p:cNvSpPr>
          <p:nvPr/>
        </p:nvSpPr>
        <p:spPr bwMode="black">
          <a:xfrm>
            <a:off x="6066656" y="5654362"/>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0" name="Freeform 29"/>
          <p:cNvSpPr>
            <a:spLocks/>
          </p:cNvSpPr>
          <p:nvPr/>
        </p:nvSpPr>
        <p:spPr bwMode="black">
          <a:xfrm>
            <a:off x="6212457"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1" name="Freeform 30"/>
          <p:cNvSpPr>
            <a:spLocks/>
          </p:cNvSpPr>
          <p:nvPr/>
        </p:nvSpPr>
        <p:spPr bwMode="black">
          <a:xfrm>
            <a:off x="6358235" y="5525888"/>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2" name="Freeform 31"/>
          <p:cNvSpPr>
            <a:spLocks/>
          </p:cNvSpPr>
          <p:nvPr/>
        </p:nvSpPr>
        <p:spPr bwMode="black">
          <a:xfrm>
            <a:off x="6501503"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3" name="Freeform 32"/>
          <p:cNvSpPr>
            <a:spLocks/>
          </p:cNvSpPr>
          <p:nvPr/>
        </p:nvSpPr>
        <p:spPr bwMode="black">
          <a:xfrm>
            <a:off x="6647325" y="5654362"/>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217754182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4" name="Freeform 23"/>
          <p:cNvSpPr>
            <a:spLocks/>
          </p:cNvSpPr>
          <p:nvPr/>
        </p:nvSpPr>
        <p:spPr bwMode="black">
          <a:xfrm>
            <a:off x="8771210"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5" name="Freeform 24"/>
          <p:cNvSpPr>
            <a:spLocks/>
          </p:cNvSpPr>
          <p:nvPr/>
        </p:nvSpPr>
        <p:spPr bwMode="black">
          <a:xfrm>
            <a:off x="7455494"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6" name="Freeform 25"/>
          <p:cNvSpPr>
            <a:spLocks/>
          </p:cNvSpPr>
          <p:nvPr/>
        </p:nvSpPr>
        <p:spPr bwMode="black">
          <a:xfrm>
            <a:off x="7865784" y="2930346"/>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7" name="Freeform 26"/>
          <p:cNvSpPr>
            <a:spLocks/>
          </p:cNvSpPr>
          <p:nvPr/>
        </p:nvSpPr>
        <p:spPr bwMode="black">
          <a:xfrm>
            <a:off x="8268876" y="2721024"/>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8" name="Freeform 27"/>
          <p:cNvSpPr>
            <a:spLocks/>
          </p:cNvSpPr>
          <p:nvPr/>
        </p:nvSpPr>
        <p:spPr bwMode="black">
          <a:xfrm>
            <a:off x="8679165"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9" name="Freeform 28"/>
          <p:cNvSpPr>
            <a:spLocks/>
          </p:cNvSpPr>
          <p:nvPr/>
        </p:nvSpPr>
        <p:spPr bwMode="black">
          <a:xfrm>
            <a:off x="9080293" y="3082640"/>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0" name="Freeform 29"/>
          <p:cNvSpPr>
            <a:spLocks/>
          </p:cNvSpPr>
          <p:nvPr/>
        </p:nvSpPr>
        <p:spPr bwMode="black">
          <a:xfrm>
            <a:off x="9490639" y="2930346"/>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1" name="Freeform 30"/>
          <p:cNvSpPr>
            <a:spLocks/>
          </p:cNvSpPr>
          <p:nvPr/>
        </p:nvSpPr>
        <p:spPr bwMode="black">
          <a:xfrm>
            <a:off x="9900928" y="2721024"/>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2" name="Freeform 31"/>
          <p:cNvSpPr>
            <a:spLocks/>
          </p:cNvSpPr>
          <p:nvPr/>
        </p:nvSpPr>
        <p:spPr bwMode="black">
          <a:xfrm>
            <a:off x="10304035" y="2930346"/>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3" name="Freeform 32"/>
          <p:cNvSpPr>
            <a:spLocks/>
          </p:cNvSpPr>
          <p:nvPr/>
        </p:nvSpPr>
        <p:spPr bwMode="black">
          <a:xfrm>
            <a:off x="10714356" y="3082640"/>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4" name="TextBox 33"/>
          <p:cNvSpPr txBox="1"/>
          <p:nvPr userDrawn="1"/>
        </p:nvSpPr>
        <p:spPr>
          <a:xfrm>
            <a:off x="859364" y="3060687"/>
            <a:ext cx="2468640" cy="646329"/>
          </a:xfrm>
          <a:prstGeom prst="rect">
            <a:avLst/>
          </a:prstGeom>
          <a:noFill/>
        </p:spPr>
        <p:txBody>
          <a:bodyPr wrap="none" lIns="91438" tIns="45719" rIns="91438" bIns="45719" rtlCol="0">
            <a:spAutoFit/>
          </a:bodyPr>
          <a:lstStyle/>
          <a:p>
            <a:pPr defTabSz="91438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299940204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270" y="5844551"/>
            <a:ext cx="55243" cy="157016"/>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5" name="Freeform 4"/>
          <p:cNvSpPr>
            <a:spLocks/>
          </p:cNvSpPr>
          <p:nvPr/>
        </p:nvSpPr>
        <p:spPr bwMode="black">
          <a:xfrm>
            <a:off x="6151934"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6" name="Freeform 5"/>
          <p:cNvSpPr>
            <a:spLocks/>
          </p:cNvSpPr>
          <p:nvPr/>
        </p:nvSpPr>
        <p:spPr bwMode="black">
          <a:xfrm>
            <a:off x="5598918"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7" name="Freeform 6"/>
          <p:cNvSpPr>
            <a:spLocks noEditPoints="1"/>
          </p:cNvSpPr>
          <p:nvPr userDrawn="1"/>
        </p:nvSpPr>
        <p:spPr bwMode="black">
          <a:xfrm>
            <a:off x="6369827"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9" name="Freeform 8"/>
          <p:cNvSpPr>
            <a:spLocks/>
          </p:cNvSpPr>
          <p:nvPr/>
        </p:nvSpPr>
        <p:spPr bwMode="black">
          <a:xfrm>
            <a:off x="5489032" y="5654362"/>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0" name="Freeform 9"/>
          <p:cNvSpPr>
            <a:spLocks/>
          </p:cNvSpPr>
          <p:nvPr/>
        </p:nvSpPr>
        <p:spPr bwMode="black">
          <a:xfrm>
            <a:off x="5634885"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1" name="Freeform 10"/>
          <p:cNvSpPr>
            <a:spLocks/>
          </p:cNvSpPr>
          <p:nvPr/>
        </p:nvSpPr>
        <p:spPr bwMode="black">
          <a:xfrm>
            <a:off x="5778134" y="5525888"/>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2" name="Freeform 11"/>
          <p:cNvSpPr>
            <a:spLocks/>
          </p:cNvSpPr>
          <p:nvPr/>
        </p:nvSpPr>
        <p:spPr bwMode="black">
          <a:xfrm>
            <a:off x="592394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4" name="Freeform 13"/>
          <p:cNvSpPr>
            <a:spLocks/>
          </p:cNvSpPr>
          <p:nvPr/>
        </p:nvSpPr>
        <p:spPr bwMode="black">
          <a:xfrm>
            <a:off x="6066656" y="5654362"/>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5" name="Freeform 14"/>
          <p:cNvSpPr>
            <a:spLocks/>
          </p:cNvSpPr>
          <p:nvPr/>
        </p:nvSpPr>
        <p:spPr bwMode="black">
          <a:xfrm>
            <a:off x="6212457"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6" name="Freeform 15"/>
          <p:cNvSpPr>
            <a:spLocks/>
          </p:cNvSpPr>
          <p:nvPr/>
        </p:nvSpPr>
        <p:spPr bwMode="black">
          <a:xfrm>
            <a:off x="6358235" y="5525888"/>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7" name="Freeform 16"/>
          <p:cNvSpPr>
            <a:spLocks/>
          </p:cNvSpPr>
          <p:nvPr/>
        </p:nvSpPr>
        <p:spPr bwMode="black">
          <a:xfrm>
            <a:off x="6501503"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8" name="Freeform 17"/>
          <p:cNvSpPr>
            <a:spLocks/>
          </p:cNvSpPr>
          <p:nvPr/>
        </p:nvSpPr>
        <p:spPr bwMode="black">
          <a:xfrm>
            <a:off x="6647325" y="5654362"/>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29170679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687"/>
            <a:ext cx="2468640" cy="646329"/>
          </a:xfrm>
          <a:prstGeom prst="rect">
            <a:avLst/>
          </a:prstGeom>
          <a:noFill/>
        </p:spPr>
        <p:txBody>
          <a:bodyPr wrap="none" lIns="91438" tIns="45719" rIns="91438" bIns="45719" rtlCol="0">
            <a:spAutoFit/>
          </a:bodyPr>
          <a:lstStyle/>
          <a:p>
            <a:pPr defTabSz="91438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8" name="Freeform 37"/>
          <p:cNvSpPr>
            <a:spLocks/>
          </p:cNvSpPr>
          <p:nvPr/>
        </p:nvSpPr>
        <p:spPr bwMode="black">
          <a:xfrm>
            <a:off x="8771210"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9" name="Freeform 38"/>
          <p:cNvSpPr>
            <a:spLocks/>
          </p:cNvSpPr>
          <p:nvPr/>
        </p:nvSpPr>
        <p:spPr bwMode="black">
          <a:xfrm>
            <a:off x="7455494"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0" name="Freeform 39"/>
          <p:cNvSpPr>
            <a:spLocks/>
          </p:cNvSpPr>
          <p:nvPr/>
        </p:nvSpPr>
        <p:spPr bwMode="black">
          <a:xfrm>
            <a:off x="7865784" y="2930346"/>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1" name="Freeform 40"/>
          <p:cNvSpPr>
            <a:spLocks/>
          </p:cNvSpPr>
          <p:nvPr/>
        </p:nvSpPr>
        <p:spPr bwMode="black">
          <a:xfrm>
            <a:off x="8268876" y="2721024"/>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2" name="Freeform 41"/>
          <p:cNvSpPr>
            <a:spLocks/>
          </p:cNvSpPr>
          <p:nvPr/>
        </p:nvSpPr>
        <p:spPr bwMode="black">
          <a:xfrm>
            <a:off x="8679165"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3" name="Freeform 42"/>
          <p:cNvSpPr>
            <a:spLocks/>
          </p:cNvSpPr>
          <p:nvPr/>
        </p:nvSpPr>
        <p:spPr bwMode="black">
          <a:xfrm>
            <a:off x="9080293" y="3082640"/>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4" name="Freeform 43"/>
          <p:cNvSpPr>
            <a:spLocks/>
          </p:cNvSpPr>
          <p:nvPr/>
        </p:nvSpPr>
        <p:spPr bwMode="black">
          <a:xfrm>
            <a:off x="9490639" y="2930346"/>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5" name="Freeform 44"/>
          <p:cNvSpPr>
            <a:spLocks/>
          </p:cNvSpPr>
          <p:nvPr/>
        </p:nvSpPr>
        <p:spPr bwMode="black">
          <a:xfrm>
            <a:off x="9900928" y="2721024"/>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6" name="Freeform 45"/>
          <p:cNvSpPr>
            <a:spLocks/>
          </p:cNvSpPr>
          <p:nvPr/>
        </p:nvSpPr>
        <p:spPr bwMode="black">
          <a:xfrm>
            <a:off x="10304035" y="2930346"/>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7" name="Freeform 46"/>
          <p:cNvSpPr>
            <a:spLocks/>
          </p:cNvSpPr>
          <p:nvPr/>
        </p:nvSpPr>
        <p:spPr bwMode="black">
          <a:xfrm>
            <a:off x="10714356" y="3082640"/>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14354858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224"/>
            <a:ext cx="10813351" cy="384175"/>
          </a:xfrm>
        </p:spPr>
        <p:txBody>
          <a:bodyPr>
            <a:normAutofit/>
          </a:bodyPr>
          <a:lstStyle>
            <a:lvl1pPr marL="0" indent="0" algn="l">
              <a:buNone/>
              <a:defRPr sz="1200">
                <a:solidFill>
                  <a:schemeClr val="tx1">
                    <a:lumMod val="75000"/>
                    <a:lumOff val="25000"/>
                  </a:schemeClr>
                </a:solidFill>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53" y="4656834"/>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69143234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lIns="91438" tIns="45719" rIns="91438" bIns="45719" anchor="ctr"/>
          <a:lstStyle/>
          <a:p>
            <a:pPr defTabSz="91438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lIns="91438" tIns="45719" rIns="91438" bIns="45719" anchor="ctr"/>
          <a:lstStyle/>
          <a:p>
            <a:pPr defTabSz="91438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587" y="6641609"/>
            <a:ext cx="2038155" cy="181667"/>
          </a:xfrm>
          <a:prstGeom prst="rect">
            <a:avLst/>
          </a:prstGeom>
          <a:noFill/>
          <a:ln w="9525">
            <a:noFill/>
            <a:miter lim="800000"/>
            <a:headEnd/>
            <a:tailEnd/>
          </a:ln>
          <a:effectLst/>
        </p:spPr>
        <p:txBody>
          <a:bodyPr wrap="none" lIns="82122" tIns="41060" rIns="82122" bIns="41060" anchor="b" anchorCtr="1">
            <a:spAutoFit/>
          </a:bodyPr>
          <a:lstStyle/>
          <a:p>
            <a:pPr defTabSz="814370"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485" y="6641609"/>
            <a:ext cx="889341" cy="181667"/>
          </a:xfrm>
          <a:prstGeom prst="rect">
            <a:avLst/>
          </a:prstGeom>
          <a:noFill/>
          <a:ln w="9525">
            <a:noFill/>
            <a:miter lim="800000"/>
            <a:headEnd/>
            <a:tailEnd/>
          </a:ln>
          <a:effectLst/>
        </p:spPr>
        <p:txBody>
          <a:bodyPr wrap="none" lIns="82122" tIns="41060" rIns="82122" bIns="41060" anchor="b">
            <a:spAutoFit/>
          </a:bodyPr>
          <a:lstStyle/>
          <a:p>
            <a:pPr algn="r" defTabSz="814370"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8" y="6641609"/>
            <a:ext cx="1282366" cy="181667"/>
          </a:xfrm>
          <a:prstGeom prst="rect">
            <a:avLst/>
          </a:prstGeom>
          <a:noFill/>
          <a:ln w="9525">
            <a:noFill/>
            <a:miter lim="800000"/>
            <a:headEnd/>
            <a:tailEnd/>
          </a:ln>
          <a:effectLst/>
        </p:spPr>
        <p:txBody>
          <a:bodyPr lIns="82122" tIns="41060" rIns="82122" bIns="41060" anchor="b">
            <a:spAutoFit/>
          </a:bodyPr>
          <a:lstStyle/>
          <a:p>
            <a:pPr defTabSz="814370"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749" y="6637190"/>
            <a:ext cx="322579" cy="223986"/>
          </a:xfrm>
          <a:prstGeom prst="rect">
            <a:avLst/>
          </a:prstGeom>
          <a:noFill/>
          <a:ln w="9525" algn="ctr">
            <a:noFill/>
            <a:miter lim="800000"/>
            <a:headEnd/>
            <a:tailEnd/>
          </a:ln>
          <a:effectLst/>
        </p:spPr>
        <p:txBody>
          <a:bodyPr wrap="none" lIns="82122" tIns="41060" rIns="82122" bIns="41060" anchor="b">
            <a:spAutoFit/>
          </a:bodyPr>
          <a:lstStyle/>
          <a:p>
            <a:pPr algn="r" defTabSz="814370"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70"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936"/>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2" tIns="41060" rIns="82122" bIns="41060" anchor="ctr"/>
          <a:lstStyle/>
          <a:p>
            <a:pPr defTabSz="91438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245"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625"/>
            <a:ext cx="9945743" cy="307775"/>
          </a:xfrm>
        </p:spPr>
        <p:txBody>
          <a:bodyPr anchor="b">
            <a:spAutoFit/>
          </a:bodyPr>
          <a:lstStyle>
            <a:lvl1pPr algn="l" defTabSz="804845">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35632887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730"/>
            <a:ext cx="7313295" cy="2389187"/>
          </a:xfrm>
          <a:prstGeom prst="rect">
            <a:avLst/>
          </a:prstGeom>
          <a:noFill/>
          <a:ln w="9525">
            <a:noFill/>
            <a:miter lim="800000"/>
            <a:headEnd/>
            <a:tailEnd/>
          </a:ln>
          <a:effectLst/>
        </p:spPr>
      </p:pic>
      <p:sp>
        <p:nvSpPr>
          <p:cNvPr id="16" name="Rectangle 15"/>
          <p:cNvSpPr/>
          <p:nvPr/>
        </p:nvSpPr>
        <p:spPr>
          <a:xfrm>
            <a:off x="7130507"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38" tIns="45719" rIns="91438" bIns="45719" rtlCol="0" anchor="ctr" anchorCtr="1">
            <a:normAutofit/>
          </a:bodyPr>
          <a:lstStyle>
            <a:lvl1pPr marL="237739" indent="-237739" algn="l" defTabSz="91438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917" y="2775148"/>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952"/>
            <a:ext cx="12188825" cy="2390775"/>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12" name="Rectangle 10"/>
          <p:cNvSpPr>
            <a:spLocks noChangeArrowheads="1"/>
          </p:cNvSpPr>
          <p:nvPr/>
        </p:nvSpPr>
        <p:spPr bwMode="white">
          <a:xfrm>
            <a:off x="0" y="4476952"/>
            <a:ext cx="12188825" cy="2390775"/>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20" name="Rectangle 4"/>
          <p:cNvSpPr>
            <a:spLocks noChangeArrowheads="1"/>
          </p:cNvSpPr>
          <p:nvPr/>
        </p:nvSpPr>
        <p:spPr bwMode="ltGray">
          <a:xfrm>
            <a:off x="2941563" y="6632433"/>
            <a:ext cx="2234461" cy="190644"/>
          </a:xfrm>
          <a:prstGeom prst="rect">
            <a:avLst/>
          </a:prstGeom>
          <a:noFill/>
          <a:ln w="9525">
            <a:noFill/>
            <a:miter lim="800000"/>
            <a:headEnd/>
            <a:tailEnd/>
          </a:ln>
          <a:effectLst/>
        </p:spPr>
        <p:txBody>
          <a:bodyPr wrap="none" lIns="82122" tIns="41060" rIns="82122" bIns="41060" anchor="b" anchorCtr="1">
            <a:spAutoFit/>
          </a:bodyPr>
          <a:lstStyle/>
          <a:p>
            <a:pPr defTabSz="814370"/>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485" y="6634169"/>
            <a:ext cx="889341" cy="190644"/>
          </a:xfrm>
          <a:prstGeom prst="rect">
            <a:avLst/>
          </a:prstGeom>
          <a:noFill/>
          <a:ln w="9525">
            <a:noFill/>
            <a:miter lim="800000"/>
            <a:headEnd/>
            <a:tailEnd/>
          </a:ln>
          <a:effectLst/>
        </p:spPr>
        <p:txBody>
          <a:bodyPr wrap="none" lIns="82122" tIns="41060" rIns="82122" bIns="41060" anchor="b">
            <a:spAutoFit/>
          </a:bodyPr>
          <a:lstStyle/>
          <a:p>
            <a:pPr algn="r" defTabSz="814370"/>
            <a:r>
              <a:rPr lang="en-US" sz="700" dirty="0">
                <a:solidFill>
                  <a:srgbClr val="8E8E95"/>
                </a:solidFill>
                <a:latin typeface="Arial"/>
              </a:rPr>
              <a:t>Cisco Confidential</a:t>
            </a:r>
          </a:p>
        </p:txBody>
      </p:sp>
      <p:sp>
        <p:nvSpPr>
          <p:cNvPr id="22" name="Rectangle 6"/>
          <p:cNvSpPr>
            <a:spLocks noChangeArrowheads="1"/>
          </p:cNvSpPr>
          <p:nvPr/>
        </p:nvSpPr>
        <p:spPr bwMode="ltGray">
          <a:xfrm>
            <a:off x="1083458" y="6632433"/>
            <a:ext cx="1282366" cy="190644"/>
          </a:xfrm>
          <a:prstGeom prst="rect">
            <a:avLst/>
          </a:prstGeom>
          <a:noFill/>
          <a:ln w="9525">
            <a:noFill/>
            <a:miter lim="800000"/>
            <a:headEnd/>
            <a:tailEnd/>
          </a:ln>
          <a:effectLst/>
        </p:spPr>
        <p:txBody>
          <a:bodyPr lIns="82122" tIns="41060" rIns="82122" bIns="41060" anchor="b">
            <a:spAutoFit/>
          </a:bodyPr>
          <a:lstStyle/>
          <a:p>
            <a:pPr defTabSz="814370"/>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749" y="6626228"/>
            <a:ext cx="322579" cy="236810"/>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1000">
                <a:solidFill>
                  <a:srgbClr val="8E8E95"/>
                </a:solidFill>
                <a:latin typeface="Arial"/>
              </a:rPr>
              <a:pPr algn="r" defTabSz="814370"/>
              <a:t>‹#›</a:t>
            </a:fld>
            <a:endParaRPr lang="en-US" sz="1000" dirty="0">
              <a:solidFill>
                <a:srgbClr val="8E8E95"/>
              </a:solidFill>
              <a:latin typeface="Arial"/>
            </a:endParaRPr>
          </a:p>
        </p:txBody>
      </p:sp>
    </p:spTree>
    <p:extLst>
      <p:ext uri="{BB962C8B-B14F-4D97-AF65-F5344CB8AC3E}">
        <p14:creationId xmlns:p14="http://schemas.microsoft.com/office/powerpoint/2010/main" val="4015199608"/>
      </p:ext>
    </p:extLst>
  </p:cSld>
  <p:clrMapOvr>
    <a:masterClrMapping/>
  </p:clrMapOvr>
  <p:transition xmlns:p14="http://schemas.microsoft.com/office/powerpoint/2010/main">
    <p:wipe dir="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112" y="1781182"/>
            <a:ext cx="10584809" cy="3571875"/>
          </a:xfrm>
        </p:spPr>
        <p:txBody>
          <a:bodyPr/>
          <a:lstStyle/>
          <a:p>
            <a:endParaRPr lang="en-US"/>
          </a:p>
        </p:txBody>
      </p:sp>
    </p:spTree>
    <p:extLst>
      <p:ext uri="{BB962C8B-B14F-4D97-AF65-F5344CB8AC3E}">
        <p14:creationId xmlns:p14="http://schemas.microsoft.com/office/powerpoint/2010/main" val="187003805"/>
      </p:ext>
    </p:extLst>
  </p:cSld>
  <p:clrMapOvr>
    <a:masterClrMapping/>
  </p:clrMapOvr>
  <p:transition xmlns:p14="http://schemas.microsoft.com/office/powerpoint/2010/mai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630" y="4279502"/>
            <a:ext cx="6244863" cy="384175"/>
          </a:xfrm>
          <a:prstGeom prst="rect">
            <a:avLst/>
          </a:prstGeom>
        </p:spPr>
        <p:txBody>
          <a:bodyPr vert="horz" lIns="91424" tIns="45713" rIns="91424" bIns="45713" rtlCol="0">
            <a:noAutofit/>
          </a:bodyPr>
          <a:lstStyle>
            <a:lvl1pPr marL="0" indent="0" algn="l" defTabSz="914247"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121" indent="0" algn="ctr">
              <a:buNone/>
              <a:defRPr>
                <a:solidFill>
                  <a:schemeClr val="tx1">
                    <a:tint val="75000"/>
                  </a:schemeClr>
                </a:solidFill>
              </a:defRPr>
            </a:lvl2pPr>
            <a:lvl3pPr marL="914247" indent="0" algn="ctr">
              <a:buNone/>
              <a:defRPr>
                <a:solidFill>
                  <a:schemeClr val="tx1">
                    <a:tint val="75000"/>
                  </a:schemeClr>
                </a:solidFill>
              </a:defRPr>
            </a:lvl3pPr>
            <a:lvl4pPr marL="1371371" indent="0" algn="ctr">
              <a:buNone/>
              <a:defRPr>
                <a:solidFill>
                  <a:schemeClr val="tx1">
                    <a:tint val="75000"/>
                  </a:schemeClr>
                </a:solidFill>
              </a:defRPr>
            </a:lvl4pPr>
            <a:lvl5pPr marL="1828496" indent="0" algn="ctr">
              <a:buNone/>
              <a:defRPr>
                <a:solidFill>
                  <a:schemeClr val="tx1">
                    <a:tint val="75000"/>
                  </a:schemeClr>
                </a:solidFill>
              </a:defRPr>
            </a:lvl5pPr>
            <a:lvl6pPr marL="2285617" indent="0" algn="ctr">
              <a:buNone/>
              <a:defRPr>
                <a:solidFill>
                  <a:schemeClr val="tx1">
                    <a:tint val="75000"/>
                  </a:schemeClr>
                </a:solidFill>
              </a:defRPr>
            </a:lvl6pPr>
            <a:lvl7pPr marL="2742743" indent="0" algn="ctr">
              <a:buNone/>
              <a:defRPr>
                <a:solidFill>
                  <a:schemeClr val="tx1">
                    <a:tint val="75000"/>
                  </a:schemeClr>
                </a:solidFill>
              </a:defRPr>
            </a:lvl7pPr>
            <a:lvl8pPr marL="3199867" indent="0" algn="ctr">
              <a:buNone/>
              <a:defRPr>
                <a:solidFill>
                  <a:schemeClr val="tx1">
                    <a:tint val="75000"/>
                  </a:schemeClr>
                </a:solidFill>
              </a:defRPr>
            </a:lvl8pPr>
            <a:lvl9pPr marL="3656992" indent="0" algn="ctr">
              <a:buNone/>
              <a:defRPr>
                <a:solidFill>
                  <a:schemeClr val="tx1">
                    <a:tint val="75000"/>
                  </a:schemeClr>
                </a:solidFill>
              </a:defRPr>
            </a:lvl9pPr>
          </a:lstStyle>
          <a:p>
            <a:pPr marL="0" lvl="0" indent="0" algn="l" defTabSz="914247"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24" tIns="45713" rIns="91424" bIns="45713" anchor="ctr"/>
          <a:lstStyle/>
          <a:p>
            <a:endParaRPr lang="en-US">
              <a:latin typeface="+mj-lt"/>
            </a:endParaRPr>
          </a:p>
        </p:txBody>
      </p:sp>
      <p:sp>
        <p:nvSpPr>
          <p:cNvPr id="2" name="Title 1"/>
          <p:cNvSpPr>
            <a:spLocks noGrp="1"/>
          </p:cNvSpPr>
          <p:nvPr>
            <p:ph type="ctrTitle" hasCustomPrompt="1"/>
          </p:nvPr>
        </p:nvSpPr>
        <p:spPr>
          <a:xfrm>
            <a:off x="331720" y="3282703"/>
            <a:ext cx="6281773" cy="1022351"/>
          </a:xfrm>
        </p:spPr>
        <p:txBody>
          <a:bodyPr vert="horz" lIns="82280" tIns="45713" rIns="82280" bIns="45713" rtlCol="0" anchor="b" anchorCtr="0">
            <a:noAutofit/>
          </a:bodyPr>
          <a:lstStyle>
            <a:lvl1pPr marL="0" indent="0" algn="l" defTabSz="914247"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lIns="91424" tIns="45713" rIns="91424" bIns="45713" anchor="ctr"/>
          <a:lstStyle/>
          <a:p>
            <a:endParaRPr lang="en-US">
              <a:latin typeface="+mj-lt"/>
            </a:endParaRPr>
          </a:p>
        </p:txBody>
      </p:sp>
      <p:sp>
        <p:nvSpPr>
          <p:cNvPr id="31" name="Picture Placeholder 30"/>
          <p:cNvSpPr>
            <a:spLocks noGrp="1"/>
          </p:cNvSpPr>
          <p:nvPr>
            <p:ph type="pic" sz="quarter" idx="10" hasCustomPrompt="1"/>
          </p:nvPr>
        </p:nvSpPr>
        <p:spPr>
          <a:xfrm>
            <a:off x="7385318" y="1917805"/>
            <a:ext cx="3567771" cy="2889251"/>
          </a:xfrm>
          <a:prstGeom prst="rect">
            <a:avLst/>
          </a:prstGeom>
        </p:spPr>
        <p:txBody>
          <a:bodyPr lIns="121883" tIns="60941" rIns="121883" bIns="60941"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4178713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9"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20514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cSld name="2_Bullet_Title only no bar">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75" y="6584438"/>
            <a:ext cx="785985" cy="1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2" tIns="41060" rIns="82122" bIns="41060" anchor="b">
            <a:spAutoFit/>
          </a:bodyPr>
          <a:lstStyle/>
          <a:p>
            <a:pPr algn="r" defTabSz="814370"/>
            <a:r>
              <a:rPr lang="en-US" sz="600">
                <a:solidFill>
                  <a:srgbClr val="C0C0C0"/>
                </a:solidFill>
                <a:latin typeface="Arial"/>
              </a:rPr>
              <a:t>Cisco Confidential</a:t>
            </a:r>
          </a:p>
        </p:txBody>
      </p:sp>
      <p:sp>
        <p:nvSpPr>
          <p:cNvPr id="4" name="Rectangle 7"/>
          <p:cNvSpPr>
            <a:spLocks noChangeArrowheads="1"/>
          </p:cNvSpPr>
          <p:nvPr userDrawn="1"/>
        </p:nvSpPr>
        <p:spPr bwMode="ltGray">
          <a:xfrm>
            <a:off x="11605252" y="6581263"/>
            <a:ext cx="259887" cy="1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2" tIns="41060" rIns="82122" bIns="41060" anchor="b">
            <a:spAutoFit/>
          </a:bodyPr>
          <a:lstStyle/>
          <a:p>
            <a:pPr algn="r" defTabSz="814370"/>
            <a:fld id="{334FF9E9-1DAD-FF40-B8AF-5065C4FEE962}" type="slidenum">
              <a:rPr lang="en-US" sz="600">
                <a:solidFill>
                  <a:srgbClr val="C0C0C0"/>
                </a:solidFill>
                <a:latin typeface="Arial"/>
              </a:rPr>
              <a:pPr algn="r" defTabSz="814370"/>
              <a:t>‹#›</a:t>
            </a:fld>
            <a:endParaRPr lang="en-US" sz="600">
              <a:solidFill>
                <a:srgbClr val="C0C0C0"/>
              </a:solidFill>
              <a:latin typeface="Arial"/>
            </a:endParaRPr>
          </a:p>
        </p:txBody>
      </p:sp>
      <p:sp>
        <p:nvSpPr>
          <p:cNvPr id="5" name="Rectangle 13"/>
          <p:cNvSpPr>
            <a:spLocks noChangeArrowheads="1"/>
          </p:cNvSpPr>
          <p:nvPr userDrawn="1"/>
        </p:nvSpPr>
        <p:spPr bwMode="ltGray">
          <a:xfrm>
            <a:off x="334349" y="6586026"/>
            <a:ext cx="1948387" cy="1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2" tIns="41060" rIns="82122" bIns="41060" anchor="b" anchorCtr="1">
            <a:spAutoFit/>
          </a:bodyPr>
          <a:lstStyle/>
          <a:p>
            <a:pPr defTabSz="814370"/>
            <a:r>
              <a:rPr lang="en-US" sz="600">
                <a:solidFill>
                  <a:srgbClr val="C0C0C0"/>
                </a:solidFill>
                <a:latin typeface="Arial"/>
              </a:rPr>
              <a:t>© 2011 Cisco and/or its affiliates. All rights reserved.</a:t>
            </a:r>
          </a:p>
        </p:txBody>
      </p:sp>
      <p:sp>
        <p:nvSpPr>
          <p:cNvPr id="2" name="Title 1"/>
          <p:cNvSpPr>
            <a:spLocks noGrp="1"/>
          </p:cNvSpPr>
          <p:nvPr>
            <p:ph type="title"/>
          </p:nvPr>
        </p:nvSpPr>
        <p:spPr>
          <a:xfrm>
            <a:off x="306193"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349905853"/>
      </p:ext>
    </p:extLst>
  </p:cSld>
  <p:clrMapOvr>
    <a:masterClrMapping/>
  </p:clrMapOvr>
  <p:transition xmlns:p14="http://schemas.microsoft.com/office/powerpoint/2010/main">
    <p:wipe dir="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412445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19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545500" y="270776"/>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cxnSp>
        <p:nvCxnSpPr>
          <p:cNvPr id="9" name="Straight Connector 8"/>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88388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Picture 5" descr="C:\Users\macchris\Desktop\EMEAR Power Training\EMAR-Power-Training-PPT-Slide_Gree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
            <a:ext cx="12188825" cy="6858001"/>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5"/>
          <p:cNvSpPr>
            <a:spLocks noChangeArrowheads="1"/>
          </p:cNvSpPr>
          <p:nvPr userDrawn="1"/>
        </p:nvSpPr>
        <p:spPr bwMode="ltGray">
          <a:xfrm>
            <a:off x="10419747" y="6584568"/>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618739" y="658630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271" y="658046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636894" y="1236744"/>
            <a:ext cx="10471571"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636896" y="4423181"/>
            <a:ext cx="10491552" cy="384175"/>
          </a:xfrm>
        </p:spPr>
        <p:txBody>
          <a:bodyPr anchor="ctr"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636896" y="4768909"/>
            <a:ext cx="10472508" cy="384175"/>
          </a:xfrm>
        </p:spPr>
        <p:txBody>
          <a:bodyPr anchor="ctr" anchorCtr="0"/>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636932" y="5232826"/>
            <a:ext cx="10491759"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757397" y="434038"/>
            <a:ext cx="864263"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cxnSp>
        <p:nvCxnSpPr>
          <p:cNvPr id="5" name="Straight Connector 4"/>
          <p:cNvCxnSpPr/>
          <p:nvPr userDrawn="1"/>
        </p:nvCxnSpPr>
        <p:spPr>
          <a:xfrm>
            <a:off x="636897" y="1092696"/>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36897" y="6354287"/>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descr="D:\My Box Files\Adam\Client Projects\12561 - Emear Power Training FY14 Branding\Deliverables\PowerTrainingLockUp.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855301" y="669893"/>
            <a:ext cx="3034820" cy="25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186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Big Statement / Segue">
    <p:spTree>
      <p:nvGrpSpPr>
        <p:cNvPr id="1" name=""/>
        <p:cNvGrpSpPr/>
        <p:nvPr/>
      </p:nvGrpSpPr>
      <p:grpSpPr>
        <a:xfrm>
          <a:off x="0" y="0"/>
          <a:ext cx="0" cy="0"/>
          <a:chOff x="0" y="0"/>
          <a:chExt cx="0" cy="0"/>
        </a:xfrm>
      </p:grpSpPr>
      <p:pic>
        <p:nvPicPr>
          <p:cNvPr id="2053"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userDrawn="1"/>
        </p:nvSpPr>
        <p:spPr>
          <a:xfrm>
            <a:off x="-386539" y="-966700"/>
            <a:ext cx="2305719" cy="14014175"/>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1" name="Rounded Rectangle 30"/>
          <p:cNvSpPr/>
          <p:nvPr userDrawn="1"/>
        </p:nvSpPr>
        <p:spPr>
          <a:xfrm>
            <a:off x="1512158" y="379121"/>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2" name="Rounded Rectangle 31"/>
          <p:cNvSpPr/>
          <p:nvPr userDrawn="1"/>
        </p:nvSpPr>
        <p:spPr>
          <a:xfrm>
            <a:off x="10664669" y="913453"/>
            <a:ext cx="2003325" cy="7079767"/>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3" name="Rounded Rectangle 32"/>
          <p:cNvSpPr/>
          <p:nvPr userDrawn="1"/>
        </p:nvSpPr>
        <p:spPr>
          <a:xfrm>
            <a:off x="9737261" y="3429001"/>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rot="10800000">
            <a:off x="2968124" y="5022377"/>
            <a:ext cx="2074369" cy="7330836"/>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8584401" y="4204782"/>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8" name="Rectangle 5"/>
          <p:cNvSpPr>
            <a:spLocks noChangeArrowheads="1"/>
          </p:cNvSpPr>
          <p:nvPr/>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1" name="Rectangle 4"/>
          <p:cNvSpPr>
            <a:spLocks noChangeArrowheads="1"/>
          </p:cNvSpPr>
          <p:nvPr userDrawn="1"/>
        </p:nvSpPr>
        <p:spPr bwMode="ltGray">
          <a:xfrm>
            <a:off x="335116" y="658630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271" y="658046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17" name="Title 1"/>
          <p:cNvSpPr>
            <a:spLocks noGrp="1"/>
          </p:cNvSpPr>
          <p:nvPr>
            <p:ph type="title" hasCustomPrompt="1"/>
          </p:nvPr>
        </p:nvSpPr>
        <p:spPr>
          <a:xfrm>
            <a:off x="636897" y="1092697"/>
            <a:ext cx="10568838" cy="4241304"/>
          </a:xfrm>
        </p:spPr>
        <p:txBody>
          <a:bodyPr anchor="b" anchorCtr="0"/>
          <a:lstStyle>
            <a:lvl1pPr marL="0" indent="0">
              <a:buFont typeface="Arial" pitchFamily="34" charset="0"/>
              <a:buNone/>
              <a:defRPr sz="4400" spc="0" baseline="0">
                <a:solidFill>
                  <a:schemeClr val="bg1"/>
                </a:solidFill>
                <a:latin typeface="+mj-lt"/>
              </a:defRPr>
            </a:lvl1pPr>
          </a:lstStyle>
          <a:p>
            <a:r>
              <a:rPr lang="en-US" dirty="0" smtClean="0"/>
              <a:t>Presentation Title Goes Here</a:t>
            </a:r>
            <a:endParaRPr lang="en-US" dirty="0"/>
          </a:p>
        </p:txBody>
      </p:sp>
      <p:cxnSp>
        <p:nvCxnSpPr>
          <p:cNvPr id="18" name="Straight Connector 17"/>
          <p:cNvCxnSpPr/>
          <p:nvPr userDrawn="1"/>
        </p:nvCxnSpPr>
        <p:spPr>
          <a:xfrm>
            <a:off x="636897" y="1092696"/>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636897" y="5541487"/>
            <a:ext cx="1056883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0733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40652" y="1078668"/>
            <a:ext cx="10969943" cy="4979232"/>
          </a:xfrm>
        </p:spPr>
        <p:txBody>
          <a:bodyPr/>
          <a:lstStyle>
            <a:lvl1pPr>
              <a:lnSpc>
                <a:spcPct val="95000"/>
              </a:lnSpc>
              <a:spcBef>
                <a:spcPts val="1480"/>
              </a:spcBef>
              <a:buClr>
                <a:srgbClr val="00B050"/>
              </a:buClr>
              <a:defRPr sz="2200">
                <a:solidFill>
                  <a:schemeClr val="bg1">
                    <a:lumMod val="50000"/>
                  </a:schemeClr>
                </a:solidFill>
                <a:latin typeface="+mj-lt"/>
              </a:defRPr>
            </a:lvl1pPr>
            <a:lvl2pPr>
              <a:lnSpc>
                <a:spcPct val="95000"/>
              </a:lnSpc>
              <a:spcBef>
                <a:spcPts val="600"/>
              </a:spcBef>
              <a:defRPr>
                <a:solidFill>
                  <a:schemeClr val="bg1">
                    <a:lumMod val="50000"/>
                  </a:schemeClr>
                </a:solidFill>
                <a:latin typeface="+mj-lt"/>
              </a:defRPr>
            </a:lvl2pPr>
            <a:lvl3pPr>
              <a:defRPr>
                <a:solidFill>
                  <a:schemeClr val="bg1">
                    <a:lumMod val="50000"/>
                  </a:schemeClr>
                </a:solidFill>
                <a:latin typeface="+mj-lt"/>
              </a:defRPr>
            </a:lvl3pPr>
            <a:lvl4pPr>
              <a:defRPr>
                <a:solidFill>
                  <a:schemeClr val="bg1">
                    <a:lumMod val="50000"/>
                  </a:schemeClr>
                </a:solidFill>
                <a:latin typeface="+mj-lt"/>
              </a:defRPr>
            </a:lvl4pPr>
            <a:lvl5pPr>
              <a:defRPr>
                <a:solidFill>
                  <a:schemeClr val="bg1">
                    <a:lumMod val="50000"/>
                  </a:schemeClr>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laceholder 1"/>
          <p:cNvSpPr>
            <a:spLocks noGrp="1"/>
          </p:cNvSpPr>
          <p:nvPr>
            <p:ph type="title"/>
          </p:nvPr>
        </p:nvSpPr>
        <p:spPr>
          <a:xfrm>
            <a:off x="545500" y="270720"/>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pic>
        <p:nvPicPr>
          <p:cNvPr id="8"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19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051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19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545500" y="270720"/>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cxnSp>
        <p:nvCxnSpPr>
          <p:cNvPr id="9" name="Straight Connector 8"/>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183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2 Column">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19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userDrawn="1"/>
        </p:nvSpPr>
        <p:spPr>
          <a:xfrm>
            <a:off x="306190" y="301752"/>
            <a:ext cx="5497160" cy="838200"/>
          </a:xfrm>
          <a:prstGeom prst="rect">
            <a:avLst/>
          </a:prstGeom>
          <a:noFill/>
        </p:spPr>
        <p:txBody>
          <a:bodyPr vert="horz" lIns="61730" tIns="34295" rIns="61730" bIns="34295" rtlCol="0" anchor="t" anchorCtr="0">
            <a:noAutofit/>
          </a:bodyPr>
          <a:lstStyle>
            <a:lvl1pPr algn="l" defTabSz="685891" rtl="0" eaLnBrk="1" latinLnBrk="0" hangingPunct="1">
              <a:lnSpc>
                <a:spcPct val="80000"/>
              </a:lnSpc>
              <a:spcBef>
                <a:spcPct val="0"/>
              </a:spcBef>
              <a:buNone/>
              <a:defRPr lang="en-US" sz="2800" b="0" kern="1200" spc="0" baseline="0" dirty="0">
                <a:gradFill>
                  <a:gsLst>
                    <a:gs pos="100000">
                      <a:schemeClr val="accent6">
                        <a:lumMod val="60000"/>
                        <a:lumOff val="40000"/>
                      </a:schemeClr>
                    </a:gs>
                    <a:gs pos="35000">
                      <a:schemeClr val="accent6">
                        <a:lumMod val="75000"/>
                      </a:schemeClr>
                    </a:gs>
                    <a:gs pos="0">
                      <a:schemeClr val="accent6">
                        <a:lumMod val="60000"/>
                        <a:lumOff val="40000"/>
                      </a:schemeClr>
                    </a:gs>
                  </a:gsLst>
                  <a:lin ang="4800000" scaled="0"/>
                </a:gradFill>
                <a:latin typeface="+mj-lt"/>
                <a:ea typeface="+mj-ea"/>
                <a:cs typeface="+mj-cs"/>
              </a:defRPr>
            </a:lvl1pPr>
          </a:lstStyle>
          <a:p>
            <a:r>
              <a:rPr smtClean="0">
                <a:gradFill>
                  <a:gsLst>
                    <a:gs pos="100000">
                      <a:srgbClr val="6DB344"/>
                    </a:gs>
                    <a:gs pos="35000">
                      <a:srgbClr val="0096D6">
                        <a:lumMod val="75000"/>
                      </a:srgbClr>
                    </a:gs>
                    <a:gs pos="0">
                      <a:srgbClr val="6DB344"/>
                    </a:gs>
                  </a:gsLst>
                  <a:lin ang="4800000" scaled="0"/>
                </a:gradFill>
                <a:latin typeface="Arial"/>
              </a:rPr>
              <a:t>Two Column</a:t>
            </a:r>
            <a:br>
              <a:rPr smtClean="0">
                <a:gradFill>
                  <a:gsLst>
                    <a:gs pos="100000">
                      <a:srgbClr val="6DB344"/>
                    </a:gs>
                    <a:gs pos="35000">
                      <a:srgbClr val="0096D6">
                        <a:lumMod val="75000"/>
                      </a:srgbClr>
                    </a:gs>
                    <a:gs pos="0">
                      <a:srgbClr val="6DB344"/>
                    </a:gs>
                  </a:gsLst>
                  <a:lin ang="4800000" scaled="0"/>
                </a:gradFill>
                <a:latin typeface="Arial"/>
              </a:rPr>
            </a:br>
            <a:r>
              <a:rPr smtClean="0">
                <a:gradFill>
                  <a:gsLst>
                    <a:gs pos="100000">
                      <a:srgbClr val="6DB344"/>
                    </a:gs>
                    <a:gs pos="35000">
                      <a:srgbClr val="0096D6">
                        <a:lumMod val="75000"/>
                      </a:srgbClr>
                    </a:gs>
                    <a:gs pos="0">
                      <a:srgbClr val="6DB344"/>
                    </a:gs>
                  </a:gsLst>
                  <a:lin ang="4800000" scaled="0"/>
                </a:gradFill>
                <a:latin typeface="Arial"/>
              </a:rPr>
              <a:t>Title Left</a:t>
            </a:r>
            <a:endParaRPr>
              <a:gradFill>
                <a:gsLst>
                  <a:gs pos="100000">
                    <a:srgbClr val="6DB344"/>
                  </a:gs>
                  <a:gs pos="35000">
                    <a:srgbClr val="0096D6">
                      <a:lumMod val="75000"/>
                    </a:srgbClr>
                  </a:gs>
                  <a:gs pos="0">
                    <a:srgbClr val="6DB344"/>
                  </a:gs>
                </a:gsLst>
                <a:lin ang="4800000" scaled="0"/>
              </a:gradFill>
              <a:latin typeface="Arial"/>
            </a:endParaRPr>
          </a:p>
        </p:txBody>
      </p:sp>
      <p:sp>
        <p:nvSpPr>
          <p:cNvPr id="10"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lumMod val="50000"/>
                  </a:schemeClr>
                </a:solidFill>
                <a:latin typeface="+mj-lt"/>
              </a:defRPr>
            </a:lvl1pPr>
            <a:lvl2pPr marL="476314" indent="-171473">
              <a:buClr>
                <a:schemeClr val="accent5"/>
              </a:buClr>
              <a:buFont typeface="Arial" pitchFamily="34" charset="0"/>
              <a:buChar char="•"/>
              <a:tabLst/>
              <a:defRPr>
                <a:solidFill>
                  <a:schemeClr val="bg1">
                    <a:lumMod val="50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lumMod val="50000"/>
                  </a:schemeClr>
                </a:solidFill>
                <a:latin typeface="+mj-lt"/>
              </a:defRPr>
            </a:lvl1pPr>
            <a:lvl2pPr marL="476314" indent="-171473">
              <a:buClr>
                <a:schemeClr val="accent1">
                  <a:lumMod val="40000"/>
                  <a:lumOff val="60000"/>
                </a:schemeClr>
              </a:buClr>
              <a:buFont typeface="Arial" pitchFamily="34" charset="0"/>
              <a:buChar char="•"/>
              <a:defRPr>
                <a:solidFill>
                  <a:schemeClr val="bg1">
                    <a:lumMod val="50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3" name="Text Placeholder 15"/>
          <p:cNvSpPr>
            <a:spLocks noGrp="1"/>
          </p:cNvSpPr>
          <p:nvPr>
            <p:ph type="body" sz="quarter" idx="13" hasCustomPrompt="1"/>
          </p:nvPr>
        </p:nvSpPr>
        <p:spPr>
          <a:xfrm>
            <a:off x="6428234" y="310896"/>
            <a:ext cx="5193792" cy="841248"/>
          </a:xfrm>
        </p:spPr>
        <p:txBody>
          <a:bodyPr>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800" b="0" kern="1200" spc="0" baseline="0" dirty="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14" name="Straight Connector 13"/>
          <p:cNvCxnSpPr/>
          <p:nvPr userDrawn="1"/>
        </p:nvCxnSpPr>
        <p:spPr>
          <a:xfrm>
            <a:off x="306193" y="1374623"/>
            <a:ext cx="5472994"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428234" y="1374623"/>
            <a:ext cx="5472994"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3129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3 Column">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19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16" name="Text Placeholder 12"/>
          <p:cNvSpPr>
            <a:spLocks noGrp="1"/>
          </p:cNvSpPr>
          <p:nvPr>
            <p:ph type="body" sz="quarter" idx="14"/>
          </p:nvPr>
        </p:nvSpPr>
        <p:spPr>
          <a:xfrm>
            <a:off x="325883" y="1600206"/>
            <a:ext cx="3495823" cy="4391025"/>
          </a:xfrm>
        </p:spPr>
        <p:txBody>
          <a:bodyPr/>
          <a:lstStyle>
            <a:lvl1pPr>
              <a:defRPr>
                <a:solidFill>
                  <a:schemeClr val="accent2">
                    <a:lumMod val="75000"/>
                  </a:schemeClr>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2"/>
          <p:cNvSpPr>
            <a:spLocks noGrp="1"/>
          </p:cNvSpPr>
          <p:nvPr>
            <p:ph type="body" sz="quarter" idx="15"/>
          </p:nvPr>
        </p:nvSpPr>
        <p:spPr>
          <a:xfrm>
            <a:off x="4388861" y="1600206"/>
            <a:ext cx="3457733" cy="4362451"/>
          </a:xfrm>
        </p:spPr>
        <p:txBody>
          <a:bodyPr/>
          <a:lstStyle>
            <a:lvl1pPr>
              <a:defRPr>
                <a:solidFill>
                  <a:schemeClr val="accent2">
                    <a:lumMod val="75000"/>
                  </a:schemeClr>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2"/>
          <p:cNvSpPr>
            <a:spLocks noGrp="1"/>
          </p:cNvSpPr>
          <p:nvPr>
            <p:ph type="body" sz="quarter" idx="16"/>
          </p:nvPr>
        </p:nvSpPr>
        <p:spPr>
          <a:xfrm>
            <a:off x="8398864" y="1600207"/>
            <a:ext cx="3510635" cy="4333875"/>
          </a:xfrm>
        </p:spPr>
        <p:txBody>
          <a:bodyPr/>
          <a:lstStyle>
            <a:lvl1pPr>
              <a:defRPr>
                <a:solidFill>
                  <a:schemeClr val="accent2">
                    <a:lumMod val="75000"/>
                  </a:schemeClr>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7"/>
          <p:cNvSpPr>
            <a:spLocks noGrp="1"/>
          </p:cNvSpPr>
          <p:nvPr>
            <p:ph type="body" sz="quarter" idx="17"/>
          </p:nvPr>
        </p:nvSpPr>
        <p:spPr>
          <a:xfrm>
            <a:off x="292611" y="100584"/>
            <a:ext cx="3557016" cy="1152144"/>
          </a:xfrm>
        </p:spPr>
        <p:txBody>
          <a:bodyPr anchor="b" anchorCtr="0">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000" b="0" kern="1200" spc="0" baseline="0" dirty="0" smtClean="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0" name="Text Placeholder 17"/>
          <p:cNvSpPr>
            <a:spLocks noGrp="1"/>
          </p:cNvSpPr>
          <p:nvPr>
            <p:ph type="body" sz="quarter" idx="19"/>
          </p:nvPr>
        </p:nvSpPr>
        <p:spPr>
          <a:xfrm>
            <a:off x="4343405" y="100584"/>
            <a:ext cx="3465576" cy="1152144"/>
          </a:xfrm>
        </p:spPr>
        <p:txBody>
          <a:bodyPr anchor="b" anchorCtr="0">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000" b="0" kern="1200" spc="0" baseline="0" dirty="0" smtClean="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1" name="Text Placeholder 17"/>
          <p:cNvSpPr>
            <a:spLocks noGrp="1"/>
          </p:cNvSpPr>
          <p:nvPr>
            <p:ph type="body" sz="quarter" idx="20"/>
          </p:nvPr>
        </p:nvSpPr>
        <p:spPr>
          <a:xfrm>
            <a:off x="8360758" y="100584"/>
            <a:ext cx="3511296" cy="1152144"/>
          </a:xfrm>
        </p:spPr>
        <p:txBody>
          <a:bodyPr anchor="b" anchorCtr="0">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000" b="0" kern="1200" spc="0" baseline="0" dirty="0" smtClean="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Tree>
    <p:extLst>
      <p:ext uri="{BB962C8B-B14F-4D97-AF65-F5344CB8AC3E}">
        <p14:creationId xmlns:p14="http://schemas.microsoft.com/office/powerpoint/2010/main" val="165242607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19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545500" y="270720"/>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cxnSp>
        <p:nvCxnSpPr>
          <p:cNvPr id="9" name="Straight Connector 8"/>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Chart Placeholder 35"/>
          <p:cNvSpPr>
            <a:spLocks noGrp="1"/>
          </p:cNvSpPr>
          <p:nvPr>
            <p:ph type="chart" sz="quarter" idx="10"/>
          </p:nvPr>
        </p:nvSpPr>
        <p:spPr>
          <a:xfrm>
            <a:off x="540652" y="1117600"/>
            <a:ext cx="10969943" cy="4521200"/>
          </a:xfrm>
        </p:spPr>
        <p:txBody>
          <a:bodyPr anchor="ctr" anchorCtr="1"/>
          <a:lstStyle>
            <a:lvl1pPr>
              <a:buNone/>
              <a:defRPr>
                <a:latin typeface="+mj-lt"/>
              </a:defRPr>
            </a:lvl1pPr>
          </a:lstStyle>
          <a:p>
            <a:r>
              <a:rPr lang="en-US" dirty="0" smtClean="0"/>
              <a:t>Click icon to add chart</a:t>
            </a:r>
            <a:endParaRPr lang="en-US" dirty="0"/>
          </a:p>
        </p:txBody>
      </p:sp>
      <p:sp>
        <p:nvSpPr>
          <p:cNvPr id="10" name="Text Placeholder 9"/>
          <p:cNvSpPr>
            <a:spLocks noGrp="1"/>
          </p:cNvSpPr>
          <p:nvPr>
            <p:ph type="body" sz="quarter" idx="11" hasCustomPrompt="1"/>
          </p:nvPr>
        </p:nvSpPr>
        <p:spPr>
          <a:xfrm>
            <a:off x="540655" y="5744033"/>
            <a:ext cx="10969943" cy="369332"/>
          </a:xfrm>
        </p:spPr>
        <p:txBody>
          <a:bodyPr wrap="square" anchor="b" anchorCtr="0">
            <a:noAutofit/>
          </a:bodyPr>
          <a:lstStyle>
            <a:lvl1pPr algn="l" defTabSz="804863">
              <a:lnSpc>
                <a:spcPct val="100000"/>
              </a:lnSpc>
              <a:spcBef>
                <a:spcPct val="50000"/>
              </a:spcBef>
              <a:buNone/>
              <a:defRPr sz="10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a:t>
            </a:r>
          </a:p>
        </p:txBody>
      </p:sp>
    </p:spTree>
    <p:extLst>
      <p:ext uri="{BB962C8B-B14F-4D97-AF65-F5344CB8AC3E}">
        <p14:creationId xmlns:p14="http://schemas.microsoft.com/office/powerpoint/2010/main" val="26299355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9830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Storytelling">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19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userDrawn="1"/>
        </p:nvSpPr>
        <p:spPr>
          <a:xfrm>
            <a:off x="306190" y="1918744"/>
            <a:ext cx="5488498" cy="3020519"/>
          </a:xfrm>
          <a:prstGeom prst="rect">
            <a:avLst/>
          </a:prstGeom>
          <a:noFill/>
        </p:spPr>
        <p:txBody>
          <a:bodyPr vert="horz" lIns="61730" tIns="34295" rIns="61730" bIns="34295" rtlCol="0" anchor="ctr"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400" b="0" kern="1200" spc="0" baseline="0" dirty="0">
                <a:gradFill>
                  <a:gsLst>
                    <a:gs pos="100000">
                      <a:schemeClr val="accent6">
                        <a:lumMod val="60000"/>
                        <a:lumOff val="40000"/>
                      </a:schemeClr>
                    </a:gs>
                    <a:gs pos="35000">
                      <a:schemeClr val="accent6">
                        <a:lumMod val="75000"/>
                      </a:schemeClr>
                    </a:gs>
                    <a:gs pos="0">
                      <a:schemeClr val="accent6">
                        <a:lumMod val="60000"/>
                        <a:lumOff val="40000"/>
                      </a:schemeClr>
                    </a:gs>
                  </a:gsLst>
                  <a:lin ang="4800000" scaled="0"/>
                </a:gradFill>
                <a:latin typeface="+mj-lt"/>
                <a:ea typeface="+mj-ea"/>
                <a:cs typeface="+mj-cs"/>
              </a:defRPr>
            </a:lvl1pPr>
          </a:lstStyle>
          <a:p>
            <a:pPr>
              <a:buClr>
                <a:srgbClr val="0096D6"/>
              </a:buClr>
            </a:pPr>
            <a:r>
              <a:rPr smtClean="0">
                <a:gradFill>
                  <a:gsLst>
                    <a:gs pos="100000">
                      <a:srgbClr val="6DB344"/>
                    </a:gs>
                    <a:gs pos="35000">
                      <a:srgbClr val="0096D6">
                        <a:lumMod val="75000"/>
                      </a:srgbClr>
                    </a:gs>
                    <a:gs pos="0">
                      <a:srgbClr val="6DB344"/>
                    </a:gs>
                  </a:gsLst>
                  <a:lin ang="4800000" scaled="0"/>
                </a:gradFill>
                <a:latin typeface="Arial"/>
              </a:rPr>
              <a:t>Telling Shared Experiences</a:t>
            </a:r>
            <a:endParaRPr>
              <a:gradFill>
                <a:gsLst>
                  <a:gs pos="100000">
                    <a:srgbClr val="6DB344"/>
                  </a:gs>
                  <a:gs pos="35000">
                    <a:srgbClr val="0096D6">
                      <a:lumMod val="75000"/>
                    </a:srgbClr>
                  </a:gs>
                  <a:gs pos="0">
                    <a:srgbClr val="6DB344"/>
                  </a:gs>
                </a:gsLst>
                <a:lin ang="4800000" scaled="0"/>
              </a:gradFill>
              <a:latin typeface="Arial"/>
            </a:endParaRPr>
          </a:p>
        </p:txBody>
      </p:sp>
      <p:sp>
        <p:nvSpPr>
          <p:cNvPr id="13" name="Text Placeholder 3"/>
          <p:cNvSpPr>
            <a:spLocks noGrp="1"/>
          </p:cNvSpPr>
          <p:nvPr>
            <p:ph type="body" sz="quarter" idx="12" hasCustomPrompt="1"/>
          </p:nvPr>
        </p:nvSpPr>
        <p:spPr>
          <a:xfrm>
            <a:off x="6561651" y="310951"/>
            <a:ext cx="5192439" cy="5701021"/>
          </a:xfrm>
        </p:spPr>
        <p:txBody>
          <a:bodyPr anchor="ctr" anchorCtr="0">
            <a:noAutofit/>
          </a:bodyPr>
          <a:lstStyle>
            <a:lvl1pPr marL="0" indent="0">
              <a:buFontTx/>
              <a:buNone/>
              <a:defRPr sz="1500" baseline="0">
                <a:solidFill>
                  <a:schemeClr val="bg1">
                    <a:lumMod val="50000"/>
                  </a:schemeClr>
                </a:solidFill>
                <a:latin typeface="+mj-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spTree>
    <p:extLst>
      <p:ext uri="{BB962C8B-B14F-4D97-AF65-F5344CB8AC3E}">
        <p14:creationId xmlns:p14="http://schemas.microsoft.com/office/powerpoint/2010/main" val="9701105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2053"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userDrawn="1"/>
        </p:nvSpPr>
        <p:spPr>
          <a:xfrm>
            <a:off x="-386539" y="-966700"/>
            <a:ext cx="2305719" cy="14014175"/>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1" name="Rounded Rectangle 30"/>
          <p:cNvSpPr/>
          <p:nvPr userDrawn="1"/>
        </p:nvSpPr>
        <p:spPr>
          <a:xfrm>
            <a:off x="1512158" y="379121"/>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2" name="Rounded Rectangle 31"/>
          <p:cNvSpPr/>
          <p:nvPr userDrawn="1"/>
        </p:nvSpPr>
        <p:spPr>
          <a:xfrm>
            <a:off x="10664669" y="913453"/>
            <a:ext cx="2003325" cy="7079767"/>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3" name="Rounded Rectangle 32"/>
          <p:cNvSpPr/>
          <p:nvPr userDrawn="1"/>
        </p:nvSpPr>
        <p:spPr>
          <a:xfrm>
            <a:off x="9737261" y="3429001"/>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rot="10800000">
            <a:off x="2968124" y="5022377"/>
            <a:ext cx="2074369" cy="7330836"/>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8584401" y="4204782"/>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8" name="Rectangle 5"/>
          <p:cNvSpPr>
            <a:spLocks noChangeArrowheads="1"/>
          </p:cNvSpPr>
          <p:nvPr/>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1" name="Rectangle 4"/>
          <p:cNvSpPr>
            <a:spLocks noChangeArrowheads="1"/>
          </p:cNvSpPr>
          <p:nvPr userDrawn="1"/>
        </p:nvSpPr>
        <p:spPr bwMode="ltGray">
          <a:xfrm>
            <a:off x="335116" y="658630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271" y="658046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title" hasCustomPrompt="1"/>
          </p:nvPr>
        </p:nvSpPr>
        <p:spPr>
          <a:xfrm>
            <a:off x="636897" y="484688"/>
            <a:ext cx="1056883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7" name="Text Placeholder 4"/>
          <p:cNvSpPr>
            <a:spLocks noGrp="1"/>
          </p:cNvSpPr>
          <p:nvPr>
            <p:ph type="body" sz="quarter" idx="11" hasCustomPrompt="1"/>
          </p:nvPr>
        </p:nvSpPr>
        <p:spPr>
          <a:xfrm>
            <a:off x="636897" y="4963534"/>
            <a:ext cx="10568838"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cxnSp>
        <p:nvCxnSpPr>
          <p:cNvPr id="27" name="Straight Connector 26"/>
          <p:cNvCxnSpPr/>
          <p:nvPr userDrawn="1"/>
        </p:nvCxnSpPr>
        <p:spPr>
          <a:xfrm>
            <a:off x="636897" y="1092696"/>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636897" y="6354287"/>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34526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Single Photo w/ Caption">
    <p:spTree>
      <p:nvGrpSpPr>
        <p:cNvPr id="1" name=""/>
        <p:cNvGrpSpPr/>
        <p:nvPr/>
      </p:nvGrpSpPr>
      <p:grpSpPr>
        <a:xfrm>
          <a:off x="0" y="0"/>
          <a:ext cx="0" cy="0"/>
          <a:chOff x="0" y="0"/>
          <a:chExt cx="0" cy="0"/>
        </a:xfrm>
      </p:grpSpPr>
      <p:pic>
        <p:nvPicPr>
          <p:cNvPr id="21"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092192" y="795528"/>
            <a:ext cx="5989765"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3092012" y="4794353"/>
            <a:ext cx="5987875"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3101207" y="795528"/>
            <a:ext cx="596736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3294787" y="4873439"/>
            <a:ext cx="5681645" cy="838200"/>
          </a:xfrm>
        </p:spPr>
        <p:txBody>
          <a:bodyPr anchor="ctr"/>
          <a:lstStyle>
            <a:lvl1pPr>
              <a:defRPr sz="2400">
                <a:latin typeface="+mj-lt"/>
              </a:defRPr>
            </a:lvl1pPr>
          </a:lstStyle>
          <a:p>
            <a:r>
              <a:rPr lang="en-US" dirty="0" smtClean="0"/>
              <a:t>Click to edit Master title style</a:t>
            </a:r>
            <a:endParaRPr lang="en-US" dirty="0"/>
          </a:p>
        </p:txBody>
      </p:sp>
      <p:sp>
        <p:nvSpPr>
          <p:cNvPr id="7" name="Rectangle 5"/>
          <p:cNvSpPr>
            <a:spLocks noChangeArrowheads="1"/>
          </p:cNvSpPr>
          <p:nvPr userDrawn="1"/>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8" name="Rectangle 4"/>
          <p:cNvSpPr>
            <a:spLocks noChangeArrowheads="1"/>
          </p:cNvSpPr>
          <p:nvPr userDrawn="1"/>
        </p:nvSpPr>
        <p:spPr bwMode="ltGray">
          <a:xfrm>
            <a:off x="335116" y="658630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9" name="Rectangle 7"/>
          <p:cNvSpPr>
            <a:spLocks noChangeArrowheads="1"/>
          </p:cNvSpPr>
          <p:nvPr userDrawn="1"/>
        </p:nvSpPr>
        <p:spPr bwMode="ltGray">
          <a:xfrm>
            <a:off x="11604271" y="658046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25773121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Segue With Image">
    <p:spTree>
      <p:nvGrpSpPr>
        <p:cNvPr id="1" name=""/>
        <p:cNvGrpSpPr/>
        <p:nvPr/>
      </p:nvGrpSpPr>
      <p:grpSpPr>
        <a:xfrm>
          <a:off x="0" y="0"/>
          <a:ext cx="0" cy="0"/>
          <a:chOff x="0" y="0"/>
          <a:chExt cx="0" cy="0"/>
        </a:xfrm>
      </p:grpSpPr>
      <p:pic>
        <p:nvPicPr>
          <p:cNvPr id="15"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6436735" y="1858599"/>
            <a:ext cx="5591754" cy="3140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440069" y="1858599"/>
            <a:ext cx="5570845" cy="3140804"/>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ext"/>
          <p:cNvSpPr>
            <a:spLocks noGrp="1"/>
          </p:cNvSpPr>
          <p:nvPr>
            <p:ph type="title"/>
          </p:nvPr>
        </p:nvSpPr>
        <p:spPr>
          <a:xfrm>
            <a:off x="552515" y="1858599"/>
            <a:ext cx="5178054" cy="3140804"/>
          </a:xfrm>
        </p:spPr>
        <p:txBody>
          <a:bodyPr anchor="ctr"/>
          <a:lstStyle>
            <a:lvl1pPr>
              <a:lnSpc>
                <a:spcPct val="100000"/>
              </a:lnSpc>
              <a:defRPr sz="3200">
                <a:solidFill>
                  <a:schemeClr val="bg1"/>
                </a:solidFill>
                <a:latin typeface="+mj-lt"/>
              </a:defRPr>
            </a:lvl1pPr>
          </a:lstStyle>
          <a:p>
            <a:r>
              <a:rPr lang="en-US" dirty="0" smtClean="0"/>
              <a:t>Click to edit Master title style</a:t>
            </a:r>
            <a:endParaRPr lang="en-US" dirty="0"/>
          </a:p>
        </p:txBody>
      </p:sp>
      <p:cxnSp>
        <p:nvCxnSpPr>
          <p:cNvPr id="3" name="Straight Connector 2"/>
          <p:cNvCxnSpPr/>
          <p:nvPr userDrawn="1"/>
        </p:nvCxnSpPr>
        <p:spPr>
          <a:xfrm>
            <a:off x="6094413" y="562971"/>
            <a:ext cx="0" cy="573206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
        <p:nvSpPr>
          <p:cNvPr id="7" name="Rectangle 5"/>
          <p:cNvSpPr>
            <a:spLocks noChangeArrowheads="1"/>
          </p:cNvSpPr>
          <p:nvPr userDrawn="1"/>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8" name="Rectangle 4"/>
          <p:cNvSpPr>
            <a:spLocks noChangeArrowheads="1"/>
          </p:cNvSpPr>
          <p:nvPr userDrawn="1"/>
        </p:nvSpPr>
        <p:spPr bwMode="ltGray">
          <a:xfrm>
            <a:off x="335116" y="658630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10" name="Rectangle 7"/>
          <p:cNvSpPr>
            <a:spLocks noChangeArrowheads="1"/>
          </p:cNvSpPr>
          <p:nvPr userDrawn="1"/>
        </p:nvSpPr>
        <p:spPr bwMode="ltGray">
          <a:xfrm>
            <a:off x="11604271" y="658046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42840335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24"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890343" y="311150"/>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751" y="311150"/>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0"/>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57" y="311150"/>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22"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540" y="3029006"/>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006"/>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006"/>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006"/>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713"/>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22" y="1676455"/>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015"/>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22" y="5183015"/>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8" name="Rectangle 5"/>
          <p:cNvSpPr>
            <a:spLocks noChangeArrowheads="1"/>
          </p:cNvSpPr>
          <p:nvPr userDrawn="1"/>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4"/>
          <p:cNvSpPr>
            <a:spLocks noChangeArrowheads="1"/>
          </p:cNvSpPr>
          <p:nvPr userDrawn="1"/>
        </p:nvSpPr>
        <p:spPr bwMode="ltGray">
          <a:xfrm>
            <a:off x="335116" y="658630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0" name="Rectangle 7"/>
          <p:cNvSpPr>
            <a:spLocks noChangeArrowheads="1"/>
          </p:cNvSpPr>
          <p:nvPr userDrawn="1"/>
        </p:nvSpPr>
        <p:spPr bwMode="ltGray">
          <a:xfrm>
            <a:off x="11604271" y="658046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291293822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pic>
        <p:nvPicPr>
          <p:cNvPr id="2053"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userDrawn="1"/>
        </p:nvSpPr>
        <p:spPr>
          <a:xfrm>
            <a:off x="-386539" y="-966700"/>
            <a:ext cx="2305719" cy="14014175"/>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1" name="Rounded Rectangle 30"/>
          <p:cNvSpPr/>
          <p:nvPr userDrawn="1"/>
        </p:nvSpPr>
        <p:spPr>
          <a:xfrm>
            <a:off x="1512158" y="379121"/>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2" name="Rounded Rectangle 31"/>
          <p:cNvSpPr/>
          <p:nvPr userDrawn="1"/>
        </p:nvSpPr>
        <p:spPr>
          <a:xfrm>
            <a:off x="10664669" y="913453"/>
            <a:ext cx="2003325" cy="7079767"/>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3" name="Rounded Rectangle 32"/>
          <p:cNvSpPr/>
          <p:nvPr userDrawn="1"/>
        </p:nvSpPr>
        <p:spPr>
          <a:xfrm>
            <a:off x="9737261" y="3429001"/>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rot="10800000">
            <a:off x="2968124" y="5022377"/>
            <a:ext cx="2074369" cy="7330836"/>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8584401" y="4204782"/>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8" name="Rectangle 5"/>
          <p:cNvSpPr>
            <a:spLocks noChangeArrowheads="1"/>
          </p:cNvSpPr>
          <p:nvPr/>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1" name="Rectangle 4"/>
          <p:cNvSpPr>
            <a:spLocks noChangeArrowheads="1"/>
          </p:cNvSpPr>
          <p:nvPr userDrawn="1"/>
        </p:nvSpPr>
        <p:spPr bwMode="ltGray">
          <a:xfrm>
            <a:off x="335116" y="658630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271" y="658046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16" name="Subtitle 2"/>
          <p:cNvSpPr>
            <a:spLocks noGrp="1"/>
          </p:cNvSpPr>
          <p:nvPr>
            <p:ph type="subTitle" idx="1" hasCustomPrompt="1"/>
          </p:nvPr>
        </p:nvSpPr>
        <p:spPr>
          <a:xfrm>
            <a:off x="315134" y="4279449"/>
            <a:ext cx="6244863" cy="384175"/>
          </a:xfrm>
        </p:spPr>
        <p:txBody>
          <a:bodyPr vert="horz" lIns="68589" tIns="34295" rIns="68589" bIns="34295" rtlCol="0">
            <a:noAutofit/>
          </a:bodyPr>
          <a:lstStyle>
            <a:lvl1pPr marL="0" indent="0" algn="l" defTabSz="685891"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pPr marL="0" lvl="0" indent="0" algn="l" defTabSz="685891"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3" name="Title 1"/>
          <p:cNvSpPr>
            <a:spLocks noGrp="1"/>
          </p:cNvSpPr>
          <p:nvPr>
            <p:ph type="ctrTitle" hasCustomPrompt="1"/>
          </p:nvPr>
        </p:nvSpPr>
        <p:spPr>
          <a:xfrm>
            <a:off x="278224" y="3282703"/>
            <a:ext cx="6281773" cy="1022351"/>
          </a:xfrm>
        </p:spPr>
        <p:txBody>
          <a:bodyPr vert="horz" lIns="61730" tIns="34295" rIns="61730" bIns="34295" rtlCol="0" anchor="b"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100" b="0" kern="1200" spc="0" baseline="0" dirty="0">
                <a:solidFill>
                  <a:schemeClr val="bg1"/>
                </a:solidFill>
                <a:latin typeface="+mj-lt"/>
                <a:ea typeface="+mj-ea"/>
                <a:cs typeface="+mj-cs"/>
              </a:defRPr>
            </a:lvl1pPr>
          </a:lstStyle>
          <a:p>
            <a:r>
              <a:rPr lang="en-US" dirty="0" smtClean="0"/>
              <a:t>Demo Title</a:t>
            </a:r>
            <a:endParaRPr lang="en-US" dirty="0"/>
          </a:p>
        </p:txBody>
      </p:sp>
      <p:sp>
        <p:nvSpPr>
          <p:cNvPr id="24" name="Picture Placeholder 30"/>
          <p:cNvSpPr>
            <a:spLocks noGrp="1"/>
          </p:cNvSpPr>
          <p:nvPr>
            <p:ph type="pic" sz="quarter" idx="10" hasCustomPrompt="1"/>
          </p:nvPr>
        </p:nvSpPr>
        <p:spPr>
          <a:xfrm>
            <a:off x="7385282" y="1917755"/>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3960655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Closing Thank You">
    <p:spTree>
      <p:nvGrpSpPr>
        <p:cNvPr id="1" name=""/>
        <p:cNvGrpSpPr/>
        <p:nvPr/>
      </p:nvGrpSpPr>
      <p:grpSpPr>
        <a:xfrm>
          <a:off x="0" y="0"/>
          <a:ext cx="0" cy="0"/>
          <a:chOff x="0" y="0"/>
          <a:chExt cx="0" cy="0"/>
        </a:xfrm>
      </p:grpSpPr>
      <p:pic>
        <p:nvPicPr>
          <p:cNvPr id="41"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userDrawn="1"/>
        </p:nvGrpSpPr>
        <p:grpSpPr>
          <a:xfrm>
            <a:off x="5621012" y="5525743"/>
            <a:ext cx="946809" cy="480227"/>
            <a:chOff x="4117818" y="4144266"/>
            <a:chExt cx="908367" cy="360170"/>
          </a:xfrm>
        </p:grpSpPr>
        <p:sp>
          <p:nvSpPr>
            <p:cNvPr id="20" name="Rectangle 19"/>
            <p:cNvSpPr>
              <a:spLocks noChangeArrowheads="1"/>
            </p:cNvSpPr>
            <p:nvPr/>
          </p:nvSpPr>
          <p:spPr bwMode="black">
            <a:xfrm>
              <a:off x="4373703" y="4383413"/>
              <a:ext cx="41443" cy="117762"/>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4615131" y="4380152"/>
              <a:ext cx="119991" cy="12428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4200222" y="4380152"/>
              <a:ext cx="119991" cy="12428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4778492" y="4380152"/>
              <a:ext cx="164807" cy="12428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4468634" y="4380152"/>
              <a:ext cx="107462" cy="12428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4117818" y="4240648"/>
              <a:ext cx="39033" cy="6051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4227207"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4334670" y="4144266"/>
              <a:ext cx="39033" cy="18624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4444059"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4551039" y="4240648"/>
              <a:ext cx="41443" cy="6051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4660429"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4769819" y="4144266"/>
              <a:ext cx="39515" cy="186245"/>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4877280"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4986670" y="4240648"/>
              <a:ext cx="39515" cy="6051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grpSp>
      <p:sp>
        <p:nvSpPr>
          <p:cNvPr id="34" name="TextBox 33"/>
          <p:cNvSpPr txBox="1"/>
          <p:nvPr userDrawn="1"/>
        </p:nvSpPr>
        <p:spPr>
          <a:xfrm>
            <a:off x="4469989" y="2883124"/>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35" name="Rectangle 5"/>
          <p:cNvSpPr>
            <a:spLocks noChangeArrowheads="1"/>
          </p:cNvSpPr>
          <p:nvPr userDrawn="1"/>
        </p:nvSpPr>
        <p:spPr bwMode="ltGray">
          <a:xfrm>
            <a:off x="10347521" y="6584569"/>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36" name="Rectangle 4"/>
          <p:cNvSpPr>
            <a:spLocks noChangeArrowheads="1"/>
          </p:cNvSpPr>
          <p:nvPr userDrawn="1"/>
        </p:nvSpPr>
        <p:spPr bwMode="ltGray">
          <a:xfrm>
            <a:off x="335116" y="658630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37" name="Rectangle 7"/>
          <p:cNvSpPr>
            <a:spLocks noChangeArrowheads="1"/>
          </p:cNvSpPr>
          <p:nvPr userDrawn="1"/>
        </p:nvSpPr>
        <p:spPr bwMode="ltGray">
          <a:xfrm>
            <a:off x="11604271" y="658046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pic>
        <p:nvPicPr>
          <p:cNvPr id="2050" name="Picture 2" descr="D:\My Box Files\Adam\Client Projects\12561 - Emear Power Training FY14 Branding\Deliverables\PowerTrainingLockUp.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672385" y="3849546"/>
            <a:ext cx="2844060" cy="26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2447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Picture 5" descr="C:\Users\macchris\Desktop\EMEAR Power Training\EMAR-Power-Training-PPT-Slide_Gree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88825" cy="6858001"/>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5"/>
          <p:cNvSpPr>
            <a:spLocks noChangeArrowheads="1"/>
          </p:cNvSpPr>
          <p:nvPr userDrawn="1"/>
        </p:nvSpPr>
        <p:spPr bwMode="ltGray">
          <a:xfrm>
            <a:off x="10419747" y="658456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618747" y="6586296"/>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279" y="658045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636894" y="1236728"/>
            <a:ext cx="10471571"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636896" y="4423174"/>
            <a:ext cx="10491552" cy="384175"/>
          </a:xfrm>
        </p:spPr>
        <p:txBody>
          <a:bodyPr anchor="ctr"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636913" y="4768902"/>
            <a:ext cx="10472508" cy="384175"/>
          </a:xfrm>
        </p:spPr>
        <p:txBody>
          <a:bodyPr anchor="ctr" anchorCtr="0"/>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636940" y="5232820"/>
            <a:ext cx="10491759"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757397" y="434032"/>
            <a:ext cx="864263"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cxnSp>
        <p:nvCxnSpPr>
          <p:cNvPr id="5" name="Straight Connector 4"/>
          <p:cNvCxnSpPr/>
          <p:nvPr userDrawn="1"/>
        </p:nvCxnSpPr>
        <p:spPr>
          <a:xfrm>
            <a:off x="636917" y="1092696"/>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36917" y="6354287"/>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descr="D:\My Box Files\Adam\Client Projects\12561 - Emear Power Training FY14 Branding\Deliverables\PowerTrainingLockUp.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855301" y="669886"/>
            <a:ext cx="3034820" cy="25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14868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Big Statement / Segue">
    <p:spTree>
      <p:nvGrpSpPr>
        <p:cNvPr id="1" name=""/>
        <p:cNvGrpSpPr/>
        <p:nvPr/>
      </p:nvGrpSpPr>
      <p:grpSpPr>
        <a:xfrm>
          <a:off x="0" y="0"/>
          <a:ext cx="0" cy="0"/>
          <a:chOff x="0" y="0"/>
          <a:chExt cx="0" cy="0"/>
        </a:xfrm>
      </p:grpSpPr>
      <p:pic>
        <p:nvPicPr>
          <p:cNvPr id="2053"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userDrawn="1"/>
        </p:nvSpPr>
        <p:spPr>
          <a:xfrm>
            <a:off x="-386539" y="-966700"/>
            <a:ext cx="2305719" cy="14014175"/>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1" name="Rounded Rectangle 30"/>
          <p:cNvSpPr/>
          <p:nvPr userDrawn="1"/>
        </p:nvSpPr>
        <p:spPr>
          <a:xfrm>
            <a:off x="1512158" y="379114"/>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2" name="Rounded Rectangle 31"/>
          <p:cNvSpPr/>
          <p:nvPr userDrawn="1"/>
        </p:nvSpPr>
        <p:spPr>
          <a:xfrm>
            <a:off x="10664677" y="913446"/>
            <a:ext cx="2003325" cy="7079767"/>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3" name="Rounded Rectangle 32"/>
          <p:cNvSpPr/>
          <p:nvPr userDrawn="1"/>
        </p:nvSpPr>
        <p:spPr>
          <a:xfrm>
            <a:off x="9737261" y="3429004"/>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rot="10800000">
            <a:off x="2968124" y="5022379"/>
            <a:ext cx="2074369" cy="7330836"/>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8584401" y="4204800"/>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8" name="Rectangle 5"/>
          <p:cNvSpPr>
            <a:spLocks noChangeArrowheads="1"/>
          </p:cNvSpPr>
          <p:nvPr/>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1" name="Rectangle 4"/>
          <p:cNvSpPr>
            <a:spLocks noChangeArrowheads="1"/>
          </p:cNvSpPr>
          <p:nvPr userDrawn="1"/>
        </p:nvSpPr>
        <p:spPr bwMode="ltGray">
          <a:xfrm>
            <a:off x="335121" y="6586296"/>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279" y="658045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17" name="Title 1"/>
          <p:cNvSpPr>
            <a:spLocks noGrp="1"/>
          </p:cNvSpPr>
          <p:nvPr>
            <p:ph type="title" hasCustomPrompt="1"/>
          </p:nvPr>
        </p:nvSpPr>
        <p:spPr>
          <a:xfrm>
            <a:off x="636917" y="1092697"/>
            <a:ext cx="10568838" cy="4241304"/>
          </a:xfrm>
        </p:spPr>
        <p:txBody>
          <a:bodyPr anchor="b" anchorCtr="0"/>
          <a:lstStyle>
            <a:lvl1pPr marL="0" indent="0">
              <a:buFont typeface="Arial" pitchFamily="34" charset="0"/>
              <a:buNone/>
              <a:defRPr sz="4400" spc="0" baseline="0">
                <a:solidFill>
                  <a:schemeClr val="bg1"/>
                </a:solidFill>
                <a:latin typeface="+mj-lt"/>
              </a:defRPr>
            </a:lvl1pPr>
          </a:lstStyle>
          <a:p>
            <a:r>
              <a:rPr lang="en-US" dirty="0" smtClean="0"/>
              <a:t>Presentation Title Goes Here</a:t>
            </a:r>
            <a:endParaRPr lang="en-US" dirty="0"/>
          </a:p>
        </p:txBody>
      </p:sp>
      <p:cxnSp>
        <p:nvCxnSpPr>
          <p:cNvPr id="18" name="Straight Connector 17"/>
          <p:cNvCxnSpPr/>
          <p:nvPr userDrawn="1"/>
        </p:nvCxnSpPr>
        <p:spPr>
          <a:xfrm>
            <a:off x="636917" y="1092696"/>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636917" y="5541487"/>
            <a:ext cx="1056883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09818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40652" y="1078668"/>
            <a:ext cx="10969943" cy="4979232"/>
          </a:xfrm>
        </p:spPr>
        <p:txBody>
          <a:bodyPr/>
          <a:lstStyle>
            <a:lvl1pPr>
              <a:lnSpc>
                <a:spcPct val="95000"/>
              </a:lnSpc>
              <a:spcBef>
                <a:spcPts val="1480"/>
              </a:spcBef>
              <a:buClr>
                <a:srgbClr val="00B050"/>
              </a:buClr>
              <a:defRPr sz="2200">
                <a:solidFill>
                  <a:schemeClr val="bg1">
                    <a:lumMod val="50000"/>
                  </a:schemeClr>
                </a:solidFill>
                <a:latin typeface="+mj-lt"/>
              </a:defRPr>
            </a:lvl1pPr>
            <a:lvl2pPr>
              <a:lnSpc>
                <a:spcPct val="95000"/>
              </a:lnSpc>
              <a:spcBef>
                <a:spcPts val="600"/>
              </a:spcBef>
              <a:defRPr>
                <a:solidFill>
                  <a:schemeClr val="bg1">
                    <a:lumMod val="50000"/>
                  </a:schemeClr>
                </a:solidFill>
                <a:latin typeface="+mj-lt"/>
              </a:defRPr>
            </a:lvl2pPr>
            <a:lvl3pPr>
              <a:defRPr>
                <a:solidFill>
                  <a:schemeClr val="bg1">
                    <a:lumMod val="50000"/>
                  </a:schemeClr>
                </a:solidFill>
                <a:latin typeface="+mj-lt"/>
              </a:defRPr>
            </a:lvl3pPr>
            <a:lvl4pPr>
              <a:defRPr>
                <a:solidFill>
                  <a:schemeClr val="bg1">
                    <a:lumMod val="50000"/>
                  </a:schemeClr>
                </a:solidFill>
                <a:latin typeface="+mj-lt"/>
              </a:defRPr>
            </a:lvl4pPr>
            <a:lvl5pPr>
              <a:defRPr>
                <a:solidFill>
                  <a:schemeClr val="bg1">
                    <a:lumMod val="50000"/>
                  </a:schemeClr>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laceholder 1"/>
          <p:cNvSpPr>
            <a:spLocks noGrp="1"/>
          </p:cNvSpPr>
          <p:nvPr>
            <p:ph type="title"/>
          </p:nvPr>
        </p:nvSpPr>
        <p:spPr>
          <a:xfrm>
            <a:off x="545500" y="270713"/>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pic>
        <p:nvPicPr>
          <p:cNvPr id="8"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63083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5262544" y="5451847"/>
            <a:ext cx="1654129"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grpSp>
    </p:spTree>
    <p:extLst>
      <p:ext uri="{BB962C8B-B14F-4D97-AF65-F5344CB8AC3E}">
        <p14:creationId xmlns:p14="http://schemas.microsoft.com/office/powerpoint/2010/main" val="2463643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545500" y="270713"/>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cxnSp>
        <p:nvCxnSpPr>
          <p:cNvPr id="9" name="Straight Connector 8"/>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4670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 Column">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userDrawn="1"/>
        </p:nvSpPr>
        <p:spPr>
          <a:xfrm>
            <a:off x="306190" y="301752"/>
            <a:ext cx="5497160" cy="838200"/>
          </a:xfrm>
          <a:prstGeom prst="rect">
            <a:avLst/>
          </a:prstGeom>
          <a:noFill/>
        </p:spPr>
        <p:txBody>
          <a:bodyPr vert="horz" lIns="61730" tIns="34295" rIns="61730" bIns="34295" rtlCol="0" anchor="t" anchorCtr="0">
            <a:noAutofit/>
          </a:bodyPr>
          <a:lstStyle>
            <a:lvl1pPr algn="l" defTabSz="685891" rtl="0" eaLnBrk="1" latinLnBrk="0" hangingPunct="1">
              <a:lnSpc>
                <a:spcPct val="80000"/>
              </a:lnSpc>
              <a:spcBef>
                <a:spcPct val="0"/>
              </a:spcBef>
              <a:buNone/>
              <a:defRPr lang="en-US" sz="2800" b="0" kern="1200" spc="0" baseline="0" dirty="0">
                <a:gradFill>
                  <a:gsLst>
                    <a:gs pos="100000">
                      <a:schemeClr val="accent6">
                        <a:lumMod val="60000"/>
                        <a:lumOff val="40000"/>
                      </a:schemeClr>
                    </a:gs>
                    <a:gs pos="35000">
                      <a:schemeClr val="accent6">
                        <a:lumMod val="75000"/>
                      </a:schemeClr>
                    </a:gs>
                    <a:gs pos="0">
                      <a:schemeClr val="accent6">
                        <a:lumMod val="60000"/>
                        <a:lumOff val="40000"/>
                      </a:schemeClr>
                    </a:gs>
                  </a:gsLst>
                  <a:lin ang="4800000" scaled="0"/>
                </a:gradFill>
                <a:latin typeface="+mj-lt"/>
                <a:ea typeface="+mj-ea"/>
                <a:cs typeface="+mj-cs"/>
              </a:defRPr>
            </a:lvl1pPr>
          </a:lstStyle>
          <a:p>
            <a:r>
              <a:rPr smtClean="0">
                <a:gradFill>
                  <a:gsLst>
                    <a:gs pos="100000">
                      <a:srgbClr val="6DB344"/>
                    </a:gs>
                    <a:gs pos="35000">
                      <a:srgbClr val="0096D6">
                        <a:lumMod val="75000"/>
                      </a:srgbClr>
                    </a:gs>
                    <a:gs pos="0">
                      <a:srgbClr val="6DB344"/>
                    </a:gs>
                  </a:gsLst>
                  <a:lin ang="4800000" scaled="0"/>
                </a:gradFill>
                <a:latin typeface="Arial"/>
              </a:rPr>
              <a:t>Two Column</a:t>
            </a:r>
            <a:br>
              <a:rPr smtClean="0">
                <a:gradFill>
                  <a:gsLst>
                    <a:gs pos="100000">
                      <a:srgbClr val="6DB344"/>
                    </a:gs>
                    <a:gs pos="35000">
                      <a:srgbClr val="0096D6">
                        <a:lumMod val="75000"/>
                      </a:srgbClr>
                    </a:gs>
                    <a:gs pos="0">
                      <a:srgbClr val="6DB344"/>
                    </a:gs>
                  </a:gsLst>
                  <a:lin ang="4800000" scaled="0"/>
                </a:gradFill>
                <a:latin typeface="Arial"/>
              </a:rPr>
            </a:br>
            <a:r>
              <a:rPr smtClean="0">
                <a:gradFill>
                  <a:gsLst>
                    <a:gs pos="100000">
                      <a:srgbClr val="6DB344"/>
                    </a:gs>
                    <a:gs pos="35000">
                      <a:srgbClr val="0096D6">
                        <a:lumMod val="75000"/>
                      </a:srgbClr>
                    </a:gs>
                    <a:gs pos="0">
                      <a:srgbClr val="6DB344"/>
                    </a:gs>
                  </a:gsLst>
                  <a:lin ang="4800000" scaled="0"/>
                </a:gradFill>
                <a:latin typeface="Arial"/>
              </a:rPr>
              <a:t>Title Left</a:t>
            </a:r>
            <a:endParaRPr>
              <a:gradFill>
                <a:gsLst>
                  <a:gs pos="100000">
                    <a:srgbClr val="6DB344"/>
                  </a:gs>
                  <a:gs pos="35000">
                    <a:srgbClr val="0096D6">
                      <a:lumMod val="75000"/>
                    </a:srgbClr>
                  </a:gs>
                  <a:gs pos="0">
                    <a:srgbClr val="6DB344"/>
                  </a:gs>
                </a:gsLst>
                <a:lin ang="4800000" scaled="0"/>
              </a:gradFill>
              <a:latin typeface="Arial"/>
            </a:endParaRPr>
          </a:p>
        </p:txBody>
      </p:sp>
      <p:sp>
        <p:nvSpPr>
          <p:cNvPr id="10"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lumMod val="50000"/>
                  </a:schemeClr>
                </a:solidFill>
                <a:latin typeface="+mj-lt"/>
              </a:defRPr>
            </a:lvl1pPr>
            <a:lvl2pPr marL="476314" indent="-171473">
              <a:buClr>
                <a:schemeClr val="accent5"/>
              </a:buClr>
              <a:buFont typeface="Arial" pitchFamily="34" charset="0"/>
              <a:buChar char="•"/>
              <a:tabLst/>
              <a:defRPr>
                <a:solidFill>
                  <a:schemeClr val="bg1">
                    <a:lumMod val="50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lumMod val="50000"/>
                  </a:schemeClr>
                </a:solidFill>
                <a:latin typeface="+mj-lt"/>
              </a:defRPr>
            </a:lvl1pPr>
            <a:lvl2pPr marL="476314" indent="-171473">
              <a:buClr>
                <a:schemeClr val="accent1">
                  <a:lumMod val="40000"/>
                  <a:lumOff val="60000"/>
                </a:schemeClr>
              </a:buClr>
              <a:buFont typeface="Arial" pitchFamily="34" charset="0"/>
              <a:buChar char="•"/>
              <a:defRPr>
                <a:solidFill>
                  <a:schemeClr val="bg1">
                    <a:lumMod val="50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3" name="Text Placeholder 15"/>
          <p:cNvSpPr>
            <a:spLocks noGrp="1"/>
          </p:cNvSpPr>
          <p:nvPr>
            <p:ph type="body" sz="quarter" idx="13" hasCustomPrompt="1"/>
          </p:nvPr>
        </p:nvSpPr>
        <p:spPr>
          <a:xfrm>
            <a:off x="6428253" y="310896"/>
            <a:ext cx="5193792" cy="841248"/>
          </a:xfrm>
        </p:spPr>
        <p:txBody>
          <a:bodyPr>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800" b="0" kern="1200" spc="0" baseline="0" dirty="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14" name="Straight Connector 13"/>
          <p:cNvCxnSpPr/>
          <p:nvPr userDrawn="1"/>
        </p:nvCxnSpPr>
        <p:spPr>
          <a:xfrm>
            <a:off x="306210" y="1374623"/>
            <a:ext cx="5472994"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428249" y="1374623"/>
            <a:ext cx="5472994"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0641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3 Column">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16" name="Text Placeholder 12"/>
          <p:cNvSpPr>
            <a:spLocks noGrp="1"/>
          </p:cNvSpPr>
          <p:nvPr>
            <p:ph type="body" sz="quarter" idx="14"/>
          </p:nvPr>
        </p:nvSpPr>
        <p:spPr>
          <a:xfrm>
            <a:off x="325883" y="1600207"/>
            <a:ext cx="3495823" cy="4391025"/>
          </a:xfrm>
        </p:spPr>
        <p:txBody>
          <a:bodyPr/>
          <a:lstStyle>
            <a:lvl1pPr>
              <a:defRPr>
                <a:solidFill>
                  <a:schemeClr val="accent2">
                    <a:lumMod val="75000"/>
                  </a:schemeClr>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2"/>
          <p:cNvSpPr>
            <a:spLocks noGrp="1"/>
          </p:cNvSpPr>
          <p:nvPr>
            <p:ph type="body" sz="quarter" idx="15"/>
          </p:nvPr>
        </p:nvSpPr>
        <p:spPr>
          <a:xfrm>
            <a:off x="4388856" y="1600206"/>
            <a:ext cx="3457733" cy="4362451"/>
          </a:xfrm>
        </p:spPr>
        <p:txBody>
          <a:bodyPr/>
          <a:lstStyle>
            <a:lvl1pPr>
              <a:defRPr>
                <a:solidFill>
                  <a:schemeClr val="accent2">
                    <a:lumMod val="75000"/>
                  </a:schemeClr>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2"/>
          <p:cNvSpPr>
            <a:spLocks noGrp="1"/>
          </p:cNvSpPr>
          <p:nvPr>
            <p:ph type="body" sz="quarter" idx="16"/>
          </p:nvPr>
        </p:nvSpPr>
        <p:spPr>
          <a:xfrm>
            <a:off x="8398864" y="1600207"/>
            <a:ext cx="3510635" cy="4333875"/>
          </a:xfrm>
        </p:spPr>
        <p:txBody>
          <a:bodyPr/>
          <a:lstStyle>
            <a:lvl1pPr>
              <a:defRPr>
                <a:solidFill>
                  <a:schemeClr val="accent2">
                    <a:lumMod val="75000"/>
                  </a:schemeClr>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7"/>
          <p:cNvSpPr>
            <a:spLocks noGrp="1"/>
          </p:cNvSpPr>
          <p:nvPr>
            <p:ph type="body" sz="quarter" idx="17"/>
          </p:nvPr>
        </p:nvSpPr>
        <p:spPr>
          <a:xfrm>
            <a:off x="292615" y="100584"/>
            <a:ext cx="3557016" cy="1152144"/>
          </a:xfrm>
        </p:spPr>
        <p:txBody>
          <a:bodyPr anchor="b" anchorCtr="0">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000" b="0" kern="1200" spc="0" baseline="0" dirty="0" smtClean="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0" name="Text Placeholder 17"/>
          <p:cNvSpPr>
            <a:spLocks noGrp="1"/>
          </p:cNvSpPr>
          <p:nvPr>
            <p:ph type="body" sz="quarter" idx="19"/>
          </p:nvPr>
        </p:nvSpPr>
        <p:spPr>
          <a:xfrm>
            <a:off x="4343421" y="100584"/>
            <a:ext cx="3465576" cy="1152144"/>
          </a:xfrm>
        </p:spPr>
        <p:txBody>
          <a:bodyPr anchor="b" anchorCtr="0">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000" b="0" kern="1200" spc="0" baseline="0" dirty="0" smtClean="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1" name="Text Placeholder 17"/>
          <p:cNvSpPr>
            <a:spLocks noGrp="1"/>
          </p:cNvSpPr>
          <p:nvPr>
            <p:ph type="body" sz="quarter" idx="20"/>
          </p:nvPr>
        </p:nvSpPr>
        <p:spPr>
          <a:xfrm>
            <a:off x="8360758" y="100584"/>
            <a:ext cx="3511296" cy="1152144"/>
          </a:xfrm>
        </p:spPr>
        <p:txBody>
          <a:bodyPr anchor="b" anchorCtr="0">
            <a:noAutofit/>
          </a:bodyPr>
          <a:lstStyle>
            <a:lvl1pPr marL="0" marR="0" indent="0" algn="l" defTabSz="685891" rtl="0" eaLnBrk="1" fontAlgn="auto" latinLnBrk="0" hangingPunct="1">
              <a:lnSpc>
                <a:spcPct val="80000"/>
              </a:lnSpc>
              <a:spcBef>
                <a:spcPct val="0"/>
              </a:spcBef>
              <a:spcAft>
                <a:spcPts val="0"/>
              </a:spcAft>
              <a:buClrTx/>
              <a:buSzTx/>
              <a:buFontTx/>
              <a:buNone/>
              <a:tabLst/>
              <a:defRPr lang="en-US" sz="2000" b="0" kern="1200" spc="0" baseline="0" dirty="0" smtClean="0">
                <a:gradFill>
                  <a:gsLst>
                    <a:gs pos="100000">
                      <a:schemeClr val="tx2"/>
                    </a:gs>
                    <a:gs pos="35000">
                      <a:schemeClr val="accent1">
                        <a:lumMod val="75000"/>
                      </a:schemeClr>
                    </a:gs>
                    <a:gs pos="0">
                      <a:schemeClr val="tx2"/>
                    </a:gs>
                  </a:gsLst>
                  <a:lin ang="4800000" scaled="0"/>
                </a:gradFill>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Tree>
    <p:extLst>
      <p:ext uri="{BB962C8B-B14F-4D97-AF65-F5344CB8AC3E}">
        <p14:creationId xmlns:p14="http://schemas.microsoft.com/office/powerpoint/2010/main" val="286770542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545500" y="270713"/>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cxnSp>
        <p:nvCxnSpPr>
          <p:cNvPr id="9" name="Straight Connector 8"/>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Chart Placeholder 35"/>
          <p:cNvSpPr>
            <a:spLocks noGrp="1"/>
          </p:cNvSpPr>
          <p:nvPr>
            <p:ph type="chart" sz="quarter" idx="10"/>
          </p:nvPr>
        </p:nvSpPr>
        <p:spPr>
          <a:xfrm>
            <a:off x="540652" y="1117600"/>
            <a:ext cx="10969943" cy="4521200"/>
          </a:xfrm>
        </p:spPr>
        <p:txBody>
          <a:bodyPr anchor="ctr" anchorCtr="1"/>
          <a:lstStyle>
            <a:lvl1pPr>
              <a:buNone/>
              <a:defRPr>
                <a:latin typeface="+mj-lt"/>
              </a:defRPr>
            </a:lvl1pPr>
          </a:lstStyle>
          <a:p>
            <a:r>
              <a:rPr lang="en-US" dirty="0" smtClean="0"/>
              <a:t>Click icon to add chart</a:t>
            </a:r>
            <a:endParaRPr lang="en-US" dirty="0"/>
          </a:p>
        </p:txBody>
      </p:sp>
      <p:sp>
        <p:nvSpPr>
          <p:cNvPr id="10" name="Text Placeholder 9"/>
          <p:cNvSpPr>
            <a:spLocks noGrp="1"/>
          </p:cNvSpPr>
          <p:nvPr>
            <p:ph type="body" sz="quarter" idx="11" hasCustomPrompt="1"/>
          </p:nvPr>
        </p:nvSpPr>
        <p:spPr>
          <a:xfrm>
            <a:off x="540655" y="5744035"/>
            <a:ext cx="10969943" cy="369332"/>
          </a:xfrm>
        </p:spPr>
        <p:txBody>
          <a:bodyPr wrap="square" anchor="b" anchorCtr="0">
            <a:noAutofit/>
          </a:bodyPr>
          <a:lstStyle>
            <a:lvl1pPr algn="l" defTabSz="804863">
              <a:lnSpc>
                <a:spcPct val="100000"/>
              </a:lnSpc>
              <a:spcBef>
                <a:spcPct val="50000"/>
              </a:spcBef>
              <a:buNone/>
              <a:defRPr sz="10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a:t>
            </a:r>
          </a:p>
        </p:txBody>
      </p:sp>
    </p:spTree>
    <p:extLst>
      <p:ext uri="{BB962C8B-B14F-4D97-AF65-F5344CB8AC3E}">
        <p14:creationId xmlns:p14="http://schemas.microsoft.com/office/powerpoint/2010/main" val="12546319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Storytelling">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21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userDrawn="1"/>
        </p:nvSpPr>
        <p:spPr>
          <a:xfrm>
            <a:off x="306190" y="1918753"/>
            <a:ext cx="5488498" cy="3020519"/>
          </a:xfrm>
          <a:prstGeom prst="rect">
            <a:avLst/>
          </a:prstGeom>
          <a:noFill/>
        </p:spPr>
        <p:txBody>
          <a:bodyPr vert="horz" lIns="61730" tIns="34295" rIns="61730" bIns="34295" rtlCol="0" anchor="ctr"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400" b="0" kern="1200" spc="0" baseline="0" dirty="0">
                <a:gradFill>
                  <a:gsLst>
                    <a:gs pos="100000">
                      <a:schemeClr val="accent6">
                        <a:lumMod val="60000"/>
                        <a:lumOff val="40000"/>
                      </a:schemeClr>
                    </a:gs>
                    <a:gs pos="35000">
                      <a:schemeClr val="accent6">
                        <a:lumMod val="75000"/>
                      </a:schemeClr>
                    </a:gs>
                    <a:gs pos="0">
                      <a:schemeClr val="accent6">
                        <a:lumMod val="60000"/>
                        <a:lumOff val="40000"/>
                      </a:schemeClr>
                    </a:gs>
                  </a:gsLst>
                  <a:lin ang="4800000" scaled="0"/>
                </a:gradFill>
                <a:latin typeface="+mj-lt"/>
                <a:ea typeface="+mj-ea"/>
                <a:cs typeface="+mj-cs"/>
              </a:defRPr>
            </a:lvl1pPr>
          </a:lstStyle>
          <a:p>
            <a:pPr>
              <a:buClr>
                <a:srgbClr val="0096D6"/>
              </a:buClr>
            </a:pPr>
            <a:r>
              <a:rPr smtClean="0">
                <a:gradFill>
                  <a:gsLst>
                    <a:gs pos="100000">
                      <a:srgbClr val="6DB344"/>
                    </a:gs>
                    <a:gs pos="35000">
                      <a:srgbClr val="0096D6">
                        <a:lumMod val="75000"/>
                      </a:srgbClr>
                    </a:gs>
                    <a:gs pos="0">
                      <a:srgbClr val="6DB344"/>
                    </a:gs>
                  </a:gsLst>
                  <a:lin ang="4800000" scaled="0"/>
                </a:gradFill>
                <a:latin typeface="Arial"/>
              </a:rPr>
              <a:t>Telling Shared Experiences</a:t>
            </a:r>
            <a:endParaRPr>
              <a:gradFill>
                <a:gsLst>
                  <a:gs pos="100000">
                    <a:srgbClr val="6DB344"/>
                  </a:gs>
                  <a:gs pos="35000">
                    <a:srgbClr val="0096D6">
                      <a:lumMod val="75000"/>
                    </a:srgbClr>
                  </a:gs>
                  <a:gs pos="0">
                    <a:srgbClr val="6DB344"/>
                  </a:gs>
                </a:gsLst>
                <a:lin ang="4800000" scaled="0"/>
              </a:gradFill>
              <a:latin typeface="Arial"/>
            </a:endParaRPr>
          </a:p>
        </p:txBody>
      </p:sp>
      <p:sp>
        <p:nvSpPr>
          <p:cNvPr id="13" name="Text Placeholder 3"/>
          <p:cNvSpPr>
            <a:spLocks noGrp="1"/>
          </p:cNvSpPr>
          <p:nvPr>
            <p:ph type="body" sz="quarter" idx="12" hasCustomPrompt="1"/>
          </p:nvPr>
        </p:nvSpPr>
        <p:spPr>
          <a:xfrm>
            <a:off x="6561651" y="310935"/>
            <a:ext cx="5192439" cy="5701021"/>
          </a:xfrm>
        </p:spPr>
        <p:txBody>
          <a:bodyPr anchor="ctr" anchorCtr="0">
            <a:noAutofit/>
          </a:bodyPr>
          <a:lstStyle>
            <a:lvl1pPr marL="0" indent="0">
              <a:buFontTx/>
              <a:buNone/>
              <a:defRPr sz="1500" baseline="0">
                <a:solidFill>
                  <a:schemeClr val="bg1">
                    <a:lumMod val="50000"/>
                  </a:schemeClr>
                </a:solidFill>
                <a:latin typeface="+mj-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spTree>
    <p:extLst>
      <p:ext uri="{BB962C8B-B14F-4D97-AF65-F5344CB8AC3E}">
        <p14:creationId xmlns:p14="http://schemas.microsoft.com/office/powerpoint/2010/main" val="384380660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2053"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userDrawn="1"/>
        </p:nvSpPr>
        <p:spPr>
          <a:xfrm>
            <a:off x="-386539" y="-966700"/>
            <a:ext cx="2305719" cy="14014175"/>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1" name="Rounded Rectangle 30"/>
          <p:cNvSpPr/>
          <p:nvPr userDrawn="1"/>
        </p:nvSpPr>
        <p:spPr>
          <a:xfrm>
            <a:off x="1512158" y="379114"/>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2" name="Rounded Rectangle 31"/>
          <p:cNvSpPr/>
          <p:nvPr userDrawn="1"/>
        </p:nvSpPr>
        <p:spPr>
          <a:xfrm>
            <a:off x="10664677" y="913446"/>
            <a:ext cx="2003325" cy="7079767"/>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3" name="Rounded Rectangle 32"/>
          <p:cNvSpPr/>
          <p:nvPr userDrawn="1"/>
        </p:nvSpPr>
        <p:spPr>
          <a:xfrm>
            <a:off x="9737261" y="3429004"/>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rot="10800000">
            <a:off x="2968124" y="5022379"/>
            <a:ext cx="2074369" cy="7330836"/>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8584401" y="4204800"/>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8" name="Rectangle 5"/>
          <p:cNvSpPr>
            <a:spLocks noChangeArrowheads="1"/>
          </p:cNvSpPr>
          <p:nvPr/>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1" name="Rectangle 4"/>
          <p:cNvSpPr>
            <a:spLocks noChangeArrowheads="1"/>
          </p:cNvSpPr>
          <p:nvPr userDrawn="1"/>
        </p:nvSpPr>
        <p:spPr bwMode="ltGray">
          <a:xfrm>
            <a:off x="335121" y="6586296"/>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279" y="658045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title" hasCustomPrompt="1"/>
          </p:nvPr>
        </p:nvSpPr>
        <p:spPr>
          <a:xfrm>
            <a:off x="636917" y="484672"/>
            <a:ext cx="1056883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7" name="Text Placeholder 4"/>
          <p:cNvSpPr>
            <a:spLocks noGrp="1"/>
          </p:cNvSpPr>
          <p:nvPr>
            <p:ph type="body" sz="quarter" idx="11" hasCustomPrompt="1"/>
          </p:nvPr>
        </p:nvSpPr>
        <p:spPr>
          <a:xfrm>
            <a:off x="636917" y="4963520"/>
            <a:ext cx="10568838"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cxnSp>
        <p:nvCxnSpPr>
          <p:cNvPr id="27" name="Straight Connector 26"/>
          <p:cNvCxnSpPr/>
          <p:nvPr userDrawn="1"/>
        </p:nvCxnSpPr>
        <p:spPr>
          <a:xfrm>
            <a:off x="636917" y="1092696"/>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636917" y="6354287"/>
            <a:ext cx="10568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8248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Single Photo w/ Caption">
    <p:spTree>
      <p:nvGrpSpPr>
        <p:cNvPr id="1" name=""/>
        <p:cNvGrpSpPr/>
        <p:nvPr/>
      </p:nvGrpSpPr>
      <p:grpSpPr>
        <a:xfrm>
          <a:off x="0" y="0"/>
          <a:ext cx="0" cy="0"/>
          <a:chOff x="0" y="0"/>
          <a:chExt cx="0" cy="0"/>
        </a:xfrm>
      </p:grpSpPr>
      <p:pic>
        <p:nvPicPr>
          <p:cNvPr id="21"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092192" y="795528"/>
            <a:ext cx="5989765"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3092012" y="4794355"/>
            <a:ext cx="5987875"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3101207" y="795528"/>
            <a:ext cx="596736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3294787" y="4873439"/>
            <a:ext cx="5681645" cy="838200"/>
          </a:xfrm>
        </p:spPr>
        <p:txBody>
          <a:bodyPr anchor="ctr"/>
          <a:lstStyle>
            <a:lvl1pPr>
              <a:defRPr sz="2400">
                <a:latin typeface="+mj-lt"/>
              </a:defRPr>
            </a:lvl1pPr>
          </a:lstStyle>
          <a:p>
            <a:r>
              <a:rPr lang="en-US" dirty="0" smtClean="0"/>
              <a:t>Click to edit Master title style</a:t>
            </a:r>
            <a:endParaRPr lang="en-US" dirty="0"/>
          </a:p>
        </p:txBody>
      </p:sp>
      <p:sp>
        <p:nvSpPr>
          <p:cNvPr id="7" name="Rectangle 5"/>
          <p:cNvSpPr>
            <a:spLocks noChangeArrowheads="1"/>
          </p:cNvSpPr>
          <p:nvPr userDrawn="1"/>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8" name="Rectangle 4"/>
          <p:cNvSpPr>
            <a:spLocks noChangeArrowheads="1"/>
          </p:cNvSpPr>
          <p:nvPr userDrawn="1"/>
        </p:nvSpPr>
        <p:spPr bwMode="ltGray">
          <a:xfrm>
            <a:off x="335121" y="6586296"/>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9" name="Rectangle 7"/>
          <p:cNvSpPr>
            <a:spLocks noChangeArrowheads="1"/>
          </p:cNvSpPr>
          <p:nvPr userDrawn="1"/>
        </p:nvSpPr>
        <p:spPr bwMode="ltGray">
          <a:xfrm>
            <a:off x="11604279" y="658045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11870229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Segue With Image">
    <p:spTree>
      <p:nvGrpSpPr>
        <p:cNvPr id="1" name=""/>
        <p:cNvGrpSpPr/>
        <p:nvPr/>
      </p:nvGrpSpPr>
      <p:grpSpPr>
        <a:xfrm>
          <a:off x="0" y="0"/>
          <a:ext cx="0" cy="0"/>
          <a:chOff x="0" y="0"/>
          <a:chExt cx="0" cy="0"/>
        </a:xfrm>
      </p:grpSpPr>
      <p:pic>
        <p:nvPicPr>
          <p:cNvPr id="15"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6436735" y="1858599"/>
            <a:ext cx="5591754" cy="3140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440069" y="1858599"/>
            <a:ext cx="5570845" cy="3140804"/>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ext"/>
          <p:cNvSpPr>
            <a:spLocks noGrp="1"/>
          </p:cNvSpPr>
          <p:nvPr>
            <p:ph type="title"/>
          </p:nvPr>
        </p:nvSpPr>
        <p:spPr>
          <a:xfrm>
            <a:off x="552515" y="1858599"/>
            <a:ext cx="5178054" cy="3140804"/>
          </a:xfrm>
        </p:spPr>
        <p:txBody>
          <a:bodyPr anchor="ctr"/>
          <a:lstStyle>
            <a:lvl1pPr>
              <a:lnSpc>
                <a:spcPct val="100000"/>
              </a:lnSpc>
              <a:defRPr sz="3200">
                <a:solidFill>
                  <a:schemeClr val="bg1"/>
                </a:solidFill>
                <a:latin typeface="+mj-lt"/>
              </a:defRPr>
            </a:lvl1pPr>
          </a:lstStyle>
          <a:p>
            <a:r>
              <a:rPr lang="en-US" dirty="0" smtClean="0"/>
              <a:t>Click to edit Master title style</a:t>
            </a:r>
            <a:endParaRPr lang="en-US" dirty="0"/>
          </a:p>
        </p:txBody>
      </p:sp>
      <p:cxnSp>
        <p:nvCxnSpPr>
          <p:cNvPr id="3" name="Straight Connector 2"/>
          <p:cNvCxnSpPr/>
          <p:nvPr userDrawn="1"/>
        </p:nvCxnSpPr>
        <p:spPr>
          <a:xfrm>
            <a:off x="6094413" y="562971"/>
            <a:ext cx="0" cy="5732060"/>
          </a:xfrm>
          <a:prstGeom prst="line">
            <a:avLst/>
          </a:prstGeom>
          <a:ln w="19050">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
        <p:nvSpPr>
          <p:cNvPr id="7" name="Rectangle 5"/>
          <p:cNvSpPr>
            <a:spLocks noChangeArrowheads="1"/>
          </p:cNvSpPr>
          <p:nvPr userDrawn="1"/>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8" name="Rectangle 4"/>
          <p:cNvSpPr>
            <a:spLocks noChangeArrowheads="1"/>
          </p:cNvSpPr>
          <p:nvPr userDrawn="1"/>
        </p:nvSpPr>
        <p:spPr bwMode="ltGray">
          <a:xfrm>
            <a:off x="335121" y="6586296"/>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10" name="Rectangle 7"/>
          <p:cNvSpPr>
            <a:spLocks noChangeArrowheads="1"/>
          </p:cNvSpPr>
          <p:nvPr userDrawn="1"/>
        </p:nvSpPr>
        <p:spPr bwMode="ltGray">
          <a:xfrm>
            <a:off x="11604279" y="658045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386022010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24"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759"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77"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30"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540" y="3029000"/>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000"/>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000"/>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000"/>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707"/>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30" y="1676440"/>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2999"/>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30" y="5182999"/>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8" name="Rectangle 5"/>
          <p:cNvSpPr>
            <a:spLocks noChangeArrowheads="1"/>
          </p:cNvSpPr>
          <p:nvPr userDrawn="1"/>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4"/>
          <p:cNvSpPr>
            <a:spLocks noChangeArrowheads="1"/>
          </p:cNvSpPr>
          <p:nvPr userDrawn="1"/>
        </p:nvSpPr>
        <p:spPr bwMode="ltGray">
          <a:xfrm>
            <a:off x="335121" y="6586296"/>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0" name="Rectangle 7"/>
          <p:cNvSpPr>
            <a:spLocks noChangeArrowheads="1"/>
          </p:cNvSpPr>
          <p:nvPr userDrawn="1"/>
        </p:nvSpPr>
        <p:spPr bwMode="ltGray">
          <a:xfrm>
            <a:off x="11604279" y="658045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152023083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pic>
        <p:nvPicPr>
          <p:cNvPr id="2053"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userDrawn="1"/>
        </p:nvSpPr>
        <p:spPr>
          <a:xfrm>
            <a:off x="-386539" y="-966700"/>
            <a:ext cx="2305719" cy="14014175"/>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1" name="Rounded Rectangle 30"/>
          <p:cNvSpPr/>
          <p:nvPr userDrawn="1"/>
        </p:nvSpPr>
        <p:spPr>
          <a:xfrm>
            <a:off x="1512158" y="379114"/>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2" name="Rounded Rectangle 31"/>
          <p:cNvSpPr/>
          <p:nvPr userDrawn="1"/>
        </p:nvSpPr>
        <p:spPr>
          <a:xfrm>
            <a:off x="10664677" y="913446"/>
            <a:ext cx="2003325" cy="7079767"/>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3" name="Rounded Rectangle 32"/>
          <p:cNvSpPr/>
          <p:nvPr userDrawn="1"/>
        </p:nvSpPr>
        <p:spPr>
          <a:xfrm>
            <a:off x="9737261" y="3429004"/>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rot="10800000">
            <a:off x="2968124" y="5022379"/>
            <a:ext cx="2074369" cy="7330836"/>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8584401" y="4204800"/>
            <a:ext cx="2305719" cy="8148431"/>
          </a:xfrm>
          <a:prstGeom prst="roundRect">
            <a:avLst>
              <a:gd name="adj" fmla="val 50000"/>
            </a:avLst>
          </a:prstGeom>
          <a:gradFill flip="none" rotWithShape="1">
            <a:gsLst>
              <a:gs pos="0">
                <a:schemeClr val="accent5">
                  <a:alpha val="15000"/>
                </a:schemeClr>
              </a:gs>
              <a:gs pos="100000">
                <a:schemeClr val="tx2">
                  <a:lumMod val="50000"/>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8" name="Rectangle 5"/>
          <p:cNvSpPr>
            <a:spLocks noChangeArrowheads="1"/>
          </p:cNvSpPr>
          <p:nvPr/>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1" name="Rectangle 4"/>
          <p:cNvSpPr>
            <a:spLocks noChangeArrowheads="1"/>
          </p:cNvSpPr>
          <p:nvPr userDrawn="1"/>
        </p:nvSpPr>
        <p:spPr bwMode="ltGray">
          <a:xfrm>
            <a:off x="335121" y="6586296"/>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279" y="658045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16" name="Subtitle 2"/>
          <p:cNvSpPr>
            <a:spLocks noGrp="1"/>
          </p:cNvSpPr>
          <p:nvPr>
            <p:ph type="subTitle" idx="1" hasCustomPrompt="1"/>
          </p:nvPr>
        </p:nvSpPr>
        <p:spPr>
          <a:xfrm>
            <a:off x="315140" y="4279442"/>
            <a:ext cx="6244863" cy="384175"/>
          </a:xfrm>
        </p:spPr>
        <p:txBody>
          <a:bodyPr vert="horz" lIns="68589" tIns="34295" rIns="68589" bIns="34295" rtlCol="0">
            <a:noAutofit/>
          </a:bodyPr>
          <a:lstStyle>
            <a:lvl1pPr marL="0" indent="0" algn="l" defTabSz="685891"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pPr marL="0" lvl="0" indent="0" algn="l" defTabSz="685891"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3" name="Title 1"/>
          <p:cNvSpPr>
            <a:spLocks noGrp="1"/>
          </p:cNvSpPr>
          <p:nvPr>
            <p:ph type="ctrTitle" hasCustomPrompt="1"/>
          </p:nvPr>
        </p:nvSpPr>
        <p:spPr>
          <a:xfrm>
            <a:off x="278218" y="3282704"/>
            <a:ext cx="6281773" cy="1022351"/>
          </a:xfrm>
        </p:spPr>
        <p:txBody>
          <a:bodyPr vert="horz" lIns="61730" tIns="34295" rIns="61730" bIns="34295" rtlCol="0" anchor="b"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100" b="0" kern="1200" spc="0" baseline="0" dirty="0">
                <a:solidFill>
                  <a:schemeClr val="bg1"/>
                </a:solidFill>
                <a:latin typeface="+mj-lt"/>
                <a:ea typeface="+mj-ea"/>
                <a:cs typeface="+mj-cs"/>
              </a:defRPr>
            </a:lvl1pPr>
          </a:lstStyle>
          <a:p>
            <a:r>
              <a:rPr lang="en-US" dirty="0" smtClean="0"/>
              <a:t>Demo Title</a:t>
            </a:r>
            <a:endParaRPr lang="en-US" dirty="0"/>
          </a:p>
        </p:txBody>
      </p:sp>
      <p:sp>
        <p:nvSpPr>
          <p:cNvPr id="24" name="Picture Placeholder 30"/>
          <p:cNvSpPr>
            <a:spLocks noGrp="1"/>
          </p:cNvSpPr>
          <p:nvPr>
            <p:ph type="pic" sz="quarter" idx="10" hasCustomPrompt="1"/>
          </p:nvPr>
        </p:nvSpPr>
        <p:spPr>
          <a:xfrm>
            <a:off x="7385290" y="1917740"/>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0733676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4694" y="3066687"/>
            <a:ext cx="3291451" cy="861736"/>
          </a:xfrm>
          <a:prstGeom prst="rect">
            <a:avLst/>
          </a:prstGeom>
          <a:noFill/>
        </p:spPr>
        <p:txBody>
          <a:bodyPr wrap="none" lIns="121883" tIns="60941" rIns="121883" bIns="60941" rtlCol="0">
            <a:spAutoFit/>
          </a:bodyPr>
          <a:lstStyle/>
          <a:p>
            <a:r>
              <a:rPr lang="en-US" sz="4800" dirty="0" smtClean="0">
                <a:solidFill>
                  <a:srgbClr val="FFFFFF"/>
                </a:solidFill>
                <a:latin typeface="+mj-lt"/>
              </a:rPr>
              <a:t>Thank you.</a:t>
            </a:r>
            <a:endParaRPr lang="en-US" sz="4800" dirty="0">
              <a:solidFill>
                <a:srgbClr val="FFFFFF"/>
              </a:solidFill>
              <a:latin typeface="+mj-lt"/>
            </a:endParaRPr>
          </a:p>
        </p:txBody>
      </p:sp>
      <p:sp>
        <p:nvSpPr>
          <p:cNvPr id="65" name="Rectangle 64"/>
          <p:cNvSpPr>
            <a:spLocks noChangeArrowheads="1"/>
          </p:cNvSpPr>
          <p:nvPr userDrawn="1"/>
        </p:nvSpPr>
        <p:spPr bwMode="black">
          <a:xfrm>
            <a:off x="8379473" y="3801574"/>
            <a:ext cx="155448" cy="589103"/>
          </a:xfrm>
          <a:prstGeom prst="rect">
            <a:avLst/>
          </a:prstGeom>
          <a:solidFill>
            <a:schemeClr val="tx1"/>
          </a:solidFill>
          <a:ln w="9525">
            <a:noFill/>
            <a:miter lim="800000"/>
            <a:headEnd/>
            <a:tailEnd/>
          </a:ln>
        </p:spPr>
        <p:txBody>
          <a:bodyPr lIns="121883" tIns="60941" rIns="121883" bIns="60941"/>
          <a:lstStyle/>
          <a:p>
            <a:endParaRPr lang="en-US">
              <a:solidFill>
                <a:srgbClr val="0096D6"/>
              </a:solidFill>
              <a:latin typeface="+mj-lt"/>
            </a:endParaRPr>
          </a:p>
        </p:txBody>
      </p:sp>
      <p:sp>
        <p:nvSpPr>
          <p:cNvPr id="66" name="Freeform 65"/>
          <p:cNvSpPr>
            <a:spLocks/>
          </p:cNvSpPr>
          <p:nvPr userDrawn="1"/>
        </p:nvSpPr>
        <p:spPr bwMode="black">
          <a:xfrm>
            <a:off x="9285041" y="378690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67" name="Freeform 66"/>
          <p:cNvSpPr>
            <a:spLocks/>
          </p:cNvSpPr>
          <p:nvPr userDrawn="1"/>
        </p:nvSpPr>
        <p:spPr bwMode="black">
          <a:xfrm>
            <a:off x="7728765" y="378690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68" name="Freeform 67"/>
          <p:cNvSpPr>
            <a:spLocks noEditPoints="1"/>
          </p:cNvSpPr>
          <p:nvPr userDrawn="1"/>
        </p:nvSpPr>
        <p:spPr bwMode="black">
          <a:xfrm>
            <a:off x="9897790" y="378690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69" name="Freeform 68"/>
          <p:cNvSpPr>
            <a:spLocks/>
          </p:cNvSpPr>
          <p:nvPr userDrawn="1"/>
        </p:nvSpPr>
        <p:spPr bwMode="black">
          <a:xfrm>
            <a:off x="8735553" y="378690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70" name="Freeform 69"/>
          <p:cNvSpPr>
            <a:spLocks/>
          </p:cNvSpPr>
          <p:nvPr userDrawn="1"/>
        </p:nvSpPr>
        <p:spPr bwMode="black">
          <a:xfrm>
            <a:off x="7419752" y="2966784"/>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71" name="Freeform 70"/>
          <p:cNvSpPr>
            <a:spLocks/>
          </p:cNvSpPr>
          <p:nvPr userDrawn="1"/>
        </p:nvSpPr>
        <p:spPr bwMode="black">
          <a:xfrm>
            <a:off x="7830057" y="2763776"/>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72" name="Freeform 71"/>
          <p:cNvSpPr>
            <a:spLocks/>
          </p:cNvSpPr>
          <p:nvPr userDrawn="1"/>
        </p:nvSpPr>
        <p:spPr bwMode="black">
          <a:xfrm>
            <a:off x="8233138" y="2484632"/>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73" name="Freeform 72"/>
          <p:cNvSpPr>
            <a:spLocks/>
          </p:cNvSpPr>
          <p:nvPr userDrawn="1"/>
        </p:nvSpPr>
        <p:spPr bwMode="black">
          <a:xfrm>
            <a:off x="8643444" y="2763773"/>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74" name="Freeform 73"/>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75" name="Freeform 74"/>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76" name="Freeform 75"/>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77" name="Freeform 76"/>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78" name="Freeform 77"/>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Tree>
    <p:extLst>
      <p:ext uri="{BB962C8B-B14F-4D97-AF65-F5344CB8AC3E}">
        <p14:creationId xmlns:p14="http://schemas.microsoft.com/office/powerpoint/2010/main" val="1754768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Closing Thank You">
    <p:spTree>
      <p:nvGrpSpPr>
        <p:cNvPr id="1" name=""/>
        <p:cNvGrpSpPr/>
        <p:nvPr/>
      </p:nvGrpSpPr>
      <p:grpSpPr>
        <a:xfrm>
          <a:off x="0" y="0"/>
          <a:ext cx="0" cy="0"/>
          <a:chOff x="0" y="0"/>
          <a:chExt cx="0" cy="0"/>
        </a:xfrm>
      </p:grpSpPr>
      <p:pic>
        <p:nvPicPr>
          <p:cNvPr id="41" name="Picture 5" descr="C:\Users\macchris\Desktop\EMEAR Power Training\EMAR-Power-Training-PPT-Slide_GreenPlain.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26" y="0"/>
            <a:ext cx="1219695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userDrawn="1"/>
        </p:nvGrpSpPr>
        <p:grpSpPr>
          <a:xfrm>
            <a:off x="5621012" y="5525728"/>
            <a:ext cx="946809" cy="480227"/>
            <a:chOff x="4117818" y="4144266"/>
            <a:chExt cx="908367" cy="360170"/>
          </a:xfrm>
        </p:grpSpPr>
        <p:sp>
          <p:nvSpPr>
            <p:cNvPr id="20" name="Rectangle 19"/>
            <p:cNvSpPr>
              <a:spLocks noChangeArrowheads="1"/>
            </p:cNvSpPr>
            <p:nvPr/>
          </p:nvSpPr>
          <p:spPr bwMode="black">
            <a:xfrm>
              <a:off x="4373703" y="4383413"/>
              <a:ext cx="41443" cy="117762"/>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4615131" y="4380152"/>
              <a:ext cx="119991" cy="12428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4200222" y="4380152"/>
              <a:ext cx="119991" cy="12428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4778492" y="4380152"/>
              <a:ext cx="164807" cy="12428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4468634" y="4380152"/>
              <a:ext cx="107462" cy="12428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4117818" y="4240648"/>
              <a:ext cx="39033" cy="6051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4227207"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4334670" y="4144266"/>
              <a:ext cx="39033" cy="18624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4444059"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4551039" y="4240648"/>
              <a:ext cx="41443" cy="6051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4660429"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4769819" y="4144266"/>
              <a:ext cx="39515" cy="186245"/>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4877280"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4986670" y="4240648"/>
              <a:ext cx="39515" cy="6051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grpSp>
      <p:sp>
        <p:nvSpPr>
          <p:cNvPr id="34" name="TextBox 33"/>
          <p:cNvSpPr txBox="1"/>
          <p:nvPr userDrawn="1"/>
        </p:nvSpPr>
        <p:spPr>
          <a:xfrm>
            <a:off x="4469989" y="2883117"/>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35" name="Rectangle 5"/>
          <p:cNvSpPr>
            <a:spLocks noChangeArrowheads="1"/>
          </p:cNvSpPr>
          <p:nvPr userDrawn="1"/>
        </p:nvSpPr>
        <p:spPr bwMode="ltGray">
          <a:xfrm>
            <a:off x="10347538" y="6584563"/>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36" name="Rectangle 4"/>
          <p:cNvSpPr>
            <a:spLocks noChangeArrowheads="1"/>
          </p:cNvSpPr>
          <p:nvPr userDrawn="1"/>
        </p:nvSpPr>
        <p:spPr bwMode="ltGray">
          <a:xfrm>
            <a:off x="335121" y="6586296"/>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37" name="Rectangle 7"/>
          <p:cNvSpPr>
            <a:spLocks noChangeArrowheads="1"/>
          </p:cNvSpPr>
          <p:nvPr userDrawn="1"/>
        </p:nvSpPr>
        <p:spPr bwMode="ltGray">
          <a:xfrm>
            <a:off x="11604279" y="658045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pic>
        <p:nvPicPr>
          <p:cNvPr id="2050" name="Picture 2" descr="D:\My Box Files\Adam\Client Projects\12561 - Emear Power Training FY14 Branding\Deliverables\PowerTrainingLockUp.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672401" y="3849546"/>
            <a:ext cx="2844060" cy="26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7441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059"/>
            <a:ext cx="10813351" cy="384175"/>
          </a:xfrm>
          <a:prstGeom prst="rect">
            <a:avLst/>
          </a:prstGeom>
        </p:spPr>
        <p:txBody>
          <a:bodyPr anchor="b" anchorCtr="0">
            <a:noAutofit/>
          </a:bodyPr>
          <a:lstStyle>
            <a:lvl1pPr marL="0" indent="0" algn="l">
              <a:buNone/>
              <a:defRPr sz="1200" b="0" i="0">
                <a:solidFill>
                  <a:schemeClr val="bg1"/>
                </a:solidFill>
                <a:latin typeface="+mn-lt"/>
                <a:cs typeface="CiscoSan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4944"/>
            <a:ext cx="10814050" cy="384175"/>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266"/>
            <a:ext cx="10814050" cy="384175"/>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4" y="3496670"/>
            <a:ext cx="11067284" cy="398668"/>
          </a:xfrm>
          <a:prstGeom prst="rect">
            <a:avLst/>
          </a:prstGeom>
        </p:spPr>
        <p:txBody>
          <a:bodyPr/>
          <a:lstStyle>
            <a:lvl1pPr marL="0" indent="0">
              <a:buFont typeface="Arial" panose="020B0604020202020204" pitchFamily="34" charset="0"/>
              <a:buNone/>
              <a:defRPr sz="1800" baseline="0">
                <a:solidFill>
                  <a:schemeClr val="bg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grpSp>
        <p:nvGrpSpPr>
          <p:cNvPr id="28" name="Group 67"/>
          <p:cNvGrpSpPr/>
          <p:nvPr userDrawn="1"/>
        </p:nvGrpSpPr>
        <p:grpSpPr>
          <a:xfrm>
            <a:off x="380146" y="410540"/>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200"/>
              <a:endParaRPr lang="en-US" sz="1800">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200"/>
              <a:endParaRPr lang="en-US" sz="1800">
                <a:solidFill>
                  <a:srgbClr val="FFFFFF"/>
                </a:solidFill>
                <a:latin typeface="CiscoSansTT ExtraLight"/>
              </a:endParaRPr>
            </a:p>
          </p:txBody>
        </p:sp>
      </p:grpSp>
    </p:spTree>
    <p:extLst>
      <p:ext uri="{BB962C8B-B14F-4D97-AF65-F5344CB8AC3E}">
        <p14:creationId xmlns:p14="http://schemas.microsoft.com/office/powerpoint/2010/main" val="37223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86"/>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686688" y="6379474"/>
            <a:ext cx="744536" cy="154530"/>
          </a:xfrm>
          <a:prstGeom prst="rect">
            <a:avLst/>
          </a:prstGeom>
          <a:noFill/>
          <a:ln w="9525">
            <a:noFill/>
            <a:miter lim="800000"/>
            <a:headEnd/>
            <a:tailEnd/>
          </a:ln>
          <a:effectLst/>
        </p:spPr>
        <p:txBody>
          <a:bodyPr wrap="none" lIns="61598" tIns="30798" rIns="61598" bIns="30798" anchor="b">
            <a:spAutoFit/>
          </a:bodyPr>
          <a:lstStyle/>
          <a:p>
            <a:pPr algn="r" defTabSz="610846"/>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620305" y="6375370"/>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FFFFFF"/>
                </a:solidFill>
                <a:latin typeface="CiscoSansTT Light"/>
                <a:cs typeface="CiscoSans Thin"/>
              </a:rPr>
              <a:pPr algn="r" defTabSz="610846"/>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18" y="6381207"/>
            <a:ext cx="4559499"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8" name="Straight Connector 7"/>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5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191" y="1666619"/>
            <a:ext cx="11440688" cy="4354712"/>
          </a:xfrm>
          <a:prstGeom prst="rect">
            <a:avLst/>
          </a:prstGeom>
        </p:spPr>
        <p:txBody>
          <a:bodyPr>
            <a:noAutofit/>
          </a:bodyPr>
          <a:lstStyle>
            <a:lvl1pPr marL="280988" indent="-2238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80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713"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25"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75" indent="-1682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01388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191" y="1666619"/>
            <a:ext cx="5558062" cy="4354712"/>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141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1793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686688" y="6379474"/>
            <a:ext cx="744536" cy="154530"/>
          </a:xfrm>
          <a:prstGeom prst="rect">
            <a:avLst/>
          </a:prstGeom>
          <a:noFill/>
          <a:ln w="9525">
            <a:noFill/>
            <a:miter lim="800000"/>
            <a:headEnd/>
            <a:tailEnd/>
          </a:ln>
          <a:effectLst/>
        </p:spPr>
        <p:txBody>
          <a:bodyPr wrap="none" lIns="61598" tIns="30798" rIns="61598" bIns="30798" anchor="b">
            <a:spAutoFit/>
          </a:bodyPr>
          <a:lstStyle/>
          <a:p>
            <a:pPr algn="r" defTabSz="610846"/>
            <a:r>
              <a:rPr lang="en-US" sz="6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620305" y="6375370"/>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FFFFFF"/>
                </a:solidFill>
                <a:latin typeface="CiscoSansTT Light"/>
                <a:cs typeface="CiscoSans Thin"/>
              </a:rPr>
              <a:pPr algn="r" defTabSz="610846"/>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318" y="6381207"/>
            <a:ext cx="4559499"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8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10686688" y="6379474"/>
            <a:ext cx="744536" cy="154530"/>
          </a:xfrm>
          <a:prstGeom prst="rect">
            <a:avLst/>
          </a:prstGeom>
          <a:noFill/>
          <a:ln w="9525">
            <a:noFill/>
            <a:miter lim="800000"/>
            <a:headEnd/>
            <a:tailEnd/>
          </a:ln>
          <a:effectLst/>
        </p:spPr>
        <p:txBody>
          <a:bodyPr wrap="none" lIns="61598" tIns="30798" rIns="61598" bIns="30798" anchor="b">
            <a:spAutoFit/>
          </a:bodyPr>
          <a:lstStyle/>
          <a:p>
            <a:pPr algn="r" defTabSz="610846"/>
            <a:r>
              <a:rPr lang="en-US" sz="600" dirty="0">
                <a:solidFill>
                  <a:srgbClr val="FFFFFF"/>
                </a:solidFill>
                <a:latin typeface="CiscoSansTT Light"/>
                <a:cs typeface="CiscoSans Thin"/>
              </a:rPr>
              <a:t>Cisco Confidential</a:t>
            </a:r>
          </a:p>
        </p:txBody>
      </p:sp>
      <p:sp>
        <p:nvSpPr>
          <p:cNvPr id="10" name="Rectangle 7"/>
          <p:cNvSpPr>
            <a:spLocks noChangeArrowheads="1"/>
          </p:cNvSpPr>
          <p:nvPr userDrawn="1"/>
        </p:nvSpPr>
        <p:spPr bwMode="ltGray">
          <a:xfrm>
            <a:off x="11620305" y="6375370"/>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FFFFFF"/>
                </a:solidFill>
                <a:latin typeface="CiscoSansTT Light"/>
                <a:cs typeface="CiscoSans Thin"/>
              </a:rPr>
              <a:pPr algn="r" defTabSz="610846"/>
              <a:t>‹#›</a:t>
            </a:fld>
            <a:endParaRPr lang="en-US" sz="600" dirty="0">
              <a:solidFill>
                <a:srgbClr val="FFFFFF"/>
              </a:solidFill>
              <a:latin typeface="CiscoSansTT Light"/>
              <a:cs typeface="CiscoSans Thin"/>
            </a:endParaRPr>
          </a:p>
        </p:txBody>
      </p:sp>
      <p:sp>
        <p:nvSpPr>
          <p:cNvPr id="16" name="Title 1"/>
          <p:cNvSpPr>
            <a:spLocks noGrp="1"/>
          </p:cNvSpPr>
          <p:nvPr>
            <p:ph type="ctrTitle" hasCustomPrompt="1"/>
          </p:nvPr>
        </p:nvSpPr>
        <p:spPr>
          <a:xfrm>
            <a:off x="327189" y="940776"/>
            <a:ext cx="11066075" cy="3248691"/>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389318" y="6381207"/>
            <a:ext cx="4559499"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9" name="Straight Connector 8"/>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97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265" y="1918744"/>
            <a:ext cx="5488498" cy="3020519"/>
          </a:xfrm>
        </p:spPr>
        <p:txBody>
          <a:bodyPr vert="horz" lIns="61730" tIns="34295" rIns="61730" bIns="34295" rtlCol="0" anchor="ctr"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872691"/>
            <a:ext cx="5192439" cy="5120640"/>
          </a:xfrm>
          <a:prstGeom prst="rect">
            <a:avLst/>
          </a:prstGeom>
        </p:spPr>
        <p:txBody>
          <a:bodyPr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6132503" y="81281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80037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686688" y="6379474"/>
            <a:ext cx="744536" cy="154530"/>
          </a:xfrm>
          <a:prstGeom prst="rect">
            <a:avLst/>
          </a:prstGeom>
          <a:noFill/>
          <a:ln w="9525">
            <a:noFill/>
            <a:miter lim="800000"/>
            <a:headEnd/>
            <a:tailEnd/>
          </a:ln>
          <a:effectLst/>
        </p:spPr>
        <p:txBody>
          <a:bodyPr wrap="none" lIns="61598" tIns="30798" rIns="61598" bIns="30798" anchor="b">
            <a:spAutoFit/>
          </a:bodyPr>
          <a:lstStyle/>
          <a:p>
            <a:pPr algn="r" defTabSz="610846"/>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620305" y="6375370"/>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FFFFFF"/>
                </a:solidFill>
                <a:latin typeface="CiscoSansTT Light"/>
                <a:cs typeface="CiscoSans Thin"/>
              </a:rPr>
              <a:pPr algn="r" defTabSz="610846"/>
              <a:t>‹#›</a:t>
            </a:fld>
            <a:endParaRPr lang="en-US" sz="6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389318" y="6381207"/>
            <a:ext cx="4559499"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9" name="Straight Connector 8"/>
          <p:cNvCxnSpPr/>
          <p:nvPr userDrawn="1"/>
        </p:nvCxnSpPr>
        <p:spPr>
          <a:xfrm>
            <a:off x="0" y="674370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47924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5262544" y="5451847"/>
            <a:ext cx="1654129"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grpSp>
    </p:spTree>
    <p:extLst>
      <p:ext uri="{BB962C8B-B14F-4D97-AF65-F5344CB8AC3E}">
        <p14:creationId xmlns:p14="http://schemas.microsoft.com/office/powerpoint/2010/main" val="87169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4625" y="3066724"/>
            <a:ext cx="2468644" cy="646331"/>
          </a:xfrm>
          <a:prstGeom prst="rect">
            <a:avLst/>
          </a:prstGeom>
          <a:noFill/>
        </p:spPr>
        <p:txBody>
          <a:bodyPr wrap="none" rtlCol="0">
            <a:spAutoFit/>
          </a:bodyPr>
          <a:lstStyle/>
          <a:p>
            <a:pPr defTabSz="457200"/>
            <a:r>
              <a:rPr lang="en-US" sz="3600" dirty="0" smtClean="0">
                <a:solidFill>
                  <a:srgbClr val="FFFFFF"/>
                </a:solidFill>
                <a:latin typeface="CiscoSansTT ExtraLight"/>
              </a:rPr>
              <a:t>Thank you.</a:t>
            </a:r>
            <a:endParaRPr lang="en-US" sz="3600" dirty="0">
              <a:solidFill>
                <a:srgbClr val="FFFFFF"/>
              </a:solidFill>
              <a:latin typeface="CiscoSansTT ExtraLight"/>
            </a:endParaRPr>
          </a:p>
        </p:txBody>
      </p:sp>
      <p:sp>
        <p:nvSpPr>
          <p:cNvPr id="65" name="Rectangle 64"/>
          <p:cNvSpPr>
            <a:spLocks noChangeArrowheads="1"/>
          </p:cNvSpPr>
          <p:nvPr userDrawn="1"/>
        </p:nvSpPr>
        <p:spPr bwMode="black">
          <a:xfrm>
            <a:off x="8379473" y="3801564"/>
            <a:ext cx="155448" cy="589103"/>
          </a:xfrm>
          <a:prstGeom prst="rect">
            <a:avLst/>
          </a:prstGeom>
          <a:solidFill>
            <a:schemeClr val="tx1"/>
          </a:solidFill>
          <a:ln w="9525">
            <a:noFill/>
            <a:miter lim="800000"/>
            <a:headEnd/>
            <a:tailEnd/>
          </a:ln>
        </p:spPr>
        <p:txBody>
          <a:bodyPr/>
          <a:lstStyle/>
          <a:p>
            <a:pPr defTabSz="457200"/>
            <a:endParaRPr lang="en-US" sz="1800">
              <a:solidFill>
                <a:srgbClr val="0096D6"/>
              </a:solidFill>
              <a:latin typeface="CiscoSansTT ExtraLight"/>
            </a:endParaRPr>
          </a:p>
        </p:txBody>
      </p:sp>
      <p:sp>
        <p:nvSpPr>
          <p:cNvPr id="66" name="Freeform 65"/>
          <p:cNvSpPr>
            <a:spLocks/>
          </p:cNvSpPr>
          <p:nvPr userDrawn="1"/>
        </p:nvSpPr>
        <p:spPr bwMode="black">
          <a:xfrm>
            <a:off x="9285041" y="3786904"/>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67" name="Freeform 66"/>
          <p:cNvSpPr>
            <a:spLocks/>
          </p:cNvSpPr>
          <p:nvPr userDrawn="1"/>
        </p:nvSpPr>
        <p:spPr bwMode="black">
          <a:xfrm>
            <a:off x="7728765" y="3786904"/>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68" name="Freeform 67"/>
          <p:cNvSpPr>
            <a:spLocks noEditPoints="1"/>
          </p:cNvSpPr>
          <p:nvPr userDrawn="1"/>
        </p:nvSpPr>
        <p:spPr bwMode="black">
          <a:xfrm>
            <a:off x="9897790" y="3786904"/>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69" name="Freeform 68"/>
          <p:cNvSpPr>
            <a:spLocks/>
          </p:cNvSpPr>
          <p:nvPr userDrawn="1"/>
        </p:nvSpPr>
        <p:spPr bwMode="black">
          <a:xfrm>
            <a:off x="8735553" y="3786904"/>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70" name="Freeform 69"/>
          <p:cNvSpPr>
            <a:spLocks/>
          </p:cNvSpPr>
          <p:nvPr userDrawn="1"/>
        </p:nvSpPr>
        <p:spPr bwMode="black">
          <a:xfrm>
            <a:off x="7419706" y="2966721"/>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71" name="Freeform 70"/>
          <p:cNvSpPr>
            <a:spLocks/>
          </p:cNvSpPr>
          <p:nvPr userDrawn="1"/>
        </p:nvSpPr>
        <p:spPr bwMode="black">
          <a:xfrm>
            <a:off x="7830010" y="2763709"/>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72" name="Freeform 71"/>
          <p:cNvSpPr>
            <a:spLocks/>
          </p:cNvSpPr>
          <p:nvPr userDrawn="1"/>
        </p:nvSpPr>
        <p:spPr bwMode="black">
          <a:xfrm>
            <a:off x="8233093" y="2484565"/>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73" name="Freeform 72"/>
          <p:cNvSpPr>
            <a:spLocks/>
          </p:cNvSpPr>
          <p:nvPr userDrawn="1"/>
        </p:nvSpPr>
        <p:spPr bwMode="black">
          <a:xfrm>
            <a:off x="8643398" y="2763709"/>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74" name="Freeform 73"/>
          <p:cNvSpPr>
            <a:spLocks/>
          </p:cNvSpPr>
          <p:nvPr userDrawn="1"/>
        </p:nvSpPr>
        <p:spPr bwMode="black">
          <a:xfrm>
            <a:off x="9044640" y="2966681"/>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75" name="Freeform 74"/>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76" name="Freeform 75"/>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77" name="Freeform 76"/>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
        <p:nvSpPr>
          <p:cNvPr id="78" name="Freeform 77"/>
          <p:cNvSpPr>
            <a:spLocks/>
          </p:cNvSpPr>
          <p:nvPr userDrawn="1"/>
        </p:nvSpPr>
        <p:spPr bwMode="black">
          <a:xfrm>
            <a:off x="10678643" y="2966681"/>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a:lstStyle/>
          <a:p>
            <a:pPr defTabSz="457200"/>
            <a:endParaRPr lang="en-US" sz="1800">
              <a:solidFill>
                <a:srgbClr val="0096D6"/>
              </a:solidFill>
              <a:latin typeface="CiscoSansTT ExtraLight"/>
            </a:endParaRPr>
          </a:p>
        </p:txBody>
      </p:sp>
    </p:spTree>
    <p:extLst>
      <p:ext uri="{BB962C8B-B14F-4D97-AF65-F5344CB8AC3E}">
        <p14:creationId xmlns:p14="http://schemas.microsoft.com/office/powerpoint/2010/main" val="12643416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5806748" y="6482002"/>
            <a:ext cx="579714" cy="283905"/>
          </a:xfrm>
          <a:prstGeom prst="rect">
            <a:avLst/>
          </a:prstGeom>
          <a:ln/>
        </p:spPr>
        <p:txBody>
          <a:bodyPr/>
          <a:lstStyle>
            <a:lvl1pPr>
              <a:defRPr/>
            </a:lvl1pPr>
          </a:lstStyle>
          <a:p>
            <a:pPr defTabSz="457200">
              <a:buClr>
                <a:srgbClr val="043F52"/>
              </a:buClr>
              <a:defRPr/>
            </a:pPr>
            <a:fld id="{EB48ACDF-9EBF-4D55-BBD0-993CDB2E81C8}" type="slidenum">
              <a:rPr lang="es-ES" sz="1800">
                <a:solidFill>
                  <a:srgbClr val="000000"/>
                </a:solidFill>
                <a:latin typeface="CiscoSansTT Light"/>
              </a:rPr>
              <a:pPr defTabSz="457200">
                <a:buClr>
                  <a:srgbClr val="043F52"/>
                </a:buClr>
                <a:defRPr/>
              </a:pPr>
              <a:t>‹#›</a:t>
            </a:fld>
            <a:endParaRPr lang="es-ES" sz="1800">
              <a:solidFill>
                <a:srgbClr val="000000"/>
              </a:solidFill>
              <a:latin typeface="CiscoSansTT Light"/>
            </a:endParaRPr>
          </a:p>
        </p:txBody>
      </p:sp>
      <p:sp>
        <p:nvSpPr>
          <p:cNvPr id="3" name="Footer Placeholder 2"/>
          <p:cNvSpPr>
            <a:spLocks noGrp="1"/>
          </p:cNvSpPr>
          <p:nvPr>
            <p:ph type="ftr" sz="quarter" idx="11"/>
          </p:nvPr>
        </p:nvSpPr>
        <p:spPr>
          <a:xfrm>
            <a:off x="466969" y="6478629"/>
            <a:ext cx="5043945" cy="283907"/>
          </a:xfrm>
          <a:prstGeom prst="rect">
            <a:avLst/>
          </a:prstGeom>
        </p:spPr>
        <p:txBody>
          <a:bodyPr/>
          <a:lstStyle/>
          <a:p>
            <a:pPr defTabSz="457200">
              <a:buClr>
                <a:srgbClr val="043F52"/>
              </a:buClr>
              <a:defRPr/>
            </a:pPr>
            <a:endParaRPr sz="1800">
              <a:solidFill>
                <a:srgbClr val="000000"/>
              </a:solidFill>
              <a:latin typeface="CiscoSansTT Light"/>
            </a:endParaRPr>
          </a:p>
        </p:txBody>
      </p:sp>
    </p:spTree>
    <p:extLst>
      <p:ext uri="{BB962C8B-B14F-4D97-AF65-F5344CB8AC3E}">
        <p14:creationId xmlns:p14="http://schemas.microsoft.com/office/powerpoint/2010/main" val="3338552183"/>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a:xfrm>
            <a:off x="467396" y="1376282"/>
            <a:ext cx="11194424" cy="4613275"/>
          </a:xfrm>
          <a:prstGeom prst="rect">
            <a:avLst/>
          </a:prstGeo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Rectangle 4"/>
          <p:cNvSpPr>
            <a:spLocks noGrp="1" noChangeArrowheads="1"/>
          </p:cNvSpPr>
          <p:nvPr>
            <p:ph type="sldNum" sz="quarter" idx="10"/>
          </p:nvPr>
        </p:nvSpPr>
        <p:spPr>
          <a:xfrm>
            <a:off x="5806748" y="6482002"/>
            <a:ext cx="579714" cy="283905"/>
          </a:xfrm>
          <a:prstGeom prst="rect">
            <a:avLst/>
          </a:prstGeom>
          <a:ln/>
        </p:spPr>
        <p:txBody>
          <a:bodyPr/>
          <a:lstStyle>
            <a:lvl1pPr>
              <a:defRPr/>
            </a:lvl1pPr>
          </a:lstStyle>
          <a:p>
            <a:pPr defTabSz="457200">
              <a:buClr>
                <a:srgbClr val="043F52"/>
              </a:buClr>
              <a:defRPr/>
            </a:pPr>
            <a:fld id="{8534AC03-2338-45D9-9058-67CFC7700000}" type="slidenum">
              <a:rPr lang="es-ES" sz="1800">
                <a:solidFill>
                  <a:srgbClr val="000000"/>
                </a:solidFill>
                <a:latin typeface="CiscoSansTT Light"/>
              </a:rPr>
              <a:pPr defTabSz="457200">
                <a:buClr>
                  <a:srgbClr val="043F52"/>
                </a:buClr>
                <a:defRPr/>
              </a:pPr>
              <a:t>‹#›</a:t>
            </a:fld>
            <a:endParaRPr lang="es-ES" sz="1800">
              <a:solidFill>
                <a:srgbClr val="000000"/>
              </a:solidFill>
              <a:latin typeface="CiscoSansTT Light"/>
            </a:endParaRPr>
          </a:p>
        </p:txBody>
      </p:sp>
      <p:sp>
        <p:nvSpPr>
          <p:cNvPr id="5" name="Footer Placeholder 4"/>
          <p:cNvSpPr>
            <a:spLocks noGrp="1"/>
          </p:cNvSpPr>
          <p:nvPr>
            <p:ph type="ftr" sz="quarter" idx="11"/>
          </p:nvPr>
        </p:nvSpPr>
        <p:spPr>
          <a:xfrm>
            <a:off x="466969" y="6478629"/>
            <a:ext cx="5043945" cy="283907"/>
          </a:xfrm>
          <a:prstGeom prst="rect">
            <a:avLst/>
          </a:prstGeom>
        </p:spPr>
        <p:txBody>
          <a:bodyPr/>
          <a:lstStyle/>
          <a:p>
            <a:pPr defTabSz="457200">
              <a:buClr>
                <a:srgbClr val="043F52"/>
              </a:buClr>
              <a:defRPr/>
            </a:pPr>
            <a:endParaRPr sz="1800">
              <a:solidFill>
                <a:srgbClr val="000000"/>
              </a:solidFill>
              <a:latin typeface="CiscoSansTT Light"/>
            </a:endParaRPr>
          </a:p>
        </p:txBody>
      </p:sp>
    </p:spTree>
    <p:extLst>
      <p:ext uri="{BB962C8B-B14F-4D97-AF65-F5344CB8AC3E}">
        <p14:creationId xmlns:p14="http://schemas.microsoft.com/office/powerpoint/2010/main" val="4066372757"/>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066"/>
            <a:ext cx="10813351" cy="384175"/>
          </a:xfrm>
          <a:prstGeom prst="rect">
            <a:avLst/>
          </a:prstGeom>
        </p:spPr>
        <p:txBody>
          <a:bodyPr lIns="121883" tIns="60941" rIns="121883" bIns="60941"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0" y="5164951"/>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08" y="5938273"/>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tx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cxnSp>
        <p:nvCxnSpPr>
          <p:cNvPr id="27" name="Straight Connector 2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51" y="410545"/>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grpSp>
    </p:spTree>
    <p:extLst>
      <p:ext uri="{BB962C8B-B14F-4D97-AF65-F5344CB8AC3E}">
        <p14:creationId xmlns:p14="http://schemas.microsoft.com/office/powerpoint/2010/main" val="424788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066"/>
            <a:ext cx="10813351" cy="384175"/>
          </a:xfrm>
          <a:prstGeom prst="rect">
            <a:avLst/>
          </a:prstGeom>
        </p:spPr>
        <p:txBody>
          <a:bodyPr lIns="121883" tIns="60941" rIns="121883" bIns="60941"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0" y="5164951"/>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08" y="5938273"/>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tx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cxnSp>
        <p:nvCxnSpPr>
          <p:cNvPr id="27" name="Straight Connector 2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51" y="410545"/>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grpSp>
    </p:spTree>
    <p:extLst>
      <p:ext uri="{BB962C8B-B14F-4D97-AF65-F5344CB8AC3E}">
        <p14:creationId xmlns:p14="http://schemas.microsoft.com/office/powerpoint/2010/main" val="365214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066"/>
            <a:ext cx="10813351" cy="384175"/>
          </a:xfrm>
          <a:prstGeom prst="rect">
            <a:avLst/>
          </a:prstGeom>
        </p:spPr>
        <p:txBody>
          <a:bodyPr lIns="121883" tIns="60941" rIns="121883" bIns="60941" anchor="b" anchorCtr="0">
            <a:noAutofit/>
          </a:bodyPr>
          <a:lstStyle>
            <a:lvl1pPr marL="0" indent="0" algn="l">
              <a:buNone/>
              <a:defRPr sz="1600" b="0" i="0">
                <a:solidFill>
                  <a:schemeClr val="bg1"/>
                </a:solidFill>
                <a:latin typeface="+mn-lt"/>
                <a:cs typeface="CiscoSan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4951"/>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273"/>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bg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grpSp>
        <p:nvGrpSpPr>
          <p:cNvPr id="28" name="Group 67"/>
          <p:cNvGrpSpPr/>
          <p:nvPr userDrawn="1"/>
        </p:nvGrpSpPr>
        <p:grpSpPr>
          <a:xfrm>
            <a:off x="380151" y="410545"/>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grpSp>
    </p:spTree>
    <p:extLst>
      <p:ext uri="{BB962C8B-B14F-4D97-AF65-F5344CB8AC3E}">
        <p14:creationId xmlns:p14="http://schemas.microsoft.com/office/powerpoint/2010/main" val="329838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066"/>
            <a:ext cx="10813351" cy="384175"/>
          </a:xfrm>
          <a:prstGeom prst="rect">
            <a:avLst/>
          </a:prstGeom>
        </p:spPr>
        <p:txBody>
          <a:bodyPr lIns="121883" tIns="60941" rIns="121883" bIns="60941" anchor="b" anchorCtr="0">
            <a:noAutofit/>
          </a:bodyPr>
          <a:lstStyle>
            <a:lvl1pPr marL="0" indent="0" algn="l">
              <a:buNone/>
              <a:defRPr sz="1600" b="0" i="0">
                <a:solidFill>
                  <a:schemeClr val="bg1"/>
                </a:solidFill>
                <a:latin typeface="+mn-lt"/>
                <a:cs typeface="CiscoSan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4951"/>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273"/>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bg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grpSp>
        <p:nvGrpSpPr>
          <p:cNvPr id="28" name="Group 67"/>
          <p:cNvGrpSpPr/>
          <p:nvPr userDrawn="1"/>
        </p:nvGrpSpPr>
        <p:grpSpPr>
          <a:xfrm>
            <a:off x="380151" y="410545"/>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grpSp>
    </p:spTree>
    <p:extLst>
      <p:ext uri="{BB962C8B-B14F-4D97-AF65-F5344CB8AC3E}">
        <p14:creationId xmlns:p14="http://schemas.microsoft.com/office/powerpoint/2010/main" val="164584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590" y="4279442"/>
            <a:ext cx="6244863" cy="384175"/>
          </a:xfrm>
          <a:prstGeom prst="rect">
            <a:avLst/>
          </a:prstGeom>
        </p:spPr>
        <p:txBody>
          <a:bodyPr vert="horz" lIns="91424" tIns="45713" rIns="91424" bIns="45713" rtlCol="0">
            <a:noAutofit/>
          </a:bodyPr>
          <a:lstStyle>
            <a:lvl1pPr marL="0" indent="0" algn="l" defTabSz="914247"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121" indent="0" algn="ctr">
              <a:buNone/>
              <a:defRPr>
                <a:solidFill>
                  <a:schemeClr val="tx1">
                    <a:tint val="75000"/>
                  </a:schemeClr>
                </a:solidFill>
              </a:defRPr>
            </a:lvl2pPr>
            <a:lvl3pPr marL="914247" indent="0" algn="ctr">
              <a:buNone/>
              <a:defRPr>
                <a:solidFill>
                  <a:schemeClr val="tx1">
                    <a:tint val="75000"/>
                  </a:schemeClr>
                </a:solidFill>
              </a:defRPr>
            </a:lvl3pPr>
            <a:lvl4pPr marL="1371371" indent="0" algn="ctr">
              <a:buNone/>
              <a:defRPr>
                <a:solidFill>
                  <a:schemeClr val="tx1">
                    <a:tint val="75000"/>
                  </a:schemeClr>
                </a:solidFill>
              </a:defRPr>
            </a:lvl4pPr>
            <a:lvl5pPr marL="1828496" indent="0" algn="ctr">
              <a:buNone/>
              <a:defRPr>
                <a:solidFill>
                  <a:schemeClr val="tx1">
                    <a:tint val="75000"/>
                  </a:schemeClr>
                </a:solidFill>
              </a:defRPr>
            </a:lvl5pPr>
            <a:lvl6pPr marL="2285617" indent="0" algn="ctr">
              <a:buNone/>
              <a:defRPr>
                <a:solidFill>
                  <a:schemeClr val="tx1">
                    <a:tint val="75000"/>
                  </a:schemeClr>
                </a:solidFill>
              </a:defRPr>
            </a:lvl6pPr>
            <a:lvl7pPr marL="2742743" indent="0" algn="ctr">
              <a:buNone/>
              <a:defRPr>
                <a:solidFill>
                  <a:schemeClr val="tx1">
                    <a:tint val="75000"/>
                  </a:schemeClr>
                </a:solidFill>
              </a:defRPr>
            </a:lvl7pPr>
            <a:lvl8pPr marL="3199867" indent="0" algn="ctr">
              <a:buNone/>
              <a:defRPr>
                <a:solidFill>
                  <a:schemeClr val="tx1">
                    <a:tint val="75000"/>
                  </a:schemeClr>
                </a:solidFill>
              </a:defRPr>
            </a:lvl8pPr>
            <a:lvl9pPr marL="3656992" indent="0" algn="ctr">
              <a:buNone/>
              <a:defRPr>
                <a:solidFill>
                  <a:schemeClr val="tx1">
                    <a:tint val="75000"/>
                  </a:schemeClr>
                </a:solidFill>
              </a:defRPr>
            </a:lvl9pPr>
          </a:lstStyle>
          <a:p>
            <a:pPr marL="0" lvl="0" indent="0" algn="l" defTabSz="914247"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24" tIns="45713" rIns="91424" bIns="45713" anchor="ctr"/>
          <a:lstStyle/>
          <a:p>
            <a:endParaRPr lang="en-US">
              <a:solidFill>
                <a:srgbClr val="000000"/>
              </a:solidFill>
              <a:latin typeface="CiscoSansTT ExtraLight"/>
            </a:endParaRPr>
          </a:p>
        </p:txBody>
      </p:sp>
      <p:sp>
        <p:nvSpPr>
          <p:cNvPr id="2" name="Title 1"/>
          <p:cNvSpPr>
            <a:spLocks noGrp="1"/>
          </p:cNvSpPr>
          <p:nvPr>
            <p:ph type="ctrTitle" hasCustomPrompt="1"/>
          </p:nvPr>
        </p:nvSpPr>
        <p:spPr>
          <a:xfrm>
            <a:off x="331680" y="3282703"/>
            <a:ext cx="6281773" cy="1022351"/>
          </a:xfrm>
        </p:spPr>
        <p:txBody>
          <a:bodyPr vert="horz" lIns="82280" tIns="45713" rIns="82280" bIns="45713" rtlCol="0" anchor="b" anchorCtr="0">
            <a:noAutofit/>
          </a:bodyPr>
          <a:lstStyle>
            <a:lvl1pPr marL="0" indent="0" algn="l" defTabSz="914247"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lIns="91424" tIns="45713" rIns="91424" bIns="45713" anchor="ctr"/>
          <a:lstStyle/>
          <a:p>
            <a:endParaRPr lang="en-US">
              <a:solidFill>
                <a:srgbClr val="000000"/>
              </a:solidFill>
              <a:latin typeface="CiscoSansTT ExtraLight"/>
            </a:endParaRPr>
          </a:p>
        </p:txBody>
      </p:sp>
      <p:sp>
        <p:nvSpPr>
          <p:cNvPr id="31" name="Picture Placeholder 30"/>
          <p:cNvSpPr>
            <a:spLocks noGrp="1"/>
          </p:cNvSpPr>
          <p:nvPr>
            <p:ph type="pic" sz="quarter" idx="10" hasCustomPrompt="1"/>
          </p:nvPr>
        </p:nvSpPr>
        <p:spPr>
          <a:xfrm>
            <a:off x="7385278" y="1917745"/>
            <a:ext cx="3567771" cy="2889251"/>
          </a:xfrm>
          <a:prstGeom prst="rect">
            <a:avLst/>
          </a:prstGeom>
        </p:spPr>
        <p:txBody>
          <a:bodyPr lIns="121883" tIns="60941" rIns="121883" bIns="60941"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66255761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88825" cy="177800"/>
          </a:xfrm>
          <a:prstGeom prst="rect">
            <a:avLst/>
          </a:prstGeom>
          <a:solidFill>
            <a:schemeClr val="bg2"/>
          </a:solidFill>
          <a:ln w="25400" algn="ctr">
            <a:noFill/>
            <a:miter lim="800000"/>
            <a:headEnd/>
            <a:tailEnd/>
          </a:ln>
          <a:effectLst/>
        </p:spPr>
        <p:txBody>
          <a:bodyPr wrap="none" lIns="91420" tIns="45711" rIns="91420" bIns="45711" anchor="ctr"/>
          <a:lstStyle/>
          <a:p>
            <a:endParaRPr lang="en-US">
              <a:solidFill>
                <a:srgbClr val="000000"/>
              </a:solidFill>
              <a:latin typeface="CiscoSansTT ExtraLight"/>
            </a:endParaRPr>
          </a:p>
        </p:txBody>
      </p:sp>
      <p:sp>
        <p:nvSpPr>
          <p:cNvPr id="47" name="Rectangle 3"/>
          <p:cNvSpPr>
            <a:spLocks noChangeArrowheads="1"/>
          </p:cNvSpPr>
          <p:nvPr userDrawn="1"/>
        </p:nvSpPr>
        <p:spPr bwMode="hidden">
          <a:xfrm>
            <a:off x="0" y="0"/>
            <a:ext cx="12188825" cy="177800"/>
          </a:xfrm>
          <a:prstGeom prst="rect">
            <a:avLst/>
          </a:prstGeom>
          <a:solidFill>
            <a:schemeClr val="bg2"/>
          </a:solidFill>
          <a:ln w="25400" algn="ctr">
            <a:noFill/>
            <a:miter lim="800000"/>
            <a:headEnd/>
            <a:tailEnd/>
          </a:ln>
          <a:effectLst/>
        </p:spPr>
        <p:txBody>
          <a:bodyPr wrap="none" lIns="91420" tIns="45711" rIns="91420" bIns="45711" anchor="ctr"/>
          <a:lstStyle/>
          <a:p>
            <a:endParaRPr lang="en-US">
              <a:solidFill>
                <a:srgbClr val="000000"/>
              </a:solidFill>
              <a:latin typeface="CiscoSansTT ExtraLight"/>
            </a:endParaRPr>
          </a:p>
        </p:txBody>
      </p:sp>
      <p:sp>
        <p:nvSpPr>
          <p:cNvPr id="5" name="Title 1"/>
          <p:cNvSpPr>
            <a:spLocks noGrp="1"/>
          </p:cNvSpPr>
          <p:nvPr>
            <p:ph type="ctrTitle" hasCustomPrompt="1"/>
          </p:nvPr>
        </p:nvSpPr>
        <p:spPr>
          <a:xfrm>
            <a:off x="327189" y="76214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11489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89"/>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3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86" y="1254389"/>
            <a:ext cx="11588991" cy="3838231"/>
          </a:xfrm>
          <a:prstGeom prst="rect">
            <a:avLst/>
          </a:prstGeom>
        </p:spPr>
        <p:txBody>
          <a:bodyPr anchor="ctr" anchorCtr="0">
            <a:noAutofit/>
          </a:bodyPr>
          <a:lstStyle>
            <a:lvl1pPr algn="ctr">
              <a:lnSpc>
                <a:spcPct val="90000"/>
              </a:lnSpc>
              <a:defRPr sz="16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5262544" y="5451847"/>
            <a:ext cx="1654129"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20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grpSp>
      <p:cxnSp>
        <p:nvCxnSpPr>
          <p:cNvPr id="24" name="Straight Connector 23"/>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208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89"/>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69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3" y="1600205"/>
            <a:ext cx="11543628" cy="4525433"/>
          </a:xfrm>
          <a:prstGeom prst="rect">
            <a:avLst/>
          </a:prstGeom>
        </p:spPr>
        <p:txBody>
          <a:bodyPr lIns="121883" tIns="60941" rIns="121883" bIns="60941">
            <a:noAutofit/>
          </a:bodyPr>
          <a:lstStyle>
            <a:lvl1pPr marL="380885" marR="0" indent="-380885" algn="ctr" defTabSz="609417"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417"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170886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3" y="1600205"/>
            <a:ext cx="11543628" cy="4525433"/>
          </a:xfrm>
          <a:prstGeom prst="rect">
            <a:avLst/>
          </a:prstGeom>
        </p:spPr>
        <p:txBody>
          <a:bodyPr lIns="121883" tIns="60941" rIns="121883" bIns="60941">
            <a:noAutofit/>
          </a:bodyPr>
          <a:lstStyle>
            <a:lvl1pPr marL="380885" marR="0" indent="-380885" algn="l" defTabSz="609417" rtl="0" eaLnBrk="1" fontAlgn="auto" latinLnBrk="0" hangingPunct="1">
              <a:lnSpc>
                <a:spcPct val="100000"/>
              </a:lnSpc>
              <a:spcBef>
                <a:spcPct val="20000"/>
              </a:spcBef>
              <a:spcAft>
                <a:spcPts val="0"/>
              </a:spcAft>
              <a:buClrTx/>
              <a:buSzTx/>
              <a:buFont typeface="Arial"/>
              <a:buNone/>
              <a:tabLst/>
              <a:defRPr sz="2700" b="0" i="0" baseline="0">
                <a:solidFill>
                  <a:schemeClr val="bg1"/>
                </a:solidFill>
                <a:latin typeface="+mn-lt"/>
                <a:cs typeface="CiscoSans ExtraLight"/>
              </a:defRPr>
            </a:lvl1pPr>
          </a:lstStyle>
          <a:p>
            <a:pPr marL="0" marR="0" lvl="0" indent="0" algn="l" defTabSz="609417"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1" name="Straight Connector 10"/>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06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190" y="1666619"/>
            <a:ext cx="11440688" cy="4354712"/>
          </a:xfrm>
          <a:prstGeom prst="rect">
            <a:avLst/>
          </a:prstGeom>
        </p:spPr>
        <p:txBody>
          <a:bodyPr lIns="121883" tIns="60941" rIns="121883" bIns="60941">
            <a:noAutofit/>
          </a:bodyPr>
          <a:lstStyle>
            <a:lvl1pPr marL="374537" indent="-298361">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31"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52"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602"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134" indent="-22429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43387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191"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7"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49"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1" indent="-22853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7"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49"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1" indent="-22853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289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191" y="1666619"/>
            <a:ext cx="5558062" cy="4354712"/>
          </a:xfrm>
          <a:prstGeom prst="rect">
            <a:avLst/>
          </a:prstGeom>
        </p:spPr>
        <p:txBody>
          <a:bodyPr lIns="121883" tIns="60941" rIns="121883" bIns="60941">
            <a:noAutofit/>
          </a:bodyPr>
          <a:lstStyle>
            <a:lvl1pPr marL="311058" indent="-22853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27" indent="-22853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6380" y="1666619"/>
            <a:ext cx="5558062" cy="4354712"/>
          </a:xfrm>
          <a:prstGeom prst="rect">
            <a:avLst/>
          </a:prstGeom>
        </p:spPr>
        <p:txBody>
          <a:bodyPr lIns="121883" tIns="60941" rIns="121883" bIns="60941">
            <a:noAutofit/>
          </a:bodyPr>
          <a:lstStyle>
            <a:lvl1pPr marL="298361" indent="-22853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27" indent="-22853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4791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6855685" y="1639743"/>
            <a:ext cx="4829691"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6959819" y="1747733"/>
            <a:ext cx="4314844" cy="2440001"/>
          </a:xfrm>
          <a:prstGeom prst="rect">
            <a:avLst/>
          </a:prstGeom>
        </p:spPr>
        <p:txBody>
          <a:bodyPr lIns="121883" tIns="60941" rIns="121883" bIns="60941">
            <a:noAutofit/>
          </a:bodyPr>
          <a:lstStyle>
            <a:lvl1pPr marL="114279" indent="-114279" algn="l" defTabSz="914209"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79" indent="-114279" algn="l" defTabSz="914209" rtl="0" eaLnBrk="1" latinLnBrk="0" hangingPunct="1">
              <a:defRPr lang="en-US" sz="2000" kern="1200" dirty="0" smtClean="0">
                <a:solidFill>
                  <a:schemeClr val="accent2"/>
                </a:solidFill>
                <a:latin typeface="Ciscolight" pitchFamily="2" charset="0"/>
                <a:ea typeface="+mn-ea"/>
                <a:cs typeface="+mn-cs"/>
              </a:defRPr>
            </a:lvl2pPr>
            <a:lvl3pPr marL="114279" indent="-114279" algn="l" defTabSz="914209" rtl="0" eaLnBrk="1" latinLnBrk="0" hangingPunct="1">
              <a:defRPr lang="en-US" sz="2000" kern="1200" dirty="0" smtClean="0">
                <a:solidFill>
                  <a:schemeClr val="accent2"/>
                </a:solidFill>
                <a:latin typeface="Ciscolight" pitchFamily="2" charset="0"/>
                <a:ea typeface="+mn-ea"/>
                <a:cs typeface="+mn-cs"/>
              </a:defRPr>
            </a:lvl3pPr>
            <a:lvl4pPr marL="114279" indent="-114279" algn="l" defTabSz="914209" rtl="0" eaLnBrk="1" latinLnBrk="0" hangingPunct="1">
              <a:defRPr lang="en-US" sz="2000" kern="1200" dirty="0" smtClean="0">
                <a:solidFill>
                  <a:schemeClr val="accent2"/>
                </a:solidFill>
                <a:latin typeface="Ciscolight" pitchFamily="2" charset="0"/>
                <a:ea typeface="+mn-ea"/>
                <a:cs typeface="+mn-cs"/>
              </a:defRPr>
            </a:lvl4pPr>
            <a:lvl5pPr marL="114279" indent="-114279" algn="l" defTabSz="914209"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4558" y="4736592"/>
            <a:ext cx="4433606" cy="338328"/>
          </a:xfrm>
          <a:prstGeom prst="rect">
            <a:avLst/>
          </a:prstGeom>
        </p:spPr>
        <p:txBody>
          <a:bodyPr lIns="121883" tIns="60941" rIns="121883" bIns="60941">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231" y="403229"/>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191" y="1666619"/>
            <a:ext cx="5558062" cy="4354712"/>
          </a:xfrm>
          <a:prstGeom prst="rect">
            <a:avLst/>
          </a:prstGeom>
        </p:spPr>
        <p:txBody>
          <a:bodyPr lIns="121883" tIns="60941" rIns="121883" bIns="60941">
            <a:noAutofit/>
          </a:bodyPr>
          <a:lstStyle>
            <a:lvl1pPr marL="311058" indent="-228532">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302" indent="-253924">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425002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85786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7" name="Straight Connector 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09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957" y="403341"/>
            <a:ext cx="5338705" cy="838200"/>
          </a:xfrm>
          <a:prstGeom prst="rect">
            <a:avLst/>
          </a:prstGeom>
        </p:spPr>
        <p:txBody>
          <a:bodyPr vert="horz" lIns="82276" tIns="45711" rIns="82276" bIns="45711" rtlCol="0" anchor="t" anchorCtr="0">
            <a:noAutofit/>
          </a:bodyPr>
          <a:lstStyle>
            <a:lvl1pPr algn="l" defTabSz="914209"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298" y="1600200"/>
            <a:ext cx="5338705" cy="4526280"/>
          </a:xfrm>
          <a:prstGeom prst="rect">
            <a:avLst/>
          </a:prstGeom>
        </p:spPr>
        <p:txBody>
          <a:bodyPr lIns="121883" tIns="60941" rIns="121883"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8" indent="-228553">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a:prstGeom prst="rect">
            <a:avLst/>
          </a:prstGeom>
        </p:spPr>
        <p:txBody>
          <a:bodyPr lIns="121883" tIns="60941" rIns="121883"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8" indent="-228553">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8231" y="403341"/>
            <a:ext cx="5338705" cy="841248"/>
          </a:xfrm>
          <a:prstGeom prst="rect">
            <a:avLst/>
          </a:prstGeom>
        </p:spPr>
        <p:txBody>
          <a:bodyPr lIns="121883" tIns="60941" rIns="121883" bIns="60941">
            <a:noAutofit/>
          </a:bodyPr>
          <a:lstStyle>
            <a:lvl1pPr marL="0" marR="0" indent="0" algn="l" defTabSz="914209"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2503" y="81281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9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834694" y="3066687"/>
            <a:ext cx="3291451" cy="861736"/>
          </a:xfrm>
          <a:prstGeom prst="rect">
            <a:avLst/>
          </a:prstGeom>
          <a:noFill/>
        </p:spPr>
        <p:txBody>
          <a:bodyPr wrap="none" lIns="121883" tIns="60941" rIns="121883" bIns="60941" rtlCol="0">
            <a:spAutoFit/>
          </a:bodyPr>
          <a:lstStyle/>
          <a:p>
            <a:r>
              <a:rPr lang="en-US" sz="4800" dirty="0" smtClean="0">
                <a:solidFill>
                  <a:srgbClr val="FFFFFF"/>
                </a:solidFill>
                <a:latin typeface="+mj-lt"/>
              </a:rPr>
              <a:t>Thank you.</a:t>
            </a:r>
            <a:endParaRPr lang="en-US" sz="4800" dirty="0">
              <a:solidFill>
                <a:srgbClr val="FFFFFF"/>
              </a:solidFill>
              <a:latin typeface="+mj-lt"/>
            </a:endParaRPr>
          </a:p>
        </p:txBody>
      </p:sp>
      <p:sp>
        <p:nvSpPr>
          <p:cNvPr id="21" name="Rectangle 20"/>
          <p:cNvSpPr>
            <a:spLocks noChangeArrowheads="1"/>
          </p:cNvSpPr>
          <p:nvPr userDrawn="1"/>
        </p:nvSpPr>
        <p:spPr bwMode="black">
          <a:xfrm>
            <a:off x="8379473" y="3801574"/>
            <a:ext cx="155448" cy="589103"/>
          </a:xfrm>
          <a:prstGeom prst="rect">
            <a:avLst/>
          </a:prstGeom>
          <a:solidFill>
            <a:schemeClr val="tx1"/>
          </a:solidFill>
          <a:ln w="9525">
            <a:noFill/>
            <a:miter lim="800000"/>
            <a:headEnd/>
            <a:tailEnd/>
          </a:ln>
        </p:spPr>
        <p:txBody>
          <a:bodyPr lIns="121883" tIns="60941" rIns="121883" bIns="60941"/>
          <a:lstStyle/>
          <a:p>
            <a:endParaRPr lang="en-US">
              <a:solidFill>
                <a:srgbClr val="0096D6"/>
              </a:solidFill>
              <a:latin typeface="+mj-lt"/>
            </a:endParaRPr>
          </a:p>
        </p:txBody>
      </p:sp>
      <p:sp>
        <p:nvSpPr>
          <p:cNvPr id="22" name="Freeform 21"/>
          <p:cNvSpPr>
            <a:spLocks/>
          </p:cNvSpPr>
          <p:nvPr userDrawn="1"/>
        </p:nvSpPr>
        <p:spPr bwMode="black">
          <a:xfrm>
            <a:off x="9285041" y="378690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23" name="Freeform 22"/>
          <p:cNvSpPr>
            <a:spLocks/>
          </p:cNvSpPr>
          <p:nvPr userDrawn="1"/>
        </p:nvSpPr>
        <p:spPr bwMode="black">
          <a:xfrm>
            <a:off x="7728765" y="378690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0" name="Freeform 39"/>
          <p:cNvSpPr>
            <a:spLocks noEditPoints="1"/>
          </p:cNvSpPr>
          <p:nvPr userDrawn="1"/>
        </p:nvSpPr>
        <p:spPr bwMode="black">
          <a:xfrm>
            <a:off x="9897790" y="378690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1" name="Freeform 40"/>
          <p:cNvSpPr>
            <a:spLocks/>
          </p:cNvSpPr>
          <p:nvPr userDrawn="1"/>
        </p:nvSpPr>
        <p:spPr bwMode="black">
          <a:xfrm>
            <a:off x="8735553" y="378690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2" name="Freeform 41"/>
          <p:cNvSpPr>
            <a:spLocks/>
          </p:cNvSpPr>
          <p:nvPr userDrawn="1"/>
        </p:nvSpPr>
        <p:spPr bwMode="black">
          <a:xfrm>
            <a:off x="7419752" y="2966784"/>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3" name="Freeform 42"/>
          <p:cNvSpPr>
            <a:spLocks/>
          </p:cNvSpPr>
          <p:nvPr userDrawn="1"/>
        </p:nvSpPr>
        <p:spPr bwMode="black">
          <a:xfrm>
            <a:off x="7830057" y="2763776"/>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4" name="Freeform 43"/>
          <p:cNvSpPr>
            <a:spLocks/>
          </p:cNvSpPr>
          <p:nvPr userDrawn="1"/>
        </p:nvSpPr>
        <p:spPr bwMode="black">
          <a:xfrm>
            <a:off x="8233138" y="2484632"/>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5" name="Freeform 44"/>
          <p:cNvSpPr>
            <a:spLocks/>
          </p:cNvSpPr>
          <p:nvPr userDrawn="1"/>
        </p:nvSpPr>
        <p:spPr bwMode="black">
          <a:xfrm>
            <a:off x="8643444" y="2763773"/>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6" name="Freeform 45"/>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7" name="Freeform 46"/>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8" name="Freeform 47"/>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49" name="Freeform 48"/>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
        <p:nvSpPr>
          <p:cNvPr id="50" name="Freeform 49"/>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mj-lt"/>
            </a:endParaRPr>
          </a:p>
        </p:txBody>
      </p:sp>
    </p:spTree>
    <p:extLst>
      <p:ext uri="{BB962C8B-B14F-4D97-AF65-F5344CB8AC3E}">
        <p14:creationId xmlns:p14="http://schemas.microsoft.com/office/powerpoint/2010/main" val="1016539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11" y="100584"/>
            <a:ext cx="355701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4343401" y="100584"/>
            <a:ext cx="346557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8360758" y="100584"/>
            <a:ext cx="351129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92611" y="1602098"/>
            <a:ext cx="3557016" cy="4448011"/>
          </a:xfrm>
          <a:prstGeom prst="rect">
            <a:avLst/>
          </a:prstGeom>
        </p:spPr>
        <p:txBody>
          <a:bodyPr lIns="121883" tIns="60941" rIns="121883" bIns="60941">
            <a:noAutofit/>
          </a:bodyPr>
          <a:lstStyle>
            <a:lvl1pPr marL="298361" indent="-228532">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473" indent="-25392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655" indent="-222184">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5"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8360758" y="1578600"/>
            <a:ext cx="3511296" cy="4448011"/>
          </a:xfrm>
          <a:prstGeom prst="rect">
            <a:avLst/>
          </a:prstGeom>
        </p:spPr>
        <p:txBody>
          <a:bodyPr lIns="121883" tIns="60941" rIns="121883" bIns="60941">
            <a:noAutofit/>
          </a:bodyPr>
          <a:lstStyle>
            <a:lvl1pPr marL="228563" indent="-228563">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856" indent="-28791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888" indent="-228532">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5"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4343401" y="1602098"/>
            <a:ext cx="3465576" cy="4448011"/>
          </a:xfrm>
          <a:prstGeom prst="rect">
            <a:avLst/>
          </a:prstGeom>
        </p:spPr>
        <p:txBody>
          <a:bodyPr lIns="121883" tIns="60941" rIns="121883" bIns="60941">
            <a:noAutofit/>
          </a:bodyPr>
          <a:lstStyle>
            <a:lvl1pPr marL="228563" indent="-228563">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178" indent="-234880">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596" indent="-228532">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242"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540" indent="-22429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4101032" y="81280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7793" y="81280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06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130" y="582023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2998" y="1254329"/>
            <a:ext cx="10888190" cy="3838231"/>
          </a:xfrm>
          <a:prstGeom prst="rect">
            <a:avLst/>
          </a:prstGeom>
        </p:spPr>
        <p:txBody>
          <a:bodyPr>
            <a:noAutofit/>
          </a:bodyPr>
          <a:lstStyle>
            <a:lvl1pPr marL="533241" indent="-533241"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94433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2998" y="1254329"/>
            <a:ext cx="10888190" cy="3838231"/>
          </a:xfrm>
          <a:prstGeom prst="rect">
            <a:avLst/>
          </a:prstGeom>
        </p:spPr>
        <p:txBody>
          <a:bodyPr>
            <a:noAutofit/>
          </a:bodyPr>
          <a:lstStyle>
            <a:lvl1pPr marL="537473" indent="-537473"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099" y="582023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9380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964130" y="582023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0" name="Straight Connector 9"/>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329"/>
            <a:ext cx="10888190" cy="3838231"/>
          </a:xfrm>
          <a:prstGeom prst="rect">
            <a:avLst/>
          </a:prstGeom>
        </p:spPr>
        <p:txBody>
          <a:bodyPr>
            <a:noAutofit/>
          </a:bodyPr>
          <a:lstStyle>
            <a:lvl1pPr marL="537473" indent="-537473"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6746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964130" y="582023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0" name="Straight Connector 9"/>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329"/>
            <a:ext cx="10888190" cy="3838231"/>
          </a:xfrm>
          <a:prstGeom prst="rect">
            <a:avLst/>
          </a:prstGeom>
        </p:spPr>
        <p:txBody>
          <a:bodyPr>
            <a:noAutofit/>
          </a:bodyPr>
          <a:lstStyle>
            <a:lvl1pPr marL="537473" indent="-537473"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85781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15" y="1254329"/>
            <a:ext cx="11066075"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23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27138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329"/>
            <a:ext cx="11066075"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23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30314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329"/>
            <a:ext cx="11066075" cy="3838231"/>
          </a:xfrm>
          <a:prstGeom prst="rect">
            <a:avLst/>
          </a:prstGeom>
        </p:spPr>
        <p:txBody>
          <a:bodyPr anchor="t" anchorCtr="1">
            <a:noAutofit/>
          </a:bodyPr>
          <a:lstStyle>
            <a:lvl1pPr algn="ctr">
              <a:lnSpc>
                <a:spcPct val="90000"/>
              </a:lnSpc>
              <a:defRPr sz="307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23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7" name="Straight Connector 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63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89" y="940778"/>
            <a:ext cx="11066075"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13438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89" y="940778"/>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1"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7"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2" name="Straight Connector 11"/>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487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Bulle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06188" y="274320"/>
            <a:ext cx="11438253" cy="838200"/>
          </a:xfrm>
          <a:prstGeom prst="rect">
            <a:avLst/>
          </a:prstGeom>
        </p:spPr>
        <p:txBody>
          <a:bodyPr vert="horz" lIns="82088" tIns="45617" rIns="82088" bIns="45617" rtlCol="0" anchor="t" anchorCtr="0">
            <a:noAutofit/>
          </a:bodyPr>
          <a:lstStyle>
            <a:lvl1pPr algn="l" defTabSz="912272" rtl="0" eaLnBrk="1" latinLnBrk="0" hangingPunct="1">
              <a:lnSpc>
                <a:spcPct val="90000"/>
              </a:lnSpc>
              <a:spcBef>
                <a:spcPct val="0"/>
              </a:spcBef>
              <a:buNone/>
              <a:defRPr lang="en-US" sz="3600" b="0" i="0" kern="1200" spc="-100" baseline="0" dirty="0">
                <a:gradFill>
                  <a:gsLst>
                    <a:gs pos="0">
                      <a:srgbClr val="0096D6"/>
                    </a:gs>
                    <a:gs pos="44000">
                      <a:srgbClr val="01BBBB"/>
                    </a:gs>
                    <a:gs pos="100000">
                      <a:srgbClr val="008041"/>
                    </a:gs>
                  </a:gsLst>
                  <a:lin ang="4800000" scaled="0"/>
                </a:gradFill>
                <a:latin typeface="+mj-lt"/>
                <a:ea typeface="+mj-ea"/>
                <a:cs typeface="CiscoSans Thin"/>
              </a:defRPr>
            </a:lvl1pPr>
          </a:lstStyle>
          <a:p>
            <a:pPr marL="0" marR="0" lvl="0" indent="0" algn="l" defTabSz="912424" rtl="0" eaLnBrk="1" fontAlgn="auto" latinLnBrk="0" hangingPunct="1">
              <a:lnSpc>
                <a:spcPct val="80000"/>
              </a:lnSpc>
              <a:spcBef>
                <a:spcPct val="0"/>
              </a:spcBef>
              <a:spcAft>
                <a:spcPts val="0"/>
              </a:spcAft>
              <a:buClrTx/>
              <a:buSzTx/>
              <a:buFontTx/>
              <a:buNone/>
              <a:tabLst/>
              <a:defRPr/>
            </a:pPr>
            <a:r>
              <a:rPr lang="en-US" dirty="0" smtClean="0"/>
              <a:t>Slide Title Goes Here</a:t>
            </a:r>
            <a:endParaRPr lang="en-US" dirty="0"/>
          </a:p>
        </p:txBody>
      </p:sp>
    </p:spTree>
    <p:extLst>
      <p:ext uri="{BB962C8B-B14F-4D97-AF65-F5344CB8AC3E}">
        <p14:creationId xmlns:p14="http://schemas.microsoft.com/office/powerpoint/2010/main" val="102908161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xmlns:mv="urn:schemas-microsoft-com:mac:vml">
      <p:transition>
        <p:wipe dir="r"/>
      </p:transition>
    </mc:Fallback>
  </mc:AlternateContent>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0"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6" name="Title 1"/>
          <p:cNvSpPr>
            <a:spLocks noGrp="1"/>
          </p:cNvSpPr>
          <p:nvPr>
            <p:ph type="ctrTitle" hasCustomPrompt="1"/>
          </p:nvPr>
        </p:nvSpPr>
        <p:spPr>
          <a:xfrm>
            <a:off x="327189" y="940778"/>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9" name="Straight Connector 8"/>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265" y="1918744"/>
            <a:ext cx="5488498" cy="3020519"/>
          </a:xfrm>
        </p:spPr>
        <p:txBody>
          <a:bodyPr vert="horz" lIns="82280" tIns="45713" rIns="82280" bIns="45713" rtlCol="0" anchor="ctr" anchorCtr="0">
            <a:noAutofit/>
          </a:bodyPr>
          <a:lstStyle>
            <a:lvl1pPr marL="0" indent="0" algn="l" defTabSz="914247"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872691"/>
            <a:ext cx="5192439" cy="5120640"/>
          </a:xfrm>
          <a:prstGeom prst="rect">
            <a:avLst/>
          </a:prstGeom>
        </p:spPr>
        <p:txBody>
          <a:bodyPr lIns="121883" tIns="60941" rIns="121883" bIns="60941"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2503" y="81281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19596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5986" y="403229"/>
            <a:ext cx="115054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056" y="1583270"/>
            <a:ext cx="11264082" cy="4057651"/>
          </a:xfrm>
          <a:prstGeom prst="rect">
            <a:avLst/>
          </a:prstGeom>
        </p:spPr>
        <p:txBody>
          <a:bodyPr lIns="121883" tIns="60941" rIns="121883" bIns="60941">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536" y="5820234"/>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715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20" y="403229"/>
            <a:ext cx="11483965"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089" y="1583270"/>
            <a:ext cx="11264081" cy="4057651"/>
          </a:xfrm>
          <a:prstGeom prst="rect">
            <a:avLst/>
          </a:prstGeom>
        </p:spPr>
        <p:txBody>
          <a:bodyPr lIns="121883" tIns="60941" rIns="121883" bIns="60941">
            <a:noAutofit/>
          </a:bodyPr>
          <a:lstStyle>
            <a:lvl1pPr marL="0" indent="0" algn="ctr">
              <a:buNone/>
              <a:defRPr sz="27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536" y="5820234"/>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lang="en-US" sz="2100" b="0" i="0" kern="1200" dirty="0" smtClean="0">
                <a:solidFill>
                  <a:srgbClr val="FFFFFF"/>
                </a:solidFill>
                <a:latin typeface="+mj-lt"/>
                <a:ea typeface="+mn-ea"/>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9" name="Straight Connector 8"/>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89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553" y="5820234"/>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6020" y="403229"/>
            <a:ext cx="11506407"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056" y="1583270"/>
            <a:ext cx="11264082" cy="4057651"/>
          </a:xfrm>
          <a:prstGeom prst="rect">
            <a:avLst/>
          </a:prstGeom>
        </p:spPr>
        <p:txBody>
          <a:bodyPr vert="horz" lIns="121883" tIns="60941" rIns="121883" bIns="60941">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75937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493056" y="1583270"/>
            <a:ext cx="11264082" cy="4057651"/>
          </a:xfrm>
          <a:prstGeom prst="rect">
            <a:avLst/>
          </a:prstGeom>
        </p:spPr>
        <p:txBody>
          <a:bodyPr vert="horz" lIns="121883" tIns="60941" rIns="121883" bIns="60941">
            <a:noAutofit/>
          </a:bodyPr>
          <a:lstStyle>
            <a:lvl1pPr marL="0" indent="0" algn="ctr">
              <a:buNone/>
              <a:defRPr sz="27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345986" y="403229"/>
            <a:ext cx="114849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327553" y="5820234"/>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rgbClr val="FFFFFF"/>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10431879"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2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75959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5986" y="403229"/>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79816" y="1559096"/>
            <a:ext cx="5353772" cy="4292600"/>
          </a:xfrm>
          <a:prstGeom prst="rect">
            <a:avLst/>
          </a:prstGeom>
        </p:spPr>
        <p:txBody>
          <a:bodyPr vert="horz" lIns="121883" tIns="60941" rIns="121883" bIns="60941">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22692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6379816" y="1559096"/>
            <a:ext cx="5353772" cy="4292600"/>
          </a:xfrm>
          <a:prstGeom prst="rect">
            <a:avLst/>
          </a:prstGeom>
        </p:spPr>
        <p:txBody>
          <a:bodyPr vert="horz" lIns="121883" tIns="60941" rIns="121883" bIns="60941">
            <a:noAutofit/>
          </a:bodyPr>
          <a:lstStyle>
            <a:lvl1pPr marL="0" indent="0" algn="ctr">
              <a:buNone/>
              <a:defRPr sz="27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344815" y="403229"/>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0" name="Straight Connector 9"/>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530"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1426" y="1559096"/>
            <a:ext cx="5352162" cy="4295015"/>
          </a:xfrm>
          <a:prstGeom prst="rect">
            <a:avLst/>
          </a:prstGeom>
        </p:spPr>
        <p:txBody>
          <a:bodyPr vert="horz" lIns="121883" tIns="60941" rIns="121883" bIns="60941">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239634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6381426" y="1559096"/>
            <a:ext cx="5352162" cy="4295015"/>
          </a:xfrm>
          <a:prstGeom prst="rect">
            <a:avLst/>
          </a:prstGeom>
        </p:spPr>
        <p:txBody>
          <a:bodyPr vert="horz" lIns="121883" tIns="60941" rIns="121883" bIns="60941"/>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344815" y="403229"/>
            <a:ext cx="11543628" cy="971709"/>
          </a:xfrm>
          <a:prstGeom prst="rect">
            <a:avLst/>
          </a:prstGeom>
        </p:spPr>
        <p:txBody>
          <a:bodyPr anchor="t" anchorCtr="0"/>
          <a:lstStyle>
            <a:lvl1pPr algn="l">
              <a:lnSpc>
                <a:spcPct val="90000"/>
              </a:lnSpc>
              <a:defRPr sz="33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4" name="Straight Connector 13"/>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727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a:prstGeom prst="rect">
            <a:avLst/>
          </a:prstGeo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193263185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7"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9"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3" name="Picture Placeholder 2"/>
          <p:cNvSpPr>
            <a:spLocks noGrp="1"/>
          </p:cNvSpPr>
          <p:nvPr>
            <p:ph type="pic" sz="quarter" idx="10" hasCustomPrompt="1"/>
          </p:nvPr>
        </p:nvSpPr>
        <p:spPr>
          <a:xfrm>
            <a:off x="6369708" y="1559096"/>
            <a:ext cx="5352162" cy="4295015"/>
          </a:xfrm>
          <a:prstGeom prst="rect">
            <a:avLst/>
          </a:prstGeom>
        </p:spPr>
        <p:txBody>
          <a:bodyPr vert="horz" lIns="121883" tIns="60941" rIns="121883" bIns="60941">
            <a:noAutofit/>
          </a:bodyPr>
          <a:lstStyle>
            <a:lvl1pPr marL="0" indent="0" algn="ctr">
              <a:buNone/>
              <a:defRPr sz="27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349160" y="406402"/>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6" name="Straight Connector 15"/>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10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4890748" y="311151"/>
            <a:ext cx="4356013" cy="2660652"/>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446501" y="311151"/>
            <a:ext cx="438250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427688" y="311151"/>
            <a:ext cx="4401521" cy="2660652"/>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9304020" y="311151"/>
            <a:ext cx="2451002"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9304020" y="311151"/>
            <a:ext cx="2451002" cy="1308101"/>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446537" y="3029001"/>
            <a:ext cx="3363339"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427654" y="3029001"/>
            <a:ext cx="3382346" cy="345893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3880957" y="3029001"/>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3876769" y="3029001"/>
            <a:ext cx="5369956" cy="345893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9304020" y="1683709"/>
            <a:ext cx="2451002"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9304020" y="1676445"/>
            <a:ext cx="2451002" cy="3449411"/>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9304020" y="5183008"/>
            <a:ext cx="2451002"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9304020" y="5183008"/>
            <a:ext cx="2451002" cy="130492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10431879"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9" name="Rectangle 4"/>
          <p:cNvSpPr>
            <a:spLocks noChangeArrowheads="1"/>
          </p:cNvSpPr>
          <p:nvPr userDrawn="1"/>
        </p:nvSpPr>
        <p:spPr bwMode="ltGray">
          <a:xfrm>
            <a:off x="38932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4263153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solidFill>
                <a:srgbClr val="FFFFFF"/>
              </a:solidFill>
              <a:latin typeface="CiscoSansTT ExtraLight"/>
            </a:endParaRPr>
          </a:p>
        </p:txBody>
      </p:sp>
      <p:sp>
        <p:nvSpPr>
          <p:cNvPr id="23" name="Rectangle 22"/>
          <p:cNvSpPr/>
          <p:nvPr userDrawn="1"/>
        </p:nvSpPr>
        <p:spPr>
          <a:xfrm>
            <a:off x="2521843" y="4794355"/>
            <a:ext cx="7128213"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chemeClr val="bg2"/>
            </a:solidFill>
          </a:ln>
          <a:effectLst/>
        </p:spPr>
        <p:txBody>
          <a:bodyPr lIns="121883" tIns="60941" rIns="121883" bIns="60941"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7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11544682" y="6549655"/>
            <a:ext cx="294060" cy="206018"/>
          </a:xfrm>
          <a:prstGeom prst="rect">
            <a:avLst/>
          </a:prstGeom>
          <a:noFill/>
          <a:ln w="9525" algn="ctr">
            <a:noFill/>
            <a:miter lim="800000"/>
            <a:headEnd/>
            <a:tailEnd/>
          </a:ln>
          <a:effectLst/>
        </p:spPr>
        <p:txBody>
          <a:bodyPr wrap="none" lIns="82108" tIns="41053" rIns="82108" bIns="41053" anchor="b">
            <a:spAutoFit/>
          </a:bodyPr>
          <a:lstStyle/>
          <a:p>
            <a:pPr algn="r" defTabSz="814251"/>
            <a:fld id="{DFCF27A5-1A5B-48D3-A060-2758FFBB1ADD}" type="slidenum">
              <a:rPr lang="en-US" sz="800">
                <a:solidFill>
                  <a:srgbClr val="272848"/>
                </a:solidFill>
                <a:latin typeface="CiscoSansTT Light"/>
              </a:rPr>
              <a:pPr algn="r" defTabSz="814251"/>
              <a:t>‹#›</a:t>
            </a:fld>
            <a:endParaRPr lang="en-US" sz="800" dirty="0">
              <a:solidFill>
                <a:srgbClr val="272848"/>
              </a:solidFill>
              <a:latin typeface="CiscoSansTT Light"/>
            </a:endParaRPr>
          </a:p>
        </p:txBody>
      </p:sp>
      <p:sp>
        <p:nvSpPr>
          <p:cNvPr id="15" name="Rectangle 5"/>
          <p:cNvSpPr>
            <a:spLocks noChangeArrowheads="1"/>
          </p:cNvSpPr>
          <p:nvPr userDrawn="1"/>
        </p:nvSpPr>
        <p:spPr bwMode="ltGray">
          <a:xfrm>
            <a:off x="10431879"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6"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38932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279939345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50988" y="310896"/>
            <a:ext cx="4363599" cy="2459736"/>
          </a:xfrm>
          <a:prstGeom prst="rect">
            <a:avLst/>
          </a:prstGeom>
          <a:solidFill>
            <a:schemeClr val="bg1">
              <a:alpha val="30000"/>
            </a:schemeClr>
          </a:solidFill>
          <a:ln>
            <a:solidFill>
              <a:schemeClr val="bg2"/>
            </a:solidFill>
          </a:ln>
          <a:effectLst/>
        </p:spPr>
        <p:txBody>
          <a:bodyPr vert="horz" lIns="91424" tIns="45713" rIns="91424" bIns="45713" rtlCol="0" anchor="ctr" anchorCtr="0">
            <a:normAutofit/>
          </a:bodyPr>
          <a:lstStyle>
            <a:lvl1pPr marL="0" indent="0" algn="ctr" defTabSz="914247"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317373" y="3429000"/>
            <a:ext cx="9343297" cy="1421928"/>
          </a:xfrm>
        </p:spPr>
        <p:txBody>
          <a:bodyPr anchor="t">
            <a:noAutofit/>
          </a:bodyPr>
          <a:lstStyle>
            <a:lvl1pPr marL="0" marR="0" indent="0" algn="l" defTabSz="914247" rtl="0" eaLnBrk="1" fontAlgn="auto" latinLnBrk="0" hangingPunct="1">
              <a:lnSpc>
                <a:spcPct val="80000"/>
              </a:lnSpc>
              <a:spcBef>
                <a:spcPct val="0"/>
              </a:spcBef>
              <a:spcAft>
                <a:spcPts val="0"/>
              </a:spcAft>
              <a:buClrTx/>
              <a:buSzTx/>
              <a:buFontTx/>
              <a:buNone/>
              <a:tabLst/>
              <a:defRPr sz="60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389322" y="6555507"/>
            <a:ext cx="4559499" cy="206047"/>
          </a:xfrm>
          <a:prstGeom prst="rect">
            <a:avLst/>
          </a:prstGeom>
          <a:noFill/>
          <a:ln w="9525">
            <a:noFill/>
            <a:miter lim="800000"/>
            <a:headEnd/>
            <a:tailEnd/>
          </a:ln>
          <a:effectLst/>
        </p:spPr>
        <p:txBody>
          <a:bodyPr wrap="square" lIns="82108" tIns="41053" rIns="82108" bIns="41053" anchor="b" anchorCtr="0">
            <a:spAutoFit/>
          </a:bodyPr>
          <a:lstStyle/>
          <a:p>
            <a:pPr defTabSz="814251"/>
            <a:r>
              <a:rPr lang="en-US" sz="800" dirty="0" smtClean="0">
                <a:solidFill>
                  <a:srgbClr val="272848"/>
                </a:solidFill>
                <a:latin typeface="CiscoSansTT ExtraLight"/>
              </a:rPr>
              <a:t>© 2013  Cisco and/or its affiliates. All rights reserved.</a:t>
            </a:r>
            <a:endParaRPr lang="en-US" sz="800" dirty="0">
              <a:solidFill>
                <a:srgbClr val="272848"/>
              </a:solidFill>
              <a:latin typeface="CiscoSansTT ExtraLight"/>
            </a:endParaRPr>
          </a:p>
        </p:txBody>
      </p:sp>
      <p:sp>
        <p:nvSpPr>
          <p:cNvPr id="10" name="Rectangle 7"/>
          <p:cNvSpPr>
            <a:spLocks noChangeArrowheads="1"/>
          </p:cNvSpPr>
          <p:nvPr userDrawn="1"/>
        </p:nvSpPr>
        <p:spPr bwMode="ltGray">
          <a:xfrm>
            <a:off x="11544682" y="6549655"/>
            <a:ext cx="294060" cy="206018"/>
          </a:xfrm>
          <a:prstGeom prst="rect">
            <a:avLst/>
          </a:prstGeom>
          <a:noFill/>
          <a:ln w="9525" algn="ctr">
            <a:noFill/>
            <a:miter lim="800000"/>
            <a:headEnd/>
            <a:tailEnd/>
          </a:ln>
          <a:effectLst/>
        </p:spPr>
        <p:txBody>
          <a:bodyPr wrap="none" lIns="82108" tIns="41053" rIns="82108" bIns="41053" anchor="b">
            <a:spAutoFit/>
          </a:bodyPr>
          <a:lstStyle/>
          <a:p>
            <a:pPr algn="r" defTabSz="814251"/>
            <a:fld id="{DFCF27A5-1A5B-48D3-A060-2758FFBB1ADD}" type="slidenum">
              <a:rPr lang="en-US" sz="800">
                <a:solidFill>
                  <a:srgbClr val="272848"/>
                </a:solidFill>
                <a:latin typeface="CiscoSansTT Light"/>
              </a:rPr>
              <a:pPr algn="r" defTabSz="814251"/>
              <a:t>‹#›</a:t>
            </a:fld>
            <a:endParaRPr lang="en-US" sz="800" dirty="0">
              <a:solidFill>
                <a:srgbClr val="272848"/>
              </a:solidFill>
              <a:latin typeface="CiscoSansTT Light"/>
            </a:endParaRPr>
          </a:p>
        </p:txBody>
      </p:sp>
      <p:sp>
        <p:nvSpPr>
          <p:cNvPr id="14" name="Rectangle 5"/>
          <p:cNvSpPr>
            <a:spLocks noChangeArrowheads="1"/>
          </p:cNvSpPr>
          <p:nvPr userDrawn="1"/>
        </p:nvSpPr>
        <p:spPr bwMode="ltGray">
          <a:xfrm>
            <a:off x="10431879"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1" name="Rectangle 4"/>
          <p:cNvSpPr>
            <a:spLocks noChangeArrowheads="1"/>
          </p:cNvSpPr>
          <p:nvPr userDrawn="1"/>
        </p:nvSpPr>
        <p:spPr bwMode="ltGray">
          <a:xfrm>
            <a:off x="38932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195799292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6655098" y="859536"/>
            <a:ext cx="4838964" cy="5029200"/>
          </a:xfrm>
          <a:prstGeom prst="rect">
            <a:avLst/>
          </a:prstGeom>
          <a:solidFill>
            <a:schemeClr val="bg1">
              <a:alpha val="30000"/>
            </a:schemeClr>
          </a:solidFill>
          <a:ln>
            <a:solidFill>
              <a:schemeClr val="bg2"/>
            </a:solidFill>
          </a:ln>
          <a:effectLst/>
        </p:spPr>
        <p:txBody>
          <a:bodyPr lIns="121883" tIns="60941" rIns="121883" bIns="60941"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339738" y="729022"/>
            <a:ext cx="5798380" cy="1085313"/>
          </a:xfrm>
        </p:spPr>
        <p:txBody>
          <a:bodyPr anchor="t">
            <a:noAutofit/>
          </a:bodyPr>
          <a:lstStyle>
            <a:lvl1pPr>
              <a:lnSpc>
                <a:spcPct val="90000"/>
              </a:lnSpc>
              <a:defRPr sz="33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354163" y="6555507"/>
            <a:ext cx="4559499" cy="206047"/>
          </a:xfrm>
          <a:prstGeom prst="rect">
            <a:avLst/>
          </a:prstGeom>
          <a:noFill/>
          <a:ln w="9525">
            <a:noFill/>
            <a:miter lim="800000"/>
            <a:headEnd/>
            <a:tailEnd/>
          </a:ln>
          <a:effectLst/>
        </p:spPr>
        <p:txBody>
          <a:bodyPr wrap="square" lIns="82108" tIns="41053" rIns="82108" bIns="41053" anchor="b" anchorCtr="0">
            <a:spAutoFit/>
          </a:bodyPr>
          <a:lstStyle/>
          <a:p>
            <a:pPr defTabSz="814251"/>
            <a:r>
              <a:rPr lang="en-US" sz="800" dirty="0" smtClean="0">
                <a:solidFill>
                  <a:srgbClr val="272848"/>
                </a:solidFill>
                <a:latin typeface="CiscoSansTT Light"/>
              </a:rPr>
              <a:t>© 2013  Cisco and/or its affiliates. All rights reserved.</a:t>
            </a:r>
            <a:endParaRPr lang="en-US" sz="800" dirty="0">
              <a:solidFill>
                <a:srgbClr val="272848"/>
              </a:solidFill>
              <a:latin typeface="CiscoSansTT Light"/>
            </a:endParaRPr>
          </a:p>
        </p:txBody>
      </p:sp>
      <p:sp>
        <p:nvSpPr>
          <p:cNvPr id="10" name="Rectangle 7"/>
          <p:cNvSpPr>
            <a:spLocks noChangeArrowheads="1"/>
          </p:cNvSpPr>
          <p:nvPr userDrawn="1"/>
        </p:nvSpPr>
        <p:spPr bwMode="ltGray">
          <a:xfrm>
            <a:off x="11544682" y="6549655"/>
            <a:ext cx="294060" cy="206018"/>
          </a:xfrm>
          <a:prstGeom prst="rect">
            <a:avLst/>
          </a:prstGeom>
          <a:noFill/>
          <a:ln w="9525" algn="ctr">
            <a:noFill/>
            <a:miter lim="800000"/>
            <a:headEnd/>
            <a:tailEnd/>
          </a:ln>
          <a:effectLst/>
        </p:spPr>
        <p:txBody>
          <a:bodyPr wrap="none" lIns="82108" tIns="41053" rIns="82108" bIns="41053" anchor="b">
            <a:spAutoFit/>
          </a:bodyPr>
          <a:lstStyle/>
          <a:p>
            <a:pPr algn="r" defTabSz="814251"/>
            <a:fld id="{DFCF27A5-1A5B-48D3-A060-2758FFBB1ADD}" type="slidenum">
              <a:rPr lang="en-US" sz="800">
                <a:solidFill>
                  <a:srgbClr val="272848"/>
                </a:solidFill>
                <a:latin typeface="CiscoSansTT Light"/>
              </a:rPr>
              <a:pPr algn="r" defTabSz="814251"/>
              <a:t>‹#›</a:t>
            </a:fld>
            <a:endParaRPr lang="en-US" sz="800" dirty="0">
              <a:solidFill>
                <a:srgbClr val="272848"/>
              </a:solidFill>
              <a:latin typeface="CiscoSansTT Light"/>
            </a:endParaRPr>
          </a:p>
        </p:txBody>
      </p:sp>
      <p:sp>
        <p:nvSpPr>
          <p:cNvPr id="11" name="Rectangle 5"/>
          <p:cNvSpPr>
            <a:spLocks noChangeArrowheads="1"/>
          </p:cNvSpPr>
          <p:nvPr userDrawn="1"/>
        </p:nvSpPr>
        <p:spPr bwMode="ltGray">
          <a:xfrm>
            <a:off x="10431879"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38932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261507913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3" y="0"/>
            <a:ext cx="12188825" cy="6858000"/>
          </a:xfrm>
          <a:prstGeom prst="rect">
            <a:avLst/>
          </a:prstGeom>
        </p:spPr>
        <p:txBody>
          <a:bodyPr vert="horz" lIns="121883" tIns="60941" rIns="121883" bIns="60941"/>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0247332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04" y="320885"/>
            <a:ext cx="11259775" cy="5877827"/>
          </a:xfrm>
          <a:prstGeom prst="rect">
            <a:avLst/>
          </a:prstGeom>
        </p:spPr>
        <p:txBody>
          <a:bodyPr vert="horz" lIns="121883" tIns="60941" rIns="121883" bIns="60941"/>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281034275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5"/>
            <a:ext cx="12188826" cy="6677886"/>
          </a:xfrm>
          <a:prstGeom prst="rect">
            <a:avLst/>
          </a:prstGeom>
        </p:spPr>
        <p:txBody>
          <a:bodyPr vert="horz" lIns="121883" tIns="60941" rIns="121883" bIns="60941"/>
          <a:lstStyle>
            <a:lvl1pPr marL="0" indent="0" algn="ctr">
              <a:buNone/>
              <a:defRPr sz="20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33664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3888008" y="777240"/>
            <a:ext cx="786384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20" tIns="45711" rIns="91420" bIns="45711" rtlCol="0" anchor="ctr">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10431879"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38"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39" name="Rectangle 4"/>
          <p:cNvSpPr>
            <a:spLocks noChangeArrowheads="1"/>
          </p:cNvSpPr>
          <p:nvPr userDrawn="1"/>
        </p:nvSpPr>
        <p:spPr bwMode="ltGray">
          <a:xfrm>
            <a:off x="38932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33392239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5853968" y="778669"/>
            <a:ext cx="589788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20" tIns="45711" rIns="91420" bIns="45711" rtlCol="0" anchor="ctr">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10431879"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11544688"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323"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3677986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294" y="291929"/>
            <a:ext cx="11347796" cy="1020576"/>
          </a:xfrm>
        </p:spPr>
        <p:txBody>
          <a:bodyPr/>
          <a:lstStyle>
            <a:lvl1pPr>
              <a:defRPr baseline="0"/>
            </a:lvl1pPr>
          </a:lstStyle>
          <a:p>
            <a:endParaRPr lang="en-US" dirty="0"/>
          </a:p>
        </p:txBody>
      </p:sp>
      <p:sp>
        <p:nvSpPr>
          <p:cNvPr id="5" name="Content Placeholder 4"/>
          <p:cNvSpPr>
            <a:spLocks noGrp="1"/>
          </p:cNvSpPr>
          <p:nvPr>
            <p:ph sz="quarter" idx="11"/>
          </p:nvPr>
        </p:nvSpPr>
        <p:spPr>
          <a:xfrm>
            <a:off x="406294" y="1437218"/>
            <a:ext cx="11347796" cy="4531783"/>
          </a:xfrm>
          <a:prstGeom prst="rect">
            <a:avLst/>
          </a:prstGeom>
        </p:spPr>
        <p:txBody>
          <a:bodyPr lIns="121899" tIns="60949" rIns="121899" bIns="60949"/>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2"/>
          <p:cNvSpPr>
            <a:spLocks noGrp="1"/>
          </p:cNvSpPr>
          <p:nvPr>
            <p:ph type="sldNum" sz="quarter" idx="4"/>
          </p:nvPr>
        </p:nvSpPr>
        <p:spPr>
          <a:xfrm>
            <a:off x="5805015" y="6518480"/>
            <a:ext cx="511080" cy="366183"/>
          </a:xfrm>
          <a:prstGeom prst="rect">
            <a:avLst/>
          </a:prstGeom>
        </p:spPr>
        <p:txBody>
          <a:bodyPr vert="horz" lIns="121899" tIns="60949" rIns="121899" bIns="60949" rtlCol="0" anchor="ctr"/>
          <a:lstStyle>
            <a:lvl1pPr marL="0" algn="ctr" defTabSz="610684"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lang="en-US" smtClean="0"/>
              <a:pPr/>
              <a:t>‹#›</a:t>
            </a:fld>
            <a:endParaRPr lang="en-US" dirty="0"/>
          </a:p>
        </p:txBody>
      </p:sp>
    </p:spTree>
    <p:extLst>
      <p:ext uri="{BB962C8B-B14F-4D97-AF65-F5344CB8AC3E}">
        <p14:creationId xmlns:p14="http://schemas.microsoft.com/office/powerpoint/2010/main" val="2139438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9" name="Straight Connector 8"/>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092446"/>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08053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26459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46541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5262544" y="5451787"/>
            <a:ext cx="1654129"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grpSp>
    </p:spTree>
    <p:extLst>
      <p:ext uri="{BB962C8B-B14F-4D97-AF65-F5344CB8AC3E}">
        <p14:creationId xmlns:p14="http://schemas.microsoft.com/office/powerpoint/2010/main" val="1280439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4654" y="3066687"/>
            <a:ext cx="3291451" cy="861736"/>
          </a:xfrm>
          <a:prstGeom prst="rect">
            <a:avLst/>
          </a:prstGeom>
          <a:noFill/>
        </p:spPr>
        <p:txBody>
          <a:bodyPr wrap="none" lIns="121883" tIns="60941" rIns="121883" bIns="60941" rtlCol="0">
            <a:spAutoFit/>
          </a:bodyPr>
          <a:lstStyle/>
          <a:p>
            <a:r>
              <a:rPr lang="en-US" sz="4800" dirty="0" smtClean="0">
                <a:solidFill>
                  <a:srgbClr val="FFFFFF"/>
                </a:solidFill>
                <a:latin typeface="CiscoSansTT ExtraLight"/>
              </a:rPr>
              <a:t>Thank you.</a:t>
            </a:r>
            <a:endParaRPr lang="en-US" sz="4800" dirty="0">
              <a:solidFill>
                <a:srgbClr val="FFFFFF"/>
              </a:solidFill>
              <a:latin typeface="CiscoSansTT ExtraLight"/>
            </a:endParaRPr>
          </a:p>
        </p:txBody>
      </p:sp>
      <p:sp>
        <p:nvSpPr>
          <p:cNvPr id="65" name="Rectangle 64"/>
          <p:cNvSpPr>
            <a:spLocks noChangeArrowheads="1"/>
          </p:cNvSpPr>
          <p:nvPr userDrawn="1"/>
        </p:nvSpPr>
        <p:spPr bwMode="black">
          <a:xfrm>
            <a:off x="8379473" y="3801574"/>
            <a:ext cx="155448" cy="589103"/>
          </a:xfrm>
          <a:prstGeom prst="rect">
            <a:avLst/>
          </a:prstGeom>
          <a:solidFill>
            <a:schemeClr val="tx1"/>
          </a:solidFill>
          <a:ln w="9525">
            <a:noFill/>
            <a:miter lim="800000"/>
            <a:headEnd/>
            <a:tailEnd/>
          </a:ln>
        </p:spPr>
        <p:txBody>
          <a:bodyPr lIns="121883" tIns="60941" rIns="121883" bIns="60941"/>
          <a:lstStyle/>
          <a:p>
            <a:endParaRPr lang="en-US">
              <a:solidFill>
                <a:srgbClr val="0096D6"/>
              </a:solidFill>
              <a:latin typeface="CiscoSansTT ExtraLight"/>
            </a:endParaRPr>
          </a:p>
        </p:txBody>
      </p:sp>
      <p:sp>
        <p:nvSpPr>
          <p:cNvPr id="66" name="Freeform 65"/>
          <p:cNvSpPr>
            <a:spLocks/>
          </p:cNvSpPr>
          <p:nvPr userDrawn="1"/>
        </p:nvSpPr>
        <p:spPr bwMode="black">
          <a:xfrm>
            <a:off x="9285041" y="378690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67" name="Freeform 66"/>
          <p:cNvSpPr>
            <a:spLocks/>
          </p:cNvSpPr>
          <p:nvPr userDrawn="1"/>
        </p:nvSpPr>
        <p:spPr bwMode="black">
          <a:xfrm>
            <a:off x="7728765" y="378690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68" name="Freeform 67"/>
          <p:cNvSpPr>
            <a:spLocks noEditPoints="1"/>
          </p:cNvSpPr>
          <p:nvPr userDrawn="1"/>
        </p:nvSpPr>
        <p:spPr bwMode="black">
          <a:xfrm>
            <a:off x="9897790" y="378690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69" name="Freeform 68"/>
          <p:cNvSpPr>
            <a:spLocks/>
          </p:cNvSpPr>
          <p:nvPr userDrawn="1"/>
        </p:nvSpPr>
        <p:spPr bwMode="black">
          <a:xfrm>
            <a:off x="8735553" y="378690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0" name="Freeform 69"/>
          <p:cNvSpPr>
            <a:spLocks/>
          </p:cNvSpPr>
          <p:nvPr userDrawn="1"/>
        </p:nvSpPr>
        <p:spPr bwMode="black">
          <a:xfrm>
            <a:off x="7419712" y="2966724"/>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1" name="Freeform 70"/>
          <p:cNvSpPr>
            <a:spLocks/>
          </p:cNvSpPr>
          <p:nvPr userDrawn="1"/>
        </p:nvSpPr>
        <p:spPr bwMode="black">
          <a:xfrm>
            <a:off x="7830017" y="2763716"/>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2" name="Freeform 71"/>
          <p:cNvSpPr>
            <a:spLocks/>
          </p:cNvSpPr>
          <p:nvPr userDrawn="1"/>
        </p:nvSpPr>
        <p:spPr bwMode="black">
          <a:xfrm>
            <a:off x="8233099" y="2484572"/>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3" name="Freeform 72"/>
          <p:cNvSpPr>
            <a:spLocks/>
          </p:cNvSpPr>
          <p:nvPr userDrawn="1"/>
        </p:nvSpPr>
        <p:spPr bwMode="black">
          <a:xfrm>
            <a:off x="8643404" y="2763713"/>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4" name="Freeform 73"/>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5" name="Freeform 74"/>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6" name="Freeform 75"/>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7" name="Freeform 76"/>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78" name="Freeform 77"/>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Tree>
    <p:extLst>
      <p:ext uri="{BB962C8B-B14F-4D97-AF65-F5344CB8AC3E}">
        <p14:creationId xmlns:p14="http://schemas.microsoft.com/office/powerpoint/2010/main" val="252052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5262544" y="5451787"/>
            <a:ext cx="1654129"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grpSp>
    </p:spTree>
    <p:extLst>
      <p:ext uri="{BB962C8B-B14F-4D97-AF65-F5344CB8AC3E}">
        <p14:creationId xmlns:p14="http://schemas.microsoft.com/office/powerpoint/2010/main" val="356417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46" y="1254329"/>
            <a:ext cx="11588991" cy="3838231"/>
          </a:xfrm>
          <a:prstGeom prst="rect">
            <a:avLst/>
          </a:prstGeom>
        </p:spPr>
        <p:txBody>
          <a:bodyPr anchor="ctr" anchorCtr="0">
            <a:noAutofit/>
          </a:bodyPr>
          <a:lstStyle>
            <a:lvl1pPr algn="ctr">
              <a:lnSpc>
                <a:spcPct val="90000"/>
              </a:lnSpc>
              <a:defRPr sz="16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5262544" y="5451787"/>
            <a:ext cx="1654129"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fontAlgn="base" hangingPunct="0">
                <a:lnSpc>
                  <a:spcPct val="90000"/>
                </a:lnSpc>
                <a:spcBef>
                  <a:spcPct val="0"/>
                </a:spcBef>
                <a:spcAft>
                  <a:spcPct val="0"/>
                </a:spcAft>
                <a:defRPr/>
              </a:pPr>
              <a:endParaRPr lang="en-US" smtClean="0">
                <a:solidFill>
                  <a:srgbClr val="FFFFFF"/>
                </a:solidFill>
                <a:latin typeface="Arial" charset="0"/>
              </a:endParaRPr>
            </a:p>
          </p:txBody>
        </p:sp>
      </p:grpSp>
      <p:cxnSp>
        <p:nvCxnSpPr>
          <p:cNvPr id="24" name="Straight Connector 23"/>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588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834654" y="3066687"/>
            <a:ext cx="3291451" cy="861736"/>
          </a:xfrm>
          <a:prstGeom prst="rect">
            <a:avLst/>
          </a:prstGeom>
          <a:noFill/>
        </p:spPr>
        <p:txBody>
          <a:bodyPr wrap="none" lIns="121883" tIns="60941" rIns="121883" bIns="60941" rtlCol="0">
            <a:spAutoFit/>
          </a:bodyPr>
          <a:lstStyle/>
          <a:p>
            <a:r>
              <a:rPr lang="en-US" sz="4800" dirty="0" smtClean="0">
                <a:solidFill>
                  <a:srgbClr val="FFFFFF"/>
                </a:solidFill>
                <a:latin typeface="CiscoSansTT ExtraLight"/>
              </a:rPr>
              <a:t>Thank you.</a:t>
            </a:r>
            <a:endParaRPr lang="en-US" sz="4800" dirty="0">
              <a:solidFill>
                <a:srgbClr val="FFFFFF"/>
              </a:solidFill>
              <a:latin typeface="CiscoSansTT ExtraLight"/>
            </a:endParaRPr>
          </a:p>
        </p:txBody>
      </p:sp>
      <p:sp>
        <p:nvSpPr>
          <p:cNvPr id="21" name="Rectangle 20"/>
          <p:cNvSpPr>
            <a:spLocks noChangeArrowheads="1"/>
          </p:cNvSpPr>
          <p:nvPr userDrawn="1"/>
        </p:nvSpPr>
        <p:spPr bwMode="black">
          <a:xfrm>
            <a:off x="8379473" y="3801574"/>
            <a:ext cx="155448" cy="589103"/>
          </a:xfrm>
          <a:prstGeom prst="rect">
            <a:avLst/>
          </a:prstGeom>
          <a:solidFill>
            <a:schemeClr val="tx1"/>
          </a:solidFill>
          <a:ln w="9525">
            <a:noFill/>
            <a:miter lim="800000"/>
            <a:headEnd/>
            <a:tailEnd/>
          </a:ln>
        </p:spPr>
        <p:txBody>
          <a:bodyPr lIns="121883" tIns="60941" rIns="121883" bIns="60941"/>
          <a:lstStyle/>
          <a:p>
            <a:endParaRPr lang="en-US">
              <a:solidFill>
                <a:srgbClr val="0096D6"/>
              </a:solidFill>
              <a:latin typeface="CiscoSansTT ExtraLight"/>
            </a:endParaRPr>
          </a:p>
        </p:txBody>
      </p:sp>
      <p:sp>
        <p:nvSpPr>
          <p:cNvPr id="22" name="Freeform 21"/>
          <p:cNvSpPr>
            <a:spLocks/>
          </p:cNvSpPr>
          <p:nvPr userDrawn="1"/>
        </p:nvSpPr>
        <p:spPr bwMode="black">
          <a:xfrm>
            <a:off x="9285041" y="378690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23" name="Freeform 22"/>
          <p:cNvSpPr>
            <a:spLocks/>
          </p:cNvSpPr>
          <p:nvPr userDrawn="1"/>
        </p:nvSpPr>
        <p:spPr bwMode="black">
          <a:xfrm>
            <a:off x="7728765" y="378690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0" name="Freeform 39"/>
          <p:cNvSpPr>
            <a:spLocks noEditPoints="1"/>
          </p:cNvSpPr>
          <p:nvPr userDrawn="1"/>
        </p:nvSpPr>
        <p:spPr bwMode="black">
          <a:xfrm>
            <a:off x="9897790" y="378690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1" name="Freeform 40"/>
          <p:cNvSpPr>
            <a:spLocks/>
          </p:cNvSpPr>
          <p:nvPr userDrawn="1"/>
        </p:nvSpPr>
        <p:spPr bwMode="black">
          <a:xfrm>
            <a:off x="8735553" y="378690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2" name="Freeform 41"/>
          <p:cNvSpPr>
            <a:spLocks/>
          </p:cNvSpPr>
          <p:nvPr userDrawn="1"/>
        </p:nvSpPr>
        <p:spPr bwMode="black">
          <a:xfrm>
            <a:off x="7419712" y="2966724"/>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3" name="Freeform 42"/>
          <p:cNvSpPr>
            <a:spLocks/>
          </p:cNvSpPr>
          <p:nvPr userDrawn="1"/>
        </p:nvSpPr>
        <p:spPr bwMode="black">
          <a:xfrm>
            <a:off x="7830017" y="2763716"/>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4" name="Freeform 43"/>
          <p:cNvSpPr>
            <a:spLocks/>
          </p:cNvSpPr>
          <p:nvPr userDrawn="1"/>
        </p:nvSpPr>
        <p:spPr bwMode="black">
          <a:xfrm>
            <a:off x="8233099" y="2484572"/>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5" name="Freeform 44"/>
          <p:cNvSpPr>
            <a:spLocks/>
          </p:cNvSpPr>
          <p:nvPr userDrawn="1"/>
        </p:nvSpPr>
        <p:spPr bwMode="black">
          <a:xfrm>
            <a:off x="8643404" y="2763713"/>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6" name="Freeform 45"/>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7" name="Freeform 46"/>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8" name="Freeform 47"/>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49" name="Freeform 48"/>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
        <p:nvSpPr>
          <p:cNvPr id="50" name="Freeform 49"/>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endParaRPr lang="en-US">
              <a:solidFill>
                <a:srgbClr val="0096D6"/>
              </a:solidFill>
              <a:latin typeface="CiscoSansTT ExtraLight"/>
            </a:endParaRPr>
          </a:p>
        </p:txBody>
      </p:sp>
    </p:spTree>
    <p:extLst>
      <p:ext uri="{BB962C8B-B14F-4D97-AF65-F5344CB8AC3E}">
        <p14:creationId xmlns:p14="http://schemas.microsoft.com/office/powerpoint/2010/main" val="4103609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2"/>
          <p:cNvSpPr>
            <a:spLocks noGrp="1"/>
          </p:cNvSpPr>
          <p:nvPr>
            <p:ph type="sldNum" sz="quarter" idx="4"/>
          </p:nvPr>
        </p:nvSpPr>
        <p:spPr>
          <a:xfrm>
            <a:off x="5805015" y="6518522"/>
            <a:ext cx="511080" cy="366183"/>
          </a:xfrm>
          <a:prstGeom prst="rect">
            <a:avLst/>
          </a:prstGeom>
        </p:spPr>
        <p:txBody>
          <a:bodyPr vert="horz" lIns="121899" tIns="60949" rIns="121899" bIns="60949" rtlCol="0" anchor="ctr"/>
          <a:lstStyle>
            <a:lvl1pPr marL="0" algn="ctr" defTabSz="610684"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FFFFFF"/>
                </a:solidFill>
                <a:latin typeface="CiscoSansTT Light"/>
              </a:rPr>
              <a:pPr/>
              <a:t>‹#›</a:t>
            </a:fld>
            <a:endParaRPr dirty="0">
              <a:solidFill>
                <a:srgbClr val="FFFFFF"/>
              </a:solidFill>
              <a:latin typeface="CiscoSansTT Light"/>
            </a:endParaRPr>
          </a:p>
        </p:txBody>
      </p:sp>
    </p:spTree>
    <p:extLst>
      <p:ext uri="{BB962C8B-B14F-4D97-AF65-F5344CB8AC3E}">
        <p14:creationId xmlns:p14="http://schemas.microsoft.com/office/powerpoint/2010/main" val="1446664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88825" cy="177800"/>
          </a:xfrm>
          <a:prstGeom prst="rect">
            <a:avLst/>
          </a:prstGeom>
          <a:solidFill>
            <a:schemeClr val="bg2"/>
          </a:solidFill>
          <a:ln w="25400" algn="ctr">
            <a:noFill/>
            <a:miter lim="800000"/>
            <a:headEnd/>
            <a:tailEnd/>
          </a:ln>
          <a:effectLst/>
        </p:spPr>
        <p:txBody>
          <a:bodyPr wrap="none" lIns="91420" tIns="45711" rIns="91420" bIns="45711" anchor="ctr"/>
          <a:lstStyle/>
          <a:p>
            <a:endParaRPr lang="en-US">
              <a:latin typeface="+mj-lt"/>
            </a:endParaRPr>
          </a:p>
        </p:txBody>
      </p:sp>
      <p:sp>
        <p:nvSpPr>
          <p:cNvPr id="47" name="Rectangle 3"/>
          <p:cNvSpPr>
            <a:spLocks noChangeArrowheads="1"/>
          </p:cNvSpPr>
          <p:nvPr userDrawn="1"/>
        </p:nvSpPr>
        <p:spPr bwMode="hidden">
          <a:xfrm>
            <a:off x="0" y="0"/>
            <a:ext cx="12188825" cy="177800"/>
          </a:xfrm>
          <a:prstGeom prst="rect">
            <a:avLst/>
          </a:prstGeom>
          <a:solidFill>
            <a:schemeClr val="bg2"/>
          </a:solidFill>
          <a:ln w="25400" algn="ctr">
            <a:noFill/>
            <a:miter lim="800000"/>
            <a:headEnd/>
            <a:tailEnd/>
          </a:ln>
          <a:effectLst/>
        </p:spPr>
        <p:txBody>
          <a:bodyPr wrap="none" lIns="91420" tIns="45711" rIns="91420" bIns="45711" anchor="ctr"/>
          <a:lstStyle/>
          <a:p>
            <a:endParaRPr lang="en-US">
              <a:latin typeface="+mj-lt"/>
            </a:endParaRPr>
          </a:p>
        </p:txBody>
      </p:sp>
      <p:sp>
        <p:nvSpPr>
          <p:cNvPr id="5" name="Title 1"/>
          <p:cNvSpPr>
            <a:spLocks noGrp="1"/>
          </p:cNvSpPr>
          <p:nvPr>
            <p:ph type="ctrTitle" hasCustomPrompt="1"/>
          </p:nvPr>
        </p:nvSpPr>
        <p:spPr>
          <a:xfrm>
            <a:off x="327189" y="76220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7810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5"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a:defRPr/>
            </a:pPr>
            <a:fld id="{2F5CCB13-0A32-4557-88E9-079F0C330695}" type="slidenum">
              <a:rPr lang="en-US" kern="0" smtClean="0"/>
              <a:pPr defTabSz="685680">
                <a:defRPr/>
              </a:pPr>
              <a:t>‹#›</a:t>
            </a:fld>
            <a:endParaRPr lang="en-US" kern="0" dirty="0"/>
          </a:p>
        </p:txBody>
      </p:sp>
    </p:spTree>
    <p:extLst>
      <p:ext uri="{BB962C8B-B14F-4D97-AF65-F5344CB8AC3E}">
        <p14:creationId xmlns:p14="http://schemas.microsoft.com/office/powerpoint/2010/main" val="27085731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73986" y="1781182"/>
            <a:ext cx="5190831" cy="35718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82"/>
            <a:ext cx="5190832" cy="35718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45212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243797" bIns="6094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45012" y="1446757"/>
            <a:ext cx="11202066" cy="4954044"/>
          </a:xfrm>
        </p:spPr>
        <p:txBody>
          <a:bodyPr lIns="121899" tIns="60949" rIns="121899" bIns="60949"/>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39784669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5"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898352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pic>
        <p:nvPicPr>
          <p:cNvPr id="7" name="Picture 6" descr="B20516x02J_150dpi_RGB.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274265" cy="1567543"/>
          </a:xfrm>
          <a:prstGeom prst="rect">
            <a:avLst/>
          </a:prstGeom>
        </p:spPr>
      </p:pic>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45012" y="1767418"/>
            <a:ext cx="11214596" cy="4606041"/>
          </a:xfrm>
        </p:spPr>
        <p:txBody>
          <a:bodyPr lIns="121899" tIns="60949" rIns="121899" bIns="60949"/>
          <a:lstStyle>
            <a:lvl1pPr>
              <a:spcBef>
                <a:spcPts val="1600"/>
              </a:spcBef>
              <a:buClr>
                <a:srgbClr val="168ACB"/>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0"/>
          </p:nvPr>
        </p:nvSpPr>
        <p:spPr>
          <a:xfrm>
            <a:off x="439842"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899" tIns="60949" rIns="121899" bIns="60949"/>
          <a:lstStyle>
            <a:lvl1pPr marL="2381" indent="0">
              <a:buFontTx/>
              <a:buNone/>
              <a:defRPr lang="en-US" sz="2400" kern="1200" smtClean="0">
                <a:solidFill>
                  <a:schemeClr val="bg1"/>
                </a:solidFill>
                <a:latin typeface="Arial" pitchFamily="34" charset="0"/>
                <a:ea typeface="Apple LiGothic Medium" pitchFamily="2" charset="-120"/>
                <a:cs typeface="Arial" pitchFamily="34" charset="0"/>
              </a:defRPr>
            </a:lvl1pPr>
            <a:lvl2pPr marL="84520" indent="0">
              <a:buFontTx/>
              <a:buNone/>
              <a:defRPr lang="en-US" sz="2400" kern="1200" smtClean="0">
                <a:solidFill>
                  <a:srgbClr val="FFFFFF"/>
                </a:solidFill>
                <a:latin typeface="Arial" pitchFamily="34" charset="0"/>
                <a:ea typeface="Apple LiGothic Medium" pitchFamily="2" charset="-120"/>
              </a:defRPr>
            </a:lvl2pPr>
            <a:lvl3pPr marL="472595" indent="0">
              <a:buFontTx/>
              <a:buNone/>
              <a:defRPr lang="en-US" sz="2400" kern="1200" smtClean="0">
                <a:solidFill>
                  <a:srgbClr val="FFFFFF"/>
                </a:solidFill>
                <a:latin typeface="Arial" pitchFamily="34" charset="0"/>
                <a:ea typeface="Apple LiGothic Medium" pitchFamily="2" charset="-120"/>
              </a:defRPr>
            </a:lvl3pPr>
            <a:lvl4pPr marL="815435" indent="0">
              <a:buFontTx/>
              <a:buNone/>
              <a:defRPr lang="en-US" sz="2400" kern="1200" smtClean="0">
                <a:solidFill>
                  <a:srgbClr val="FFFFFF"/>
                </a:solidFill>
                <a:latin typeface="Arial" pitchFamily="34" charset="0"/>
                <a:ea typeface="Apple LiGothic Medium" pitchFamily="2" charset="-120"/>
              </a:defRPr>
            </a:lvl4pPr>
            <a:lvl5pPr marL="1282078" indent="0">
              <a:buFontTx/>
              <a:buNone/>
              <a:defRPr lang="en-US" sz="2400"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
        <p:nvSpPr>
          <p:cNvPr id="8"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443098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9" name="Picture 8" descr="B20516x02J_150dpi_RGB.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274265" cy="1567543"/>
          </a:xfrm>
          <a:prstGeom prst="rect">
            <a:avLst/>
          </a:prstGeom>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6" name="Text Placeholder 5"/>
          <p:cNvSpPr>
            <a:spLocks noGrp="1"/>
          </p:cNvSpPr>
          <p:nvPr>
            <p:ph type="body" sz="quarter" idx="10"/>
          </p:nvPr>
        </p:nvSpPr>
        <p:spPr>
          <a:xfrm>
            <a:off x="438798"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899" tIns="60949" rIns="121899" bIns="60949"/>
          <a:lstStyle>
            <a:lvl1pPr marL="2381" indent="0">
              <a:buFontTx/>
              <a:buNone/>
              <a:defRPr lang="en-US" sz="2400" kern="1200" smtClean="0">
                <a:solidFill>
                  <a:schemeClr val="bg1"/>
                </a:solidFill>
                <a:latin typeface="Arial" pitchFamily="34" charset="0"/>
                <a:ea typeface="Apple LiGothic Medium" pitchFamily="2" charset="-120"/>
                <a:cs typeface="Arial" pitchFamily="34" charset="0"/>
              </a:defRPr>
            </a:lvl1pPr>
            <a:lvl2pPr marL="84520" indent="0">
              <a:buFontTx/>
              <a:buNone/>
              <a:defRPr lang="en-US" sz="2400" kern="1200" smtClean="0">
                <a:solidFill>
                  <a:srgbClr val="FFFFFF"/>
                </a:solidFill>
                <a:latin typeface="Arial" pitchFamily="34" charset="0"/>
                <a:ea typeface="Apple LiGothic Medium" pitchFamily="2" charset="-120"/>
              </a:defRPr>
            </a:lvl2pPr>
            <a:lvl3pPr marL="472595" indent="0">
              <a:buFontTx/>
              <a:buNone/>
              <a:defRPr lang="en-US" sz="2400" kern="1200" smtClean="0">
                <a:solidFill>
                  <a:srgbClr val="FFFFFF"/>
                </a:solidFill>
                <a:latin typeface="Arial" pitchFamily="34" charset="0"/>
                <a:ea typeface="Apple LiGothic Medium" pitchFamily="2" charset="-120"/>
              </a:defRPr>
            </a:lvl3pPr>
            <a:lvl4pPr marL="815435" indent="0">
              <a:buFontTx/>
              <a:buNone/>
              <a:defRPr lang="en-US" sz="2400" kern="1200" smtClean="0">
                <a:solidFill>
                  <a:srgbClr val="FFFFFF"/>
                </a:solidFill>
                <a:latin typeface="Arial" pitchFamily="34" charset="0"/>
                <a:ea typeface="Apple LiGothic Medium" pitchFamily="2" charset="-120"/>
              </a:defRPr>
            </a:lvl4pPr>
            <a:lvl5pPr marL="1282078" indent="0">
              <a:buFontTx/>
              <a:buNone/>
              <a:defRPr lang="en-US" sz="2400"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
        <p:nvSpPr>
          <p:cNvPr id="8"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2509273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3" name="Rectangle 2"/>
          <p:cNvSpPr/>
          <p:nvPr userDrawn="1"/>
        </p:nvSpPr>
        <p:spPr bwMode="auto">
          <a:xfrm>
            <a:off x="0"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defTabSz="1218987" fontAlgn="base">
              <a:lnSpc>
                <a:spcPct val="90000"/>
              </a:lnSpc>
              <a:spcBef>
                <a:spcPct val="0"/>
              </a:spcBef>
              <a:spcAft>
                <a:spcPct val="0"/>
              </a:spcAft>
            </a:pPr>
            <a:endParaRPr lang="en-US" dirty="0" err="1" smtClean="0">
              <a:solidFill>
                <a:srgbClr val="FFFFFF"/>
              </a:solidFill>
              <a:latin typeface="Arial" pitchFamily="-107" charset="0"/>
              <a:ea typeface="Apple LiGothic Medium" pitchFamily="-107" charset="-120"/>
              <a:cs typeface="Apple LiGothic Medium" pitchFamily="-107" charset="-120"/>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defRPr lang="en-US" dirty="0">
                <a:solidFill>
                  <a:srgbClr val="031A36"/>
                </a:solidFill>
              </a:defRPr>
            </a:lvl1pPr>
          </a:lstStyle>
          <a:p>
            <a:pPr lvl="0"/>
            <a:r>
              <a:rPr lang="en-US" dirty="0" smtClean="0"/>
              <a:t>Click to edit Master title style</a:t>
            </a:r>
            <a:endParaRPr lang="en-US" dirty="0"/>
          </a:p>
        </p:txBody>
      </p:sp>
      <p:sp>
        <p:nvSpPr>
          <p:cNvPr id="6"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899" tIns="60949" rIns="121899" bIns="60949"/>
          <a:lstStyle>
            <a:lvl1pPr marL="2381" indent="0">
              <a:buFontTx/>
              <a:buNone/>
              <a:defRPr lang="en-US" sz="2400" kern="1200" smtClean="0">
                <a:solidFill>
                  <a:schemeClr val="tx1"/>
                </a:solidFill>
                <a:latin typeface="Arial" pitchFamily="34" charset="0"/>
                <a:ea typeface="Apple LiGothic Medium" pitchFamily="2" charset="-120"/>
                <a:cs typeface="Arial" pitchFamily="34" charset="0"/>
              </a:defRPr>
            </a:lvl1pPr>
            <a:lvl2pPr marL="84520" indent="0">
              <a:buFontTx/>
              <a:buNone/>
              <a:defRPr lang="en-US" sz="2400" kern="1200" smtClean="0">
                <a:solidFill>
                  <a:srgbClr val="FFFFFF"/>
                </a:solidFill>
                <a:latin typeface="Arial" pitchFamily="34" charset="0"/>
                <a:ea typeface="Apple LiGothic Medium" pitchFamily="2" charset="-120"/>
              </a:defRPr>
            </a:lvl2pPr>
            <a:lvl3pPr marL="472595" indent="0">
              <a:buFontTx/>
              <a:buNone/>
              <a:defRPr lang="en-US" sz="2400" kern="1200" smtClean="0">
                <a:solidFill>
                  <a:srgbClr val="FFFFFF"/>
                </a:solidFill>
                <a:latin typeface="Arial" pitchFamily="34" charset="0"/>
                <a:ea typeface="Apple LiGothic Medium" pitchFamily="2" charset="-120"/>
              </a:defRPr>
            </a:lvl3pPr>
            <a:lvl4pPr marL="815435" indent="0">
              <a:buFontTx/>
              <a:buNone/>
              <a:defRPr lang="en-US" sz="2400" kern="1200" smtClean="0">
                <a:solidFill>
                  <a:srgbClr val="FFFFFF"/>
                </a:solidFill>
                <a:latin typeface="Arial" pitchFamily="34" charset="0"/>
                <a:ea typeface="Apple LiGothic Medium" pitchFamily="2" charset="-120"/>
              </a:defRPr>
            </a:lvl4pPr>
            <a:lvl5pPr marL="1282078" indent="0">
              <a:buFontTx/>
              <a:buNone/>
              <a:defRPr lang="en-US" sz="2400"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
        <p:nvSpPr>
          <p:cNvPr id="8"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3067615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defTabSz="1218987" fontAlgn="base">
              <a:lnSpc>
                <a:spcPct val="90000"/>
              </a:lnSpc>
              <a:spcBef>
                <a:spcPct val="0"/>
              </a:spcBef>
              <a:spcAft>
                <a:spcPct val="0"/>
              </a:spcAft>
            </a:pPr>
            <a:endParaRPr lang="en-US" dirty="0" err="1" smtClean="0">
              <a:solidFill>
                <a:srgbClr val="FFFFFF"/>
              </a:solidFill>
              <a:latin typeface="Arial" pitchFamily="-107" charset="0"/>
              <a:ea typeface="Apple LiGothic Medium" pitchFamily="-107" charset="-120"/>
              <a:cs typeface="Apple LiGothic Medium" pitchFamily="-107" charset="-120"/>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243797" bIns="60949" numCol="1" anchor="b" anchorCtr="0" compatLnSpc="1">
            <a:prstTxWarp prst="textNoShape">
              <a:avLst/>
            </a:prstTxWarp>
          </a:bodyPr>
          <a:lstStyle>
            <a:lvl1pPr>
              <a:defRPr lang="en-US" dirty="0">
                <a:solidFill>
                  <a:srgbClr val="031A36"/>
                </a:solidFill>
              </a:defRPr>
            </a:lvl1pPr>
          </a:lstStyle>
          <a:p>
            <a:pPr lvl="0"/>
            <a:r>
              <a:rPr lang="en-US" dirty="0" smtClean="0"/>
              <a:t>Click to edit Master title style</a:t>
            </a:r>
            <a:endParaRPr lang="en-US" dirty="0"/>
          </a:p>
        </p:txBody>
      </p:sp>
      <p:sp>
        <p:nvSpPr>
          <p:cNvPr id="5"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37368379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538802" y="1446757"/>
            <a:ext cx="5237642" cy="4954044"/>
          </a:xfrm>
        </p:spPr>
        <p:txBody>
          <a:bodyPr rIns="121899"/>
          <a:lstStyle>
            <a:lvl1pPr>
              <a:spcBef>
                <a:spcPts val="1600"/>
              </a:spcBef>
              <a:buClr>
                <a:srgbClr val="168ACB"/>
              </a:buClr>
              <a:defRPr sz="2400">
                <a:solidFill>
                  <a:srgbClr val="000000"/>
                </a:solidFill>
              </a:defRPr>
            </a:lvl1pPr>
            <a:lvl2pPr>
              <a:spcBef>
                <a:spcPts val="533"/>
              </a:spcBef>
              <a:defRPr sz="2100">
                <a:solidFill>
                  <a:srgbClr val="000000"/>
                </a:solidFill>
              </a:defRPr>
            </a:lvl2pPr>
            <a:lvl3pPr>
              <a:spcBef>
                <a:spcPts val="267"/>
              </a:spcBef>
              <a:defRPr sz="1900">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Content Placeholder 6"/>
          <p:cNvSpPr>
            <a:spLocks noGrp="1"/>
          </p:cNvSpPr>
          <p:nvPr>
            <p:ph sz="quarter" idx="12"/>
          </p:nvPr>
        </p:nvSpPr>
        <p:spPr>
          <a:xfrm>
            <a:off x="6226899" y="1446757"/>
            <a:ext cx="4910492" cy="5016500"/>
          </a:xfrm>
        </p:spPr>
        <p:txBody>
          <a:bodyPr rIns="121899"/>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31547912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538802" y="1467077"/>
            <a:ext cx="3382820" cy="4954044"/>
          </a:xfrm>
        </p:spPr>
        <p:txBody>
          <a:bodyPr lIns="121899" tIns="60949" rIns="121899" bIns="60949"/>
          <a:lstStyle>
            <a:lvl1pPr>
              <a:spcBef>
                <a:spcPts val="1600"/>
              </a:spcBef>
              <a:buClr>
                <a:srgbClr val="168ACB"/>
              </a:buClr>
              <a:defRPr sz="2100">
                <a:solidFill>
                  <a:srgbClr val="000000"/>
                </a:solidFill>
              </a:defRPr>
            </a:lvl1pPr>
            <a:lvl2pPr>
              <a:spcBef>
                <a:spcPts val="533"/>
              </a:spcBef>
              <a:defRPr sz="1900">
                <a:solidFill>
                  <a:srgbClr val="000000"/>
                </a:solidFill>
              </a:defRPr>
            </a:lvl2pPr>
            <a:lvl3pPr>
              <a:spcBef>
                <a:spcPts val="267"/>
              </a:spcBef>
              <a:defRPr sz="1600">
                <a:solidFill>
                  <a:srgbClr val="000000"/>
                </a:solidFill>
              </a:defRPr>
            </a:lvl3pPr>
            <a:lvl4pPr>
              <a:spcBef>
                <a:spcPts val="267"/>
              </a:spcBef>
              <a:defRPr sz="1300">
                <a:solidFill>
                  <a:srgbClr val="000000"/>
                </a:solidFill>
              </a:defRPr>
            </a:lvl4pPr>
            <a:lvl5pPr>
              <a:spcBef>
                <a:spcPts val="900"/>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0"/>
          </p:nvPr>
        </p:nvSpPr>
        <p:spPr>
          <a:xfrm>
            <a:off x="8029278" y="1467077"/>
            <a:ext cx="3497940" cy="4957233"/>
          </a:xfrm>
        </p:spPr>
        <p:txBody>
          <a:bodyPr lIns="121899" tIns="60949" rIns="121899" bIns="60949"/>
          <a:lstStyle>
            <a:lvl1pPr>
              <a:defRPr sz="2100">
                <a:solidFill>
                  <a:srgbClr val="000000"/>
                </a:solidFill>
              </a:defRPr>
            </a:lvl1pPr>
            <a:lvl2pPr>
              <a:defRPr sz="1900">
                <a:solidFill>
                  <a:srgbClr val="000000"/>
                </a:solidFill>
              </a:defRPr>
            </a:lvl2pPr>
            <a:lvl3pPr>
              <a:defRPr sz="1600">
                <a:solidFill>
                  <a:srgbClr val="000000"/>
                </a:solidFill>
              </a:defRPr>
            </a:lvl3pPr>
            <a:lvl4pPr>
              <a:defRPr sz="13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7"/>
          <p:cNvSpPr>
            <a:spLocks noGrp="1"/>
          </p:cNvSpPr>
          <p:nvPr>
            <p:ph type="body" sz="quarter" idx="11"/>
          </p:nvPr>
        </p:nvSpPr>
        <p:spPr>
          <a:xfrm>
            <a:off x="4229838" y="1467077"/>
            <a:ext cx="3472546" cy="4965700"/>
          </a:xfrm>
        </p:spPr>
        <p:txBody>
          <a:bodyPr lIns="121899" tIns="60949" rIns="121899" bIns="60949"/>
          <a:lstStyle>
            <a:lvl1pPr>
              <a:defRPr sz="2100">
                <a:solidFill>
                  <a:srgbClr val="000000"/>
                </a:solidFill>
              </a:defRPr>
            </a:lvl1pPr>
            <a:lvl2pPr>
              <a:defRPr sz="1900">
                <a:solidFill>
                  <a:srgbClr val="000000"/>
                </a:solidFill>
              </a:defRPr>
            </a:lvl2pPr>
            <a:lvl3pPr>
              <a:defRPr sz="1600">
                <a:solidFill>
                  <a:srgbClr val="000000"/>
                </a:solidFill>
              </a:defRPr>
            </a:lvl3pPr>
            <a:lvl4pPr>
              <a:defRPr sz="13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899094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Blank with Page Number">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3873028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148"/>
            <a:ext cx="10813351" cy="384175"/>
          </a:xfrm>
          <a:prstGeom prst="rect">
            <a:avLst/>
          </a:prstGeom>
        </p:spPr>
        <p:txBody>
          <a:bodyPr lIns="121883" tIns="60941" rIns="121883" bIns="60941"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0" y="5165033"/>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08" y="5938355"/>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tx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cxnSp>
        <p:nvCxnSpPr>
          <p:cNvPr id="27" name="Straight Connector 2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06" y="410627"/>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grpSp>
    </p:spTree>
    <p:extLst>
      <p:ext uri="{BB962C8B-B14F-4D97-AF65-F5344CB8AC3E}">
        <p14:creationId xmlns:p14="http://schemas.microsoft.com/office/powerpoint/2010/main" val="326253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Blank with Logo">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14988000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Blank with Footer and Logo">
    <p:spTree>
      <p:nvGrpSpPr>
        <p:cNvPr id="1" name=""/>
        <p:cNvGrpSpPr/>
        <p:nvPr/>
      </p:nvGrpSpPr>
      <p:grpSpPr>
        <a:xfrm>
          <a:off x="0" y="0"/>
          <a:ext cx="0" cy="0"/>
          <a:chOff x="0" y="0"/>
          <a:chExt cx="0" cy="0"/>
        </a:xfrm>
      </p:grpSpPr>
      <p:sp>
        <p:nvSpPr>
          <p:cNvPr id="2" name="Rectangle 1"/>
          <p:cNvSpPr/>
          <p:nvPr userDrawn="1"/>
        </p:nvSpPr>
        <p:spPr bwMode="auto">
          <a:xfrm>
            <a:off x="0" y="1"/>
            <a:ext cx="12188825" cy="11048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defTabSz="1218987" fontAlgn="base">
              <a:lnSpc>
                <a:spcPct val="90000"/>
              </a:lnSpc>
              <a:spcBef>
                <a:spcPct val="0"/>
              </a:spcBef>
              <a:spcAft>
                <a:spcPct val="0"/>
              </a:spcAft>
            </a:pPr>
            <a:endParaRPr lang="en-US" dirty="0" err="1" smtClean="0">
              <a:solidFill>
                <a:srgbClr val="FFFFFF"/>
              </a:solidFill>
              <a:latin typeface="Arial" pitchFamily="-107" charset="0"/>
              <a:ea typeface="Apple LiGothic Medium" pitchFamily="-107" charset="-120"/>
              <a:cs typeface="Apple LiGothic Medium" pitchFamily="-107" charset="-120"/>
              <a:sym typeface="Arial" pitchFamily="-107" charset="0"/>
            </a:endParaRPr>
          </a:p>
        </p:txBody>
      </p:sp>
      <p:sp>
        <p:nvSpPr>
          <p:cNvPr id="4"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23383778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6" name="Picture 5" descr="B20516x02J_150dpi_RGB.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274265" cy="3429001"/>
          </a:xfrm>
          <a:prstGeom prst="rect">
            <a:avLst/>
          </a:prstGeom>
        </p:spPr>
      </p:pic>
      <p:sp>
        <p:nvSpPr>
          <p:cNvPr id="2" name="Rectangle 2"/>
          <p:cNvSpPr>
            <a:spLocks noGrp="1" noChangeArrowheads="1"/>
          </p:cNvSpPr>
          <p:nvPr>
            <p:ph type="title" hasCustomPrompt="1"/>
          </p:nvPr>
        </p:nvSpPr>
        <p:spPr bwMode="auto">
          <a:xfrm>
            <a:off x="1314356" y="1587675"/>
            <a:ext cx="9563723" cy="1806383"/>
          </a:xfrm>
          <a:prstGeom prst="rect">
            <a:avLst/>
          </a:prstGeom>
          <a:noFill/>
          <a:ln w="12700">
            <a:noFill/>
            <a:miter lim="800000"/>
            <a:headEnd/>
            <a:tailEnd/>
          </a:ln>
          <a:effectLst/>
        </p:spPr>
        <p:txBody>
          <a:bodyPr lIns="121899" tIns="60949" rIns="121899" bIns="60949"/>
          <a:lstStyle>
            <a:lvl1pPr>
              <a:defRPr sz="3700" b="0">
                <a:solidFill>
                  <a:schemeClr val="bg1"/>
                </a:solidFill>
              </a:defRPr>
            </a:lvl1pPr>
          </a:lstStyle>
          <a:p>
            <a:pPr lvl="0"/>
            <a:r>
              <a:rPr lang="en-US" dirty="0" smtClean="0">
                <a:sym typeface="Arial" pitchFamily="-107" charset="0"/>
              </a:rPr>
              <a:t>Click To Edit Presentation Name</a:t>
            </a:r>
            <a:endParaRPr lang="en-US" dirty="0">
              <a:sym typeface="Arial" pitchFamily="-107" charset="0"/>
            </a:endParaRPr>
          </a:p>
        </p:txBody>
      </p:sp>
      <p:sp>
        <p:nvSpPr>
          <p:cNvPr id="3" name="Rectangle 3"/>
          <p:cNvSpPr>
            <a:spLocks noGrp="1" noChangeArrowheads="1"/>
          </p:cNvSpPr>
          <p:nvPr>
            <p:ph idx="1" hasCustomPrompt="1"/>
          </p:nvPr>
        </p:nvSpPr>
        <p:spPr bwMode="auto">
          <a:xfrm>
            <a:off x="1321743" y="3438524"/>
            <a:ext cx="9561924" cy="809625"/>
          </a:xfrm>
          <a:prstGeom prst="rect">
            <a:avLst/>
          </a:prstGeom>
          <a:noFill/>
          <a:ln w="12700">
            <a:noFill/>
            <a:miter lim="800000"/>
            <a:headEnd/>
            <a:tailEnd/>
          </a:ln>
          <a:effectLst/>
        </p:spPr>
        <p:txBody>
          <a:bodyPr lIns="121899" tIns="60949" rIns="121899" bIns="60949"/>
          <a:lstStyle>
            <a:lvl1pPr marL="2381" indent="0">
              <a:buFontTx/>
              <a:buNone/>
              <a:defRPr sz="2400">
                <a:solidFill>
                  <a:srgbClr val="000000"/>
                </a:solidFill>
              </a:defRPr>
            </a:lvl1pPr>
          </a:lstStyle>
          <a:p>
            <a:pPr lvl="0"/>
            <a:r>
              <a:rPr lang="en-US" dirty="0">
                <a:sym typeface="Arial" pitchFamily="-107" charset="0"/>
              </a:rPr>
              <a:t>Click to edit </a:t>
            </a:r>
            <a:r>
              <a:rPr lang="en-US" dirty="0" smtClean="0">
                <a:sym typeface="Arial" pitchFamily="-107" charset="0"/>
              </a:rPr>
              <a:t>Session ID</a:t>
            </a:r>
            <a:endParaRPr lang="en-US" dirty="0">
              <a:sym typeface="Arial" pitchFamily="-107" charset="0"/>
            </a:endParaRPr>
          </a:p>
        </p:txBody>
      </p:sp>
      <p:sp>
        <p:nvSpPr>
          <p:cNvPr id="9" name="Text Placeholder 8"/>
          <p:cNvSpPr>
            <a:spLocks noGrp="1"/>
          </p:cNvSpPr>
          <p:nvPr>
            <p:ph type="body" sz="quarter" idx="10" hasCustomPrompt="1"/>
          </p:nvPr>
        </p:nvSpPr>
        <p:spPr>
          <a:xfrm>
            <a:off x="1318863" y="4394200"/>
            <a:ext cx="8089909" cy="1407584"/>
          </a:xfrm>
        </p:spPr>
        <p:txBody>
          <a:bodyPr lIns="121899" tIns="60949" rIns="121899" bIns="60949"/>
          <a:lstStyle>
            <a:lvl1pPr marL="2380" indent="0">
              <a:buNone/>
              <a:defRPr sz="2700" baseline="0">
                <a:solidFill>
                  <a:srgbClr val="031A36"/>
                </a:solidFill>
              </a:defRPr>
            </a:lvl1pPr>
            <a:lvl2pPr marL="257130" indent="0">
              <a:buNone/>
              <a:defRPr/>
            </a:lvl2pPr>
            <a:lvl3pPr marL="515450" indent="0">
              <a:buNone/>
              <a:defRPr/>
            </a:lvl3pPr>
            <a:lvl4pPr marL="728535" indent="0">
              <a:buNone/>
              <a:defRPr/>
            </a:lvl4pPr>
            <a:lvl5pPr marL="941619" indent="0">
              <a:buNone/>
              <a:defRPr/>
            </a:lvl5pPr>
          </a:lstStyle>
          <a:p>
            <a:pPr lvl="0"/>
            <a:r>
              <a:rPr lang="en-US" dirty="0" smtClean="0"/>
              <a:t>Click to edit Presenter Name and Title</a:t>
            </a:r>
          </a:p>
        </p:txBody>
      </p:sp>
    </p:spTree>
    <p:extLst>
      <p:ext uri="{BB962C8B-B14F-4D97-AF65-F5344CB8AC3E}">
        <p14:creationId xmlns:p14="http://schemas.microsoft.com/office/powerpoint/2010/main" val="3344019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5" name="Picture 4" descr="B20516x02J_150dpi_RGB.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b="-2"/>
          <a:stretch/>
        </p:blipFill>
        <p:spPr>
          <a:xfrm>
            <a:off x="1" y="1"/>
            <a:ext cx="9233428" cy="6858000"/>
          </a:xfrm>
          <a:prstGeom prst="rect">
            <a:avLst/>
          </a:prstGeom>
        </p:spPr>
      </p:pic>
      <p:pic>
        <p:nvPicPr>
          <p:cNvPr id="2" name="Picture 1" descr="A20003x32B_2.tif"/>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9079538" y="-1"/>
            <a:ext cx="3109287" cy="6858001"/>
          </a:xfrm>
          <a:prstGeom prst="rect">
            <a:avLst/>
          </a:prstGeom>
        </p:spPr>
      </p:pic>
      <p:sp>
        <p:nvSpPr>
          <p:cNvPr id="8" name="Title 7"/>
          <p:cNvSpPr>
            <a:spLocks noGrp="1"/>
          </p:cNvSpPr>
          <p:nvPr>
            <p:ph type="title" hasCustomPrompt="1"/>
          </p:nvPr>
        </p:nvSpPr>
        <p:spPr>
          <a:xfrm>
            <a:off x="260036" y="3473439"/>
            <a:ext cx="11039139" cy="742951"/>
          </a:xfrm>
        </p:spPr>
        <p:txBody>
          <a:bodyPr/>
          <a:lstStyle>
            <a:lvl1pPr>
              <a:defRPr sz="37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28436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userDrawn="1">
  <p:cSld name="Segue Video">
    <p:spTree>
      <p:nvGrpSpPr>
        <p:cNvPr id="1" name=""/>
        <p:cNvGrpSpPr/>
        <p:nvPr/>
      </p:nvGrpSpPr>
      <p:grpSpPr>
        <a:xfrm>
          <a:off x="0" y="0"/>
          <a:ext cx="0" cy="0"/>
          <a:chOff x="0" y="0"/>
          <a:chExt cx="0" cy="0"/>
        </a:xfrm>
      </p:grpSpPr>
      <p:sp>
        <p:nvSpPr>
          <p:cNvPr id="9" name="Rectangle 8"/>
          <p:cNvSpPr/>
          <p:nvPr userDrawn="1"/>
        </p:nvSpPr>
        <p:spPr bwMode="auto">
          <a:xfrm>
            <a:off x="0" y="2712523"/>
            <a:ext cx="12188825" cy="1352199"/>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square" lIns="68568" tIns="34285" rIns="68568" bIns="34285" numCol="1" rtlCol="0" anchor="t" anchorCtr="0" compatLnSpc="1">
            <a:prstTxWarp prst="textNoShape">
              <a:avLst/>
            </a:prstTxWarp>
          </a:bodyPr>
          <a:lstStyle/>
          <a:p>
            <a:pPr defTabSz="914400" fontAlgn="base">
              <a:spcBef>
                <a:spcPct val="0"/>
              </a:spcBef>
              <a:spcAft>
                <a:spcPct val="0"/>
              </a:spcAft>
            </a:pPr>
            <a:endParaRPr lang="en-US">
              <a:solidFill>
                <a:srgbClr val="FFFFFF"/>
              </a:solidFill>
              <a:latin typeface="Arial" pitchFamily="-107" charset="0"/>
              <a:ea typeface="Apple LiGothic Medium" pitchFamily="-107" charset="-120"/>
              <a:cs typeface="Apple LiGothic Medium"/>
              <a:sym typeface="Arial" pitchFamily="-107" charset="0"/>
            </a:endParaRPr>
          </a:p>
        </p:txBody>
      </p:sp>
      <p:pic>
        <p:nvPicPr>
          <p:cNvPr id="7" name="Picture 6" descr="B20516x02J_150dpi_RGB.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4044821"/>
            <a:ext cx="12274265" cy="2813180"/>
          </a:xfrm>
          <a:prstGeom prst="rect">
            <a:avLst/>
          </a:prstGeom>
        </p:spPr>
      </p:pic>
      <p:sp>
        <p:nvSpPr>
          <p:cNvPr id="8" name="Title 7"/>
          <p:cNvSpPr>
            <a:spLocks noGrp="1"/>
          </p:cNvSpPr>
          <p:nvPr>
            <p:ph type="title" hasCustomPrompt="1"/>
          </p:nvPr>
        </p:nvSpPr>
        <p:spPr>
          <a:xfrm>
            <a:off x="2016535" y="2712523"/>
            <a:ext cx="9668158" cy="1352199"/>
          </a:xfrm>
        </p:spPr>
        <p:txBody>
          <a:bodyPr anchor="ctr" anchorCtr="0"/>
          <a:lstStyle>
            <a:lvl1pPr>
              <a:defRPr sz="3200" b="0">
                <a:solidFill>
                  <a:srgbClr val="EEECE1"/>
                </a:solidFill>
              </a:defRPr>
            </a:lvl1pPr>
          </a:lstStyle>
          <a:p>
            <a:r>
              <a:rPr lang="en-US" dirty="0" smtClean="0"/>
              <a:t>Click to edit master title style</a:t>
            </a:r>
            <a:endParaRPr lang="en-US" dirty="0"/>
          </a:p>
        </p:txBody>
      </p:sp>
      <p:sp>
        <p:nvSpPr>
          <p:cNvPr id="5" name="Oval 4"/>
          <p:cNvSpPr/>
          <p:nvPr userDrawn="1"/>
        </p:nvSpPr>
        <p:spPr bwMode="auto">
          <a:xfrm>
            <a:off x="840223" y="2917975"/>
            <a:ext cx="941050" cy="941295"/>
          </a:xfrm>
          <a:prstGeom prst="ellipse">
            <a:avLst/>
          </a:prstGeom>
          <a:noFill/>
          <a:ln w="101600" cap="flat" cmpd="sng" algn="ctr">
            <a:solidFill>
              <a:srgbClr val="FFFFFF">
                <a:alpha val="30000"/>
              </a:srgbClr>
            </a:solidFill>
            <a:prstDash val="solid"/>
            <a:round/>
            <a:headEnd type="none" w="med" len="med"/>
            <a:tailEnd type="none" w="med" len="med"/>
          </a:ln>
          <a:effectLst/>
        </p:spPr>
        <p:txBody>
          <a:bodyPr vert="horz" wrap="square" lIns="68568" tIns="34285" rIns="68568" bIns="34285" numCol="1" rtlCol="0" anchor="t" anchorCtr="0" compatLnSpc="1">
            <a:prstTxWarp prst="textNoShape">
              <a:avLst/>
            </a:prstTxWarp>
          </a:bodyPr>
          <a:lstStyle/>
          <a:p>
            <a:pPr defTabSz="914400" fontAlgn="base">
              <a:spcBef>
                <a:spcPct val="0"/>
              </a:spcBef>
              <a:spcAft>
                <a:spcPct val="0"/>
              </a:spcAft>
            </a:pPr>
            <a:endParaRPr lang="en-US">
              <a:solidFill>
                <a:srgbClr val="FFFFFF"/>
              </a:solidFill>
              <a:latin typeface="Arial" pitchFamily="-107" charset="0"/>
              <a:ea typeface="Apple LiGothic Medium" pitchFamily="-107" charset="-120"/>
              <a:cs typeface="Apple LiGothic Medium"/>
              <a:sym typeface="Arial" pitchFamily="-107" charset="0"/>
            </a:endParaRPr>
          </a:p>
        </p:txBody>
      </p:sp>
      <p:sp>
        <p:nvSpPr>
          <p:cNvPr id="6" name="Isosceles Triangle 5"/>
          <p:cNvSpPr/>
          <p:nvPr userDrawn="1"/>
        </p:nvSpPr>
        <p:spPr bwMode="auto">
          <a:xfrm rot="5400000">
            <a:off x="1105241" y="3154927"/>
            <a:ext cx="542311" cy="467388"/>
          </a:xfrm>
          <a:prstGeom prst="triangle">
            <a:avLst/>
          </a:prstGeom>
          <a:solidFill>
            <a:schemeClr val="bg1">
              <a:alpha val="40000"/>
            </a:schemeClr>
          </a:solidFill>
          <a:ln w="9525" cap="flat" cmpd="sng" algn="ctr">
            <a:noFill/>
            <a:prstDash val="solid"/>
            <a:round/>
            <a:headEnd type="none" w="med" len="med"/>
            <a:tailEnd type="none" w="med" len="med"/>
          </a:ln>
          <a:effectLst/>
        </p:spPr>
        <p:txBody>
          <a:bodyPr vert="horz" wrap="square" lIns="68568" tIns="34285" rIns="68568" bIns="34285" numCol="1" rtlCol="0" anchor="t" anchorCtr="0" compatLnSpc="1">
            <a:prstTxWarp prst="textNoShape">
              <a:avLst/>
            </a:prstTxWarp>
          </a:bodyPr>
          <a:lstStyle/>
          <a:p>
            <a:pPr defTabSz="914400" fontAlgn="base">
              <a:spcBef>
                <a:spcPct val="0"/>
              </a:spcBef>
              <a:spcAft>
                <a:spcPct val="0"/>
              </a:spcAft>
            </a:pPr>
            <a:endParaRPr lang="en-US">
              <a:solidFill>
                <a:srgbClr val="FFFFFF"/>
              </a:solidFill>
              <a:latin typeface="Arial" pitchFamily="-107" charset="0"/>
              <a:ea typeface="Apple LiGothic Medium" pitchFamily="-107" charset="-120"/>
              <a:cs typeface="Apple LiGothic Medium"/>
              <a:sym typeface="Arial" pitchFamily="-107" charset="0"/>
            </a:endParaRPr>
          </a:p>
        </p:txBody>
      </p:sp>
    </p:spTree>
    <p:extLst>
      <p:ext uri="{BB962C8B-B14F-4D97-AF65-F5344CB8AC3E}">
        <p14:creationId xmlns:p14="http://schemas.microsoft.com/office/powerpoint/2010/main" val="2859410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sp>
        <p:nvSpPr>
          <p:cNvPr id="4" name="Rectangle 3"/>
          <p:cNvSpPr/>
          <p:nvPr userDrawn="1"/>
        </p:nvSpPr>
        <p:spPr bwMode="auto">
          <a:xfrm>
            <a:off x="0" y="2712523"/>
            <a:ext cx="12188825" cy="1352199"/>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square" lIns="68568" tIns="34285" rIns="68568" bIns="34285" numCol="1" rtlCol="0" anchor="t" anchorCtr="0" compatLnSpc="1">
            <a:prstTxWarp prst="textNoShape">
              <a:avLst/>
            </a:prstTxWarp>
          </a:bodyPr>
          <a:lstStyle/>
          <a:p>
            <a:pPr defTabSz="914400" fontAlgn="base">
              <a:spcBef>
                <a:spcPct val="0"/>
              </a:spcBef>
              <a:spcAft>
                <a:spcPct val="0"/>
              </a:spcAft>
            </a:pPr>
            <a:endParaRPr lang="en-US">
              <a:solidFill>
                <a:srgbClr val="FFFFFF"/>
              </a:solidFill>
              <a:latin typeface="Arial" pitchFamily="-107" charset="0"/>
              <a:ea typeface="Apple LiGothic Medium" pitchFamily="-107" charset="-120"/>
              <a:cs typeface="Apple LiGothic Medium"/>
              <a:sym typeface="Arial" pitchFamily="-107" charset="0"/>
            </a:endParaRPr>
          </a:p>
        </p:txBody>
      </p:sp>
      <p:sp>
        <p:nvSpPr>
          <p:cNvPr id="8" name="Title 7"/>
          <p:cNvSpPr>
            <a:spLocks noGrp="1"/>
          </p:cNvSpPr>
          <p:nvPr>
            <p:ph type="title" hasCustomPrompt="1"/>
          </p:nvPr>
        </p:nvSpPr>
        <p:spPr>
          <a:xfrm>
            <a:off x="2016535" y="2712523"/>
            <a:ext cx="9668158" cy="13521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243797" bIns="60949" numCol="1" anchor="ctr" anchorCtr="0" compatLnSpc="1">
            <a:prstTxWarp prst="textNoShape">
              <a:avLst/>
            </a:prstTxWarp>
          </a:bodyPr>
          <a:lstStyle>
            <a:lvl1pPr>
              <a:defRPr lang="en-US" sz="3200" b="0" dirty="0">
                <a:solidFill>
                  <a:srgbClr val="EEECE1"/>
                </a:solidFill>
              </a:defRPr>
            </a:lvl1pPr>
          </a:lstStyle>
          <a:p>
            <a:pPr lvl="0"/>
            <a:r>
              <a:rPr lang="en-US" dirty="0" smtClean="0"/>
              <a:t>Click to edit master title style</a:t>
            </a:r>
            <a:endParaRPr lang="en-US" dirty="0"/>
          </a:p>
        </p:txBody>
      </p:sp>
      <p:sp>
        <p:nvSpPr>
          <p:cNvPr id="10" name="Rectangle 9"/>
          <p:cNvSpPr/>
          <p:nvPr userDrawn="1"/>
        </p:nvSpPr>
        <p:spPr bwMode="auto">
          <a:xfrm>
            <a:off x="814453" y="2907367"/>
            <a:ext cx="977377" cy="977632"/>
          </a:xfrm>
          <a:prstGeom prst="rect">
            <a:avLst/>
          </a:prstGeom>
          <a:noFill/>
          <a:ln w="101600" cap="flat" cmpd="sng" algn="ctr">
            <a:solidFill>
              <a:srgbClr val="FFFFFF">
                <a:alpha val="30000"/>
              </a:srgbClr>
            </a:solidFill>
            <a:prstDash val="solid"/>
            <a:round/>
            <a:headEnd type="none" w="med" len="med"/>
            <a:tailEnd type="none" w="med" len="med"/>
          </a:ln>
          <a:effectLst/>
        </p:spPr>
        <p:txBody>
          <a:bodyPr vert="horz" wrap="square" lIns="68568" tIns="34285" rIns="68568" bIns="34285" numCol="1" rtlCol="0" anchor="t" anchorCtr="0" compatLnSpc="1">
            <a:prstTxWarp prst="textNoShape">
              <a:avLst/>
            </a:prstTxWarp>
          </a:bodyPr>
          <a:lstStyle/>
          <a:p>
            <a:pPr defTabSz="685680" fontAlgn="base">
              <a:spcBef>
                <a:spcPct val="0"/>
              </a:spcBef>
              <a:spcAft>
                <a:spcPct val="0"/>
              </a:spcAft>
            </a:pPr>
            <a:endParaRPr lang="en-US">
              <a:solidFill>
                <a:srgbClr val="FFFFFF"/>
              </a:solidFill>
              <a:latin typeface="Arial" pitchFamily="-107" charset="0"/>
              <a:ea typeface="Apple LiGothic Medium" pitchFamily="-107" charset="-120"/>
              <a:cs typeface="Apple LiGothic Medium" pitchFamily="-107" charset="-120"/>
              <a:sym typeface="Arial" pitchFamily="-107" charset="0"/>
            </a:endParaRPr>
          </a:p>
        </p:txBody>
      </p:sp>
      <p:sp>
        <p:nvSpPr>
          <p:cNvPr id="11" name="Rectangle 10"/>
          <p:cNvSpPr/>
          <p:nvPr userDrawn="1"/>
        </p:nvSpPr>
        <p:spPr bwMode="auto">
          <a:xfrm>
            <a:off x="1014725" y="3107691"/>
            <a:ext cx="576834" cy="576984"/>
          </a:xfrm>
          <a:prstGeom prst="rect">
            <a:avLst/>
          </a:prstGeom>
          <a:noFill/>
          <a:ln w="174625" cap="flat" cmpd="sng" algn="ctr">
            <a:solidFill>
              <a:srgbClr val="FFFFFF">
                <a:alpha val="30000"/>
              </a:srgbClr>
            </a:solidFill>
            <a:prstDash val="solid"/>
            <a:round/>
            <a:headEnd type="none" w="med" len="med"/>
            <a:tailEnd type="none" w="med" len="med"/>
          </a:ln>
          <a:effectLst/>
        </p:spPr>
        <p:txBody>
          <a:bodyPr vert="horz" wrap="square" lIns="68568" tIns="34285" rIns="68568" bIns="34285" numCol="1" rtlCol="0" anchor="t" anchorCtr="0" compatLnSpc="1">
            <a:prstTxWarp prst="textNoShape">
              <a:avLst/>
            </a:prstTxWarp>
          </a:bodyPr>
          <a:lstStyle/>
          <a:p>
            <a:pPr defTabSz="685680" fontAlgn="base">
              <a:spcBef>
                <a:spcPct val="0"/>
              </a:spcBef>
              <a:spcAft>
                <a:spcPct val="0"/>
              </a:spcAft>
            </a:pPr>
            <a:endParaRPr lang="en-US">
              <a:solidFill>
                <a:srgbClr val="FFFFFF"/>
              </a:solidFill>
              <a:latin typeface="Arial" pitchFamily="-107" charset="0"/>
              <a:ea typeface="Apple LiGothic Medium" pitchFamily="-107" charset="-120"/>
              <a:cs typeface="Apple LiGothic Medium" pitchFamily="-107" charset="-120"/>
              <a:sym typeface="Arial" pitchFamily="-107" charset="0"/>
            </a:endParaRPr>
          </a:p>
        </p:txBody>
      </p:sp>
      <p:pic>
        <p:nvPicPr>
          <p:cNvPr id="7" name="Picture 6" descr="B20516x02J_150dpi_RGB.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4044821"/>
            <a:ext cx="12274265" cy="2813180"/>
          </a:xfrm>
          <a:prstGeom prst="rect">
            <a:avLst/>
          </a:prstGeom>
        </p:spPr>
      </p:pic>
    </p:spTree>
    <p:extLst>
      <p:ext uri="{BB962C8B-B14F-4D97-AF65-F5344CB8AC3E}">
        <p14:creationId xmlns:p14="http://schemas.microsoft.com/office/powerpoint/2010/main" val="34877582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5088467"/>
            <a:ext cx="12197289" cy="17695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38131" y="2029968"/>
            <a:ext cx="9962080" cy="2084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marL="230677" indent="-175653">
              <a:buClr>
                <a:schemeClr val="accent1"/>
              </a:buClr>
              <a:buFont typeface="Arial" pitchFamily="34" charset="0"/>
              <a:buChar char="‟"/>
              <a:defRPr kumimoji="0" lang="en-US" sz="3200" b="0" i="0" u="none" strike="noStrike" kern="0" cap="none" spc="0" normalizeH="0" baseline="0" smtClean="0">
                <a:ln>
                  <a:noFill/>
                </a:ln>
                <a:solidFill>
                  <a:schemeClr val="accent4">
                    <a:lumMod val="50000"/>
                  </a:schemeClr>
                </a:solidFill>
                <a:effectLst/>
                <a:uLnTx/>
                <a:uFillTx/>
                <a:latin typeface="Arial"/>
                <a:ea typeface="Apple LiGothic Medium"/>
                <a:cs typeface="Apple LiGothic Medium"/>
              </a:defRPr>
            </a:lvl1pPr>
            <a:lvl2pPr>
              <a:defRPr lang="en-US" sz="3600" b="1" kern="1200" smtClean="0">
                <a:solidFill>
                  <a:srgbClr val="B1059D"/>
                </a:solidFill>
                <a:latin typeface="Arial" pitchFamily="-107" charset="0"/>
                <a:ea typeface="Apple LiGothic Medium" pitchFamily="-107" charset="-120"/>
                <a:cs typeface="Apple LiGothic Medium" pitchFamily="-107" charset="-120"/>
              </a:defRPr>
            </a:lvl2pPr>
            <a:lvl3pPr>
              <a:defRPr lang="en-US" sz="3600" b="1" kern="1200" smtClean="0">
                <a:solidFill>
                  <a:srgbClr val="B1059D"/>
                </a:solidFill>
                <a:latin typeface="Arial" pitchFamily="-107" charset="0"/>
                <a:ea typeface="Apple LiGothic Medium" pitchFamily="-107" charset="-120"/>
                <a:cs typeface="Apple LiGothic Medium" pitchFamily="-107" charset="-120"/>
              </a:defRPr>
            </a:lvl3pPr>
            <a:lvl4pPr>
              <a:defRPr lang="en-US" sz="3600" b="1" kern="1200" smtClean="0">
                <a:solidFill>
                  <a:srgbClr val="B1059D"/>
                </a:solidFill>
                <a:latin typeface="Arial" pitchFamily="-107" charset="0"/>
                <a:ea typeface="Apple LiGothic Medium" pitchFamily="-107" charset="-120"/>
                <a:cs typeface="Apple LiGothic Medium" pitchFamily="-107" charset="-120"/>
              </a:defRPr>
            </a:lvl4pPr>
            <a:lvl5pPr>
              <a:defRPr lang="en-US" sz="3600" b="1" kern="1200">
                <a:solidFill>
                  <a:srgbClr val="B1059D"/>
                </a:solidFill>
                <a:latin typeface="Arial" pitchFamily="-107" charset="0"/>
                <a:ea typeface="Apple LiGothic Medium" pitchFamily="-107" charset="-120"/>
                <a:cs typeface="Apple LiGothic Medium" pitchFamily="-107" charset="-120"/>
              </a:defRPr>
            </a:lvl5pPr>
          </a:lstStyle>
          <a:p>
            <a:pPr marL="208324" marR="0" lvl="0" indent="-152373" defTabSz="685680" eaLnBrk="1" latinLnBrk="0" hangingPunct="1">
              <a:spcBef>
                <a:spcPct val="0"/>
              </a:spcBef>
              <a:buClrTx/>
              <a:buSzTx/>
              <a:buFontTx/>
              <a:buNone/>
              <a:tabLst/>
            </a:pPr>
            <a:r>
              <a:rPr lang="en-US" dirty="0" smtClean="0"/>
              <a:t>Click to edit Master text styles</a:t>
            </a:r>
          </a:p>
        </p:txBody>
      </p:sp>
      <p:sp>
        <p:nvSpPr>
          <p:cNvPr id="8" name="Text Placeholder 7"/>
          <p:cNvSpPr>
            <a:spLocks noGrp="1"/>
          </p:cNvSpPr>
          <p:nvPr>
            <p:ph type="body" sz="quarter" idx="11"/>
          </p:nvPr>
        </p:nvSpPr>
        <p:spPr>
          <a:xfrm>
            <a:off x="5167002" y="4114800"/>
            <a:ext cx="6474849" cy="720091"/>
          </a:xfrm>
          <a:noFill/>
          <a:ln w="12700" cap="flat">
            <a:noFill/>
            <a:miter lim="800000"/>
            <a:headEnd type="none" w="med" len="med"/>
            <a:tailEnd type="none" w="med" len="med"/>
          </a:ln>
        </p:spPr>
        <p:txBody>
          <a:bodyPr lIns="121899" tIns="60949" rIns="121899" bIns="60949"/>
          <a:lstStyle>
            <a:lvl1pPr marL="380933" indent="-380933" algn="r">
              <a:spcBef>
                <a:spcPts val="800"/>
              </a:spcBef>
              <a:buClr>
                <a:schemeClr val="bg1"/>
              </a:buClr>
              <a:buFont typeface="Arial" pitchFamily="34" charset="0"/>
              <a:buChar char="•"/>
              <a:defRPr kumimoji="0" lang="en-US" sz="2100" b="0" i="0" u="none" strike="noStrike" kern="0" cap="none" spc="0" normalizeH="0" baseline="0" smtClean="0">
                <a:ln>
                  <a:noFill/>
                </a:ln>
                <a:solidFill>
                  <a:schemeClr val="tx2"/>
                </a:solidFill>
                <a:effectLst/>
                <a:uLnTx/>
                <a:uFillTx/>
                <a:latin typeface="Arial" pitchFamily="-107" charset="0"/>
                <a:ea typeface="Arial" pitchFamily="-107" charset="0"/>
                <a:cs typeface="Arial" pitchFamily="-107" charset="0"/>
              </a:defRPr>
            </a:lvl1pPr>
            <a:lvl2pPr>
              <a:defRPr lang="en-US" sz="2400" kern="1200" smtClean="0">
                <a:solidFill>
                  <a:srgbClr val="FFFFFF"/>
                </a:solidFill>
                <a:latin typeface="Arial" pitchFamily="34" charset="0"/>
                <a:ea typeface="Apple LiGothic Medium" pitchFamily="2" charset="-120"/>
              </a:defRPr>
            </a:lvl2pPr>
            <a:lvl3pPr>
              <a:defRPr lang="en-US" sz="2400" kern="1200" smtClean="0">
                <a:solidFill>
                  <a:srgbClr val="FFFFFF"/>
                </a:solidFill>
                <a:latin typeface="Arial" pitchFamily="34" charset="0"/>
                <a:ea typeface="Apple LiGothic Medium" pitchFamily="2" charset="-120"/>
              </a:defRPr>
            </a:lvl3pPr>
            <a:lvl4pPr>
              <a:defRPr lang="en-US" sz="2400" kern="1200" smtClean="0">
                <a:solidFill>
                  <a:srgbClr val="FFFFFF"/>
                </a:solidFill>
                <a:latin typeface="Arial" pitchFamily="34" charset="0"/>
                <a:ea typeface="Apple LiGothic Medium" pitchFamily="2" charset="-120"/>
              </a:defRPr>
            </a:lvl4pPr>
            <a:lvl5pPr>
              <a:defRPr lang="en-US" sz="2400" kern="1200">
                <a:solidFill>
                  <a:srgbClr val="FFFFFF"/>
                </a:solidFill>
                <a:latin typeface="Arial" pitchFamily="34" charset="0"/>
                <a:ea typeface="Apple LiGothic Medium" pitchFamily="2" charset="-120"/>
              </a:defRPr>
            </a:lvl5pPr>
          </a:lstStyle>
          <a:p>
            <a:pPr marL="0" marR="0" lvl="0" indent="0" algn="r" defTabSz="685680" eaLnBrk="1" fontAlgn="auto" latinLnBrk="0" hangingPunct="1">
              <a:lnSpc>
                <a:spcPct val="90000"/>
              </a:lnSpc>
              <a:spcBef>
                <a:spcPts val="225"/>
              </a:spcBef>
              <a:spcAft>
                <a:spcPts val="0"/>
              </a:spcAft>
              <a:buClrTx/>
              <a:buSzTx/>
              <a:buFontTx/>
              <a:buNone/>
              <a:tabLst/>
            </a:pPr>
            <a:r>
              <a:rPr lang="en-US" dirty="0" smtClean="0"/>
              <a:t>Click to edit Master text styles</a:t>
            </a:r>
            <a:endParaRPr lang="en-US" dirty="0"/>
          </a:p>
        </p:txBody>
      </p:sp>
      <p:pic>
        <p:nvPicPr>
          <p:cNvPr id="7" name="Picture 6"/>
          <p:cNvPicPr>
            <a:picLocks noChangeAspect="1"/>
          </p:cNvPicPr>
          <p:nvPr userDrawn="1"/>
        </p:nvPicPr>
        <p:blipFill>
          <a:blip r:embed="rId3"/>
          <a:stretch>
            <a:fillRect/>
          </a:stretch>
        </p:blipFill>
        <p:spPr>
          <a:xfrm flipV="1">
            <a:off x="0" y="5090909"/>
            <a:ext cx="12188825" cy="1767092"/>
          </a:xfrm>
          <a:prstGeom prst="rect">
            <a:avLst/>
          </a:prstGeom>
        </p:spPr>
      </p:pic>
      <p:pic>
        <p:nvPicPr>
          <p:cNvPr id="6" name="Picture 5" descr="B20516x02J_150dpi_RGB.jp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 y="5080520"/>
            <a:ext cx="12274265" cy="1777481"/>
          </a:xfrm>
          <a:prstGeom prst="rect">
            <a:avLst/>
          </a:prstGeom>
        </p:spPr>
      </p:pic>
    </p:spTree>
    <p:extLst>
      <p:ext uri="{BB962C8B-B14F-4D97-AF65-F5344CB8AC3E}">
        <p14:creationId xmlns:p14="http://schemas.microsoft.com/office/powerpoint/2010/main" val="21535415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Evaluation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708279" y="6605683"/>
            <a:ext cx="480545" cy="252317"/>
          </a:xfrm>
          <a:prstGeom prst="rect">
            <a:avLst/>
          </a:prstGeom>
        </p:spPr>
        <p:txBody>
          <a:bodyPr/>
          <a:lstStyle/>
          <a:p>
            <a:pPr defTabSz="685680" fontAlgn="auto">
              <a:spcBef>
                <a:spcPts val="0"/>
              </a:spcBef>
              <a:spcAft>
                <a:spcPts val="0"/>
              </a:spcAft>
              <a:defRPr/>
            </a:pPr>
            <a:fld id="{2F5CCB13-0A32-4557-88E9-079F0C330695}" type="slidenum">
              <a:rPr lang="en-US" kern="0" smtClean="0">
                <a:solidFill>
                  <a:srgbClr val="000000"/>
                </a:solidFill>
                <a:cs typeface="Apple LiGothic Medium"/>
              </a:rPr>
              <a:pPr defTabSz="685680" fontAlgn="auto">
                <a:spcBef>
                  <a:spcPts val="0"/>
                </a:spcBef>
                <a:spcAft>
                  <a:spcPts val="0"/>
                </a:spcAft>
                <a:defRPr/>
              </a:pPr>
              <a:t>‹#›</a:t>
            </a:fld>
            <a:endParaRPr lang="en-US" kern="0" dirty="0">
              <a:solidFill>
                <a:srgbClr val="000000"/>
              </a:solidFill>
              <a:cs typeface="Apple LiGothic Medium"/>
            </a:endParaRPr>
          </a:p>
        </p:txBody>
      </p:sp>
    </p:spTree>
    <p:extLst>
      <p:ext uri="{BB962C8B-B14F-4D97-AF65-F5344CB8AC3E}">
        <p14:creationId xmlns:p14="http://schemas.microsoft.com/office/powerpoint/2010/main" val="24766918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7" name="Picture 6" descr="A20003x32B_2.tif"/>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4425" y="-1"/>
            <a:ext cx="4354400" cy="6858001"/>
          </a:xfrm>
          <a:prstGeom prst="rect">
            <a:avLst/>
          </a:prstGeom>
        </p:spPr>
      </p:pic>
      <p:pic>
        <p:nvPicPr>
          <p:cNvPr id="5" name="Picture 4" descr="CISCO-White-DIGI.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807" y="482884"/>
            <a:ext cx="1027524" cy="541800"/>
          </a:xfrm>
          <a:prstGeom prst="rect">
            <a:avLst/>
          </a:prstGeom>
        </p:spPr>
      </p:pic>
      <p:pic>
        <p:nvPicPr>
          <p:cNvPr id="8" name="Picture 7"/>
          <p:cNvPicPr>
            <a:picLocks noChangeAspect="1"/>
          </p:cNvPicPr>
          <p:nvPr userDrawn="1"/>
        </p:nvPicPr>
        <p:blipFill>
          <a:blip r:embed="rId4"/>
          <a:stretch>
            <a:fillRect/>
          </a:stretch>
        </p:blipFill>
        <p:spPr>
          <a:xfrm>
            <a:off x="8809943" y="5598492"/>
            <a:ext cx="2769441" cy="825720"/>
          </a:xfrm>
          <a:prstGeom prst="rect">
            <a:avLst/>
          </a:prstGeom>
        </p:spPr>
      </p:pic>
      <p:pic>
        <p:nvPicPr>
          <p:cNvPr id="6" name="Picture 5" descr="B20516x02J_150dpi_RGB.jpg"/>
          <p:cNvPicPr>
            <a:picLocks noChangeAspect="1"/>
          </p:cNvPicPr>
          <p:nvPr userDrawn="1"/>
        </p:nvPicPr>
        <p:blipFill rotWithShape="1">
          <a:blip r:embed="rId5" cstate="screen">
            <a:extLst>
              <a:ext uri="{28A0092B-C50C-407E-A947-70E740481C1C}">
                <a14:useLocalDpi xmlns:a14="http://schemas.microsoft.com/office/drawing/2010/main" val="0"/>
              </a:ext>
            </a:extLst>
          </a:blip>
          <a:srcRect b="-2"/>
          <a:stretch/>
        </p:blipFill>
        <p:spPr>
          <a:xfrm>
            <a:off x="1" y="1"/>
            <a:ext cx="7904374" cy="6858000"/>
          </a:xfrm>
          <a:prstGeom prst="rect">
            <a:avLst/>
          </a:prstGeom>
        </p:spPr>
      </p:pic>
      <p:pic>
        <p:nvPicPr>
          <p:cNvPr id="4" name="Picture 3" descr="Cisco_Connect_Logo_white_Dubai UAE 2015-01.png"/>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7919398" y="416188"/>
            <a:ext cx="4021370" cy="2606931"/>
          </a:xfrm>
          <a:prstGeom prst="rect">
            <a:avLst/>
          </a:prstGeom>
        </p:spPr>
      </p:pic>
    </p:spTree>
    <p:extLst>
      <p:ext uri="{BB962C8B-B14F-4D97-AF65-F5344CB8AC3E}">
        <p14:creationId xmlns:p14="http://schemas.microsoft.com/office/powerpoint/2010/main" val="1153945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descr="Screen Shot 2015-01-22 at 14.01.4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199" y="1244748"/>
            <a:ext cx="6056220" cy="4087696"/>
          </a:xfrm>
          <a:prstGeom prst="rect">
            <a:avLst/>
          </a:prstGeom>
        </p:spPr>
      </p:pic>
    </p:spTree>
    <p:extLst>
      <p:ext uri="{BB962C8B-B14F-4D97-AF65-F5344CB8AC3E}">
        <p14:creationId xmlns:p14="http://schemas.microsoft.com/office/powerpoint/2010/main" val="17974951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148"/>
            <a:ext cx="10813351" cy="384175"/>
          </a:xfrm>
          <a:prstGeom prst="rect">
            <a:avLst/>
          </a:prstGeom>
        </p:spPr>
        <p:txBody>
          <a:bodyPr lIns="121883" tIns="60941" rIns="121883" bIns="60941"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0" y="5165033"/>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08" y="5938355"/>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tx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cxnSp>
        <p:nvCxnSpPr>
          <p:cNvPr id="27" name="Straight Connector 2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06" y="410627"/>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grpSp>
    </p:spTree>
    <p:extLst>
      <p:ext uri="{BB962C8B-B14F-4D97-AF65-F5344CB8AC3E}">
        <p14:creationId xmlns:p14="http://schemas.microsoft.com/office/powerpoint/2010/main" val="128217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8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794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349" y="5948664"/>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0" name="Rectangle 39"/>
          <p:cNvSpPr/>
          <p:nvPr userDrawn="1"/>
        </p:nvSpPr>
        <p:spPr>
          <a:xfrm>
            <a:off x="1947437" y="5948664"/>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2" name="Rectangle 41"/>
          <p:cNvSpPr/>
          <p:nvPr userDrawn="1"/>
        </p:nvSpPr>
        <p:spPr>
          <a:xfrm>
            <a:off x="6360634" y="5948664"/>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3" name="Rounded Rectangle 42"/>
          <p:cNvSpPr/>
          <p:nvPr userDrawn="1"/>
        </p:nvSpPr>
        <p:spPr>
          <a:xfrm rot="10800000" flipH="1">
            <a:off x="3807683" y="831350"/>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5" name="Rounded Rectangle 44"/>
          <p:cNvSpPr/>
          <p:nvPr userDrawn="1"/>
        </p:nvSpPr>
        <p:spPr>
          <a:xfrm rot="10800000" flipH="1">
            <a:off x="1095669" y="4716808"/>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6" name="Rounded Rectangle 45"/>
          <p:cNvSpPr/>
          <p:nvPr userDrawn="1"/>
        </p:nvSpPr>
        <p:spPr>
          <a:xfrm rot="10800000" flipH="1">
            <a:off x="1776212" y="198126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49" name="Rounded Rectangle 48"/>
          <p:cNvSpPr/>
          <p:nvPr userDrawn="1"/>
        </p:nvSpPr>
        <p:spPr>
          <a:xfrm rot="10800000" flipH="1">
            <a:off x="2921249" y="6719529"/>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0" name="Rounded Rectangle 49"/>
          <p:cNvSpPr/>
          <p:nvPr userDrawn="1"/>
        </p:nvSpPr>
        <p:spPr>
          <a:xfrm rot="10800000" flipH="1">
            <a:off x="3724579" y="6668673"/>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1" name="Rounded Rectangle 50"/>
          <p:cNvSpPr/>
          <p:nvPr userDrawn="1"/>
        </p:nvSpPr>
        <p:spPr>
          <a:xfrm rot="10800000" flipH="1">
            <a:off x="6559405" y="1025314"/>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2" name="Rounded Rectangle 51"/>
          <p:cNvSpPr/>
          <p:nvPr userDrawn="1"/>
        </p:nvSpPr>
        <p:spPr>
          <a:xfrm rot="10800000" flipH="1">
            <a:off x="7187313"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4" name="Rounded Rectangle 53"/>
          <p:cNvSpPr/>
          <p:nvPr userDrawn="1"/>
        </p:nvSpPr>
        <p:spPr>
          <a:xfrm rot="10800000" flipH="1">
            <a:off x="10714877" y="8318295"/>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5" name="Rounded Rectangle 54"/>
          <p:cNvSpPr/>
          <p:nvPr userDrawn="1"/>
        </p:nvSpPr>
        <p:spPr>
          <a:xfrm rot="10800000" flipH="1">
            <a:off x="10880166" y="173187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6" name="Rounded Rectangle 55"/>
          <p:cNvSpPr/>
          <p:nvPr userDrawn="1"/>
        </p:nvSpPr>
        <p:spPr>
          <a:xfrm rot="10800000" flipH="1">
            <a:off x="5026567" y="1981261"/>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57" name="Rectangle 56"/>
          <p:cNvSpPr/>
          <p:nvPr userDrawn="1"/>
        </p:nvSpPr>
        <p:spPr>
          <a:xfrm>
            <a:off x="0" y="28"/>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59" name="Group 67"/>
          <p:cNvGrpSpPr/>
          <p:nvPr userDrawn="1"/>
        </p:nvGrpSpPr>
        <p:grpSpPr>
          <a:xfrm>
            <a:off x="454967" y="311229"/>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320"/>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19" y="6586325"/>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22" y="1236715"/>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4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3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84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815487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28"/>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grpSp>
        <p:nvGrpSpPr>
          <p:cNvPr id="4" name="Group 67"/>
          <p:cNvGrpSpPr/>
          <p:nvPr userDrawn="1"/>
        </p:nvGrpSpPr>
        <p:grpSpPr>
          <a:xfrm>
            <a:off x="454967" y="311229"/>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a:solidFill>
                  <a:srgbClr val="0096D6"/>
                </a:solidFill>
                <a:latin typeface="Arial"/>
              </a:endParaRPr>
            </a:p>
          </p:txBody>
        </p:sp>
      </p:grpSp>
      <p:sp>
        <p:nvSpPr>
          <p:cNvPr id="88" name="Rectangle 87"/>
          <p:cNvSpPr/>
          <p:nvPr userDrawn="1"/>
        </p:nvSpPr>
        <p:spPr>
          <a:xfrm>
            <a:off x="1" y="6541320"/>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89" name="Rectangle 4"/>
          <p:cNvSpPr>
            <a:spLocks noChangeArrowheads="1"/>
          </p:cNvSpPr>
          <p:nvPr userDrawn="1"/>
        </p:nvSpPr>
        <p:spPr bwMode="ltGray">
          <a:xfrm>
            <a:off x="335119" y="6586325"/>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95222" y="1236715"/>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4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3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84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57932722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7" name="Rounded Rectangle 66"/>
          <p:cNvSpPr/>
          <p:nvPr userDrawn="1"/>
        </p:nvSpPr>
        <p:spPr>
          <a:xfrm>
            <a:off x="10804455" y="5699273"/>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8" name="Rounded Rectangle 67"/>
          <p:cNvSpPr/>
          <p:nvPr userDrawn="1"/>
        </p:nvSpPr>
        <p:spPr>
          <a:xfrm rot="10800000">
            <a:off x="4047043" y="1516250"/>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69" name="Rectangle 5"/>
          <p:cNvSpPr>
            <a:spLocks noChangeArrowheads="1"/>
          </p:cNvSpPr>
          <p:nvPr userDrawn="1"/>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148"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22" y="1236715"/>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4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3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84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229"/>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155004787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7"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148"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95222" y="1236715"/>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14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93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410" y="5232849"/>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229"/>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Tree>
    <p:extLst>
      <p:ext uri="{BB962C8B-B14F-4D97-AF65-F5344CB8AC3E}">
        <p14:creationId xmlns:p14="http://schemas.microsoft.com/office/powerpoint/2010/main" val="58432528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841" y="3020547"/>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22" y="399172"/>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25401908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755"/>
            <a:ext cx="11300057" cy="3438525"/>
          </a:xfrm>
          <a:prstGeom prst="rect">
            <a:avLst/>
          </a:prstGeom>
          <a:noFill/>
        </p:spPr>
      </p:pic>
      <p:sp>
        <p:nvSpPr>
          <p:cNvPr id="26" name="Rectangle 25"/>
          <p:cNvSpPr/>
          <p:nvPr userDrawn="1"/>
        </p:nvSpPr>
        <p:spPr>
          <a:xfrm>
            <a:off x="289841"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5222" y="1967996"/>
            <a:ext cx="10813350"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4" name="Rectangle 5"/>
          <p:cNvSpPr>
            <a:spLocks noChangeArrowheads="1"/>
          </p:cNvSpPr>
          <p:nvPr userDrawn="1"/>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148"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67783891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24983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583"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141"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208380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8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128" y="6586325"/>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258765891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148"/>
            <a:ext cx="10813351" cy="384175"/>
          </a:xfrm>
          <a:prstGeom prst="rect">
            <a:avLst/>
          </a:prstGeom>
        </p:spPr>
        <p:txBody>
          <a:bodyPr lIns="121883" tIns="60941" rIns="121883" bIns="60941" anchor="b" anchorCtr="0">
            <a:noAutofit/>
          </a:bodyPr>
          <a:lstStyle>
            <a:lvl1pPr marL="0" indent="0" algn="l">
              <a:buNone/>
              <a:defRPr sz="1600" b="0" i="0">
                <a:solidFill>
                  <a:schemeClr val="bg1"/>
                </a:solidFill>
                <a:latin typeface="+mn-lt"/>
                <a:cs typeface="CiscoSan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5033"/>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355"/>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bg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grpSp>
        <p:nvGrpSpPr>
          <p:cNvPr id="28" name="Group 67"/>
          <p:cNvGrpSpPr/>
          <p:nvPr userDrawn="1"/>
        </p:nvGrpSpPr>
        <p:grpSpPr>
          <a:xfrm>
            <a:off x="380206" y="410627"/>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grpSp>
    </p:spTree>
    <p:extLst>
      <p:ext uri="{BB962C8B-B14F-4D97-AF65-F5344CB8AC3E}">
        <p14:creationId xmlns:p14="http://schemas.microsoft.com/office/powerpoint/2010/main" val="173621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67266324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98"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40492253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0947"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67254435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869"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34839106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93"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193"/>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53803556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08121268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27298324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714"/>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
        <p:nvSpPr>
          <p:cNvPr id="2" name="Title 1"/>
          <p:cNvSpPr>
            <a:spLocks noGrp="1"/>
          </p:cNvSpPr>
          <p:nvPr>
            <p:ph type="ctrTitle" hasCustomPrompt="1"/>
          </p:nvPr>
        </p:nvSpPr>
        <p:spPr>
          <a:xfrm>
            <a:off x="292640"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51703857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150" y="777667"/>
            <a:ext cx="119061" cy="5287676"/>
          </a:xfrm>
          <a:prstGeom prst="rect">
            <a:avLst/>
          </a:prstGeom>
          <a:noFill/>
          <a:ln>
            <a:noFill/>
          </a:ln>
        </p:spPr>
      </p:pic>
    </p:spTree>
    <p:extLst>
      <p:ext uri="{BB962C8B-B14F-4D97-AF65-F5344CB8AC3E}">
        <p14:creationId xmlns:p14="http://schemas.microsoft.com/office/powerpoint/2010/main" val="395886458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14948936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148"/>
            <a:ext cx="10813351" cy="384175"/>
          </a:xfrm>
          <a:prstGeom prst="rect">
            <a:avLst/>
          </a:prstGeom>
        </p:spPr>
        <p:txBody>
          <a:bodyPr lIns="121883" tIns="60941" rIns="121883" bIns="60941" anchor="b" anchorCtr="0">
            <a:noAutofit/>
          </a:bodyPr>
          <a:lstStyle>
            <a:lvl1pPr marL="0" indent="0" algn="l">
              <a:buNone/>
              <a:defRPr sz="1600" b="0" i="0">
                <a:solidFill>
                  <a:schemeClr val="bg1"/>
                </a:solidFill>
                <a:latin typeface="+mn-lt"/>
                <a:cs typeface="CiscoSan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5033"/>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355"/>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4"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bg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smtClean="0"/>
              <a:t>Subhead goes here</a:t>
            </a:r>
            <a:endParaRPr lang="en-GB" dirty="0"/>
          </a:p>
        </p:txBody>
      </p:sp>
      <p:grpSp>
        <p:nvGrpSpPr>
          <p:cNvPr id="28" name="Group 67"/>
          <p:cNvGrpSpPr/>
          <p:nvPr userDrawn="1"/>
        </p:nvGrpSpPr>
        <p:grpSpPr>
          <a:xfrm>
            <a:off x="380206" y="410627"/>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FFFFFF"/>
                </a:solidFill>
                <a:latin typeface="CiscoSansTT ExtraLight"/>
              </a:endParaRPr>
            </a:p>
          </p:txBody>
        </p:sp>
      </p:grpSp>
    </p:spTree>
    <p:extLst>
      <p:ext uri="{BB962C8B-B14F-4D97-AF65-F5344CB8AC3E}">
        <p14:creationId xmlns:p14="http://schemas.microsoft.com/office/powerpoint/2010/main" val="23973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36" y="4279470"/>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018" y="311180"/>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FFFFFF"/>
                </a:solidFill>
                <a:latin typeface="Arial"/>
              </a:endParaRPr>
            </a:p>
          </p:txBody>
        </p:sp>
      </p:grpSp>
      <p:sp>
        <p:nvSpPr>
          <p:cNvPr id="2" name="Title 1"/>
          <p:cNvSpPr>
            <a:spLocks noGrp="1"/>
          </p:cNvSpPr>
          <p:nvPr>
            <p:ph type="ctrTitle" hasCustomPrompt="1"/>
          </p:nvPr>
        </p:nvSpPr>
        <p:spPr>
          <a:xfrm>
            <a:off x="278258" y="3282704"/>
            <a:ext cx="6281773"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306" y="1917728"/>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01255795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2" name="Rounded Rectangle 11"/>
          <p:cNvSpPr/>
          <p:nvPr/>
        </p:nvSpPr>
        <p:spPr>
          <a:xfrm>
            <a:off x="8498613" y="1711265"/>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3" name="Rounded Rectangle 12"/>
          <p:cNvSpPr/>
          <p:nvPr/>
        </p:nvSpPr>
        <p:spPr>
          <a:xfrm>
            <a:off x="10804455" y="834965"/>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 name="Title 1"/>
          <p:cNvSpPr>
            <a:spLocks noGrp="1"/>
          </p:cNvSpPr>
          <p:nvPr>
            <p:ph type="title" hasCustomPrompt="1"/>
          </p:nvPr>
        </p:nvSpPr>
        <p:spPr>
          <a:xfrm>
            <a:off x="316909" y="484660"/>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5" y="6584592"/>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5" y="6584592"/>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54" y="5358932"/>
            <a:ext cx="11429936"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148"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16848197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74645858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21212617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049"/>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36794570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758"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90"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27"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549" y="3029029"/>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029"/>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029"/>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029"/>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736"/>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27" y="1676428"/>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2987"/>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27" y="5182987"/>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34990527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0974"/>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507" y="310973"/>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4888"/>
            <a:ext cx="11300057" cy="171451"/>
          </a:xfrm>
          <a:prstGeom prst="rect">
            <a:avLst/>
          </a:prstGeom>
        </p:spPr>
      </p:pic>
      <p:sp>
        <p:nvSpPr>
          <p:cNvPr id="11" name="Rectangle 5"/>
          <p:cNvSpPr>
            <a:spLocks noChangeArrowheads="1"/>
          </p:cNvSpPr>
          <p:nvPr userDrawn="1"/>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148"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60065375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124322691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grpSp>
        <p:nvGrpSpPr>
          <p:cNvPr id="2" name="Group 3"/>
          <p:cNvGrpSpPr/>
          <p:nvPr userDrawn="1"/>
        </p:nvGrpSpPr>
        <p:grpSpPr>
          <a:xfrm>
            <a:off x="455009" y="6124653"/>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356612301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324724558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644" y="4279524"/>
            <a:ext cx="6244863" cy="384175"/>
          </a:xfrm>
          <a:prstGeom prst="rect">
            <a:avLst/>
          </a:prstGeom>
        </p:spPr>
        <p:txBody>
          <a:bodyPr vert="horz" lIns="91424" tIns="45713" rIns="91424" bIns="45713" rtlCol="0">
            <a:noAutofit/>
          </a:bodyPr>
          <a:lstStyle>
            <a:lvl1pPr marL="0" indent="0" algn="l" defTabSz="914247"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121" indent="0" algn="ctr">
              <a:buNone/>
              <a:defRPr>
                <a:solidFill>
                  <a:schemeClr val="tx1">
                    <a:tint val="75000"/>
                  </a:schemeClr>
                </a:solidFill>
              </a:defRPr>
            </a:lvl2pPr>
            <a:lvl3pPr marL="914247" indent="0" algn="ctr">
              <a:buNone/>
              <a:defRPr>
                <a:solidFill>
                  <a:schemeClr val="tx1">
                    <a:tint val="75000"/>
                  </a:schemeClr>
                </a:solidFill>
              </a:defRPr>
            </a:lvl3pPr>
            <a:lvl4pPr marL="1371371" indent="0" algn="ctr">
              <a:buNone/>
              <a:defRPr>
                <a:solidFill>
                  <a:schemeClr val="tx1">
                    <a:tint val="75000"/>
                  </a:schemeClr>
                </a:solidFill>
              </a:defRPr>
            </a:lvl4pPr>
            <a:lvl5pPr marL="1828496" indent="0" algn="ctr">
              <a:buNone/>
              <a:defRPr>
                <a:solidFill>
                  <a:schemeClr val="tx1">
                    <a:tint val="75000"/>
                  </a:schemeClr>
                </a:solidFill>
              </a:defRPr>
            </a:lvl5pPr>
            <a:lvl6pPr marL="2285617" indent="0" algn="ctr">
              <a:buNone/>
              <a:defRPr>
                <a:solidFill>
                  <a:schemeClr val="tx1">
                    <a:tint val="75000"/>
                  </a:schemeClr>
                </a:solidFill>
              </a:defRPr>
            </a:lvl6pPr>
            <a:lvl7pPr marL="2742743" indent="0" algn="ctr">
              <a:buNone/>
              <a:defRPr>
                <a:solidFill>
                  <a:schemeClr val="tx1">
                    <a:tint val="75000"/>
                  </a:schemeClr>
                </a:solidFill>
              </a:defRPr>
            </a:lvl7pPr>
            <a:lvl8pPr marL="3199867" indent="0" algn="ctr">
              <a:buNone/>
              <a:defRPr>
                <a:solidFill>
                  <a:schemeClr val="tx1">
                    <a:tint val="75000"/>
                  </a:schemeClr>
                </a:solidFill>
              </a:defRPr>
            </a:lvl8pPr>
            <a:lvl9pPr marL="3656992" indent="0" algn="ctr">
              <a:buNone/>
              <a:defRPr>
                <a:solidFill>
                  <a:schemeClr val="tx1">
                    <a:tint val="75000"/>
                  </a:schemeClr>
                </a:solidFill>
              </a:defRPr>
            </a:lvl9pPr>
          </a:lstStyle>
          <a:p>
            <a:pPr marL="0" lvl="0" indent="0" algn="l" defTabSz="914247"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24" tIns="45713" rIns="91424" bIns="45713" anchor="ctr"/>
          <a:lstStyle/>
          <a:p>
            <a:endParaRPr lang="en-US">
              <a:solidFill>
                <a:srgbClr val="000000"/>
              </a:solidFill>
              <a:latin typeface="CiscoSansTT ExtraLight"/>
            </a:endParaRPr>
          </a:p>
        </p:txBody>
      </p:sp>
      <p:sp>
        <p:nvSpPr>
          <p:cNvPr id="2" name="Title 1"/>
          <p:cNvSpPr>
            <a:spLocks noGrp="1"/>
          </p:cNvSpPr>
          <p:nvPr>
            <p:ph type="ctrTitle" hasCustomPrompt="1"/>
          </p:nvPr>
        </p:nvSpPr>
        <p:spPr>
          <a:xfrm>
            <a:off x="331734" y="3282703"/>
            <a:ext cx="6281773" cy="1022351"/>
          </a:xfrm>
        </p:spPr>
        <p:txBody>
          <a:bodyPr vert="horz" lIns="82280" tIns="45713" rIns="82280" bIns="45713" rtlCol="0" anchor="b" anchorCtr="0">
            <a:noAutofit/>
          </a:bodyPr>
          <a:lstStyle>
            <a:lvl1pPr marL="0" indent="0" algn="l" defTabSz="914247"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lIns="91424" tIns="45713" rIns="91424" bIns="45713" anchor="ctr"/>
          <a:lstStyle/>
          <a:p>
            <a:endParaRPr lang="en-US">
              <a:solidFill>
                <a:srgbClr val="000000"/>
              </a:solidFill>
              <a:latin typeface="CiscoSansTT ExtraLight"/>
            </a:endParaRPr>
          </a:p>
        </p:txBody>
      </p:sp>
      <p:sp>
        <p:nvSpPr>
          <p:cNvPr id="31" name="Picture Placeholder 30"/>
          <p:cNvSpPr>
            <a:spLocks noGrp="1"/>
          </p:cNvSpPr>
          <p:nvPr>
            <p:ph type="pic" sz="quarter" idx="10" hasCustomPrompt="1"/>
          </p:nvPr>
        </p:nvSpPr>
        <p:spPr>
          <a:xfrm>
            <a:off x="7385333" y="1917827"/>
            <a:ext cx="3567771" cy="2889251"/>
          </a:xfrm>
          <a:prstGeom prst="rect">
            <a:avLst/>
          </a:prstGeom>
        </p:spPr>
        <p:txBody>
          <a:bodyPr lIns="121883" tIns="60941" rIns="121883" bIns="60941"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1230059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148"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57472903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148"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7" name="Oval 6"/>
          <p:cNvSpPr/>
          <p:nvPr userDrawn="1"/>
        </p:nvSpPr>
        <p:spPr>
          <a:xfrm>
            <a:off x="-2591495"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Arial"/>
            </a:endParaRPr>
          </a:p>
        </p:txBody>
      </p:sp>
    </p:spTree>
    <p:extLst>
      <p:ext uri="{BB962C8B-B14F-4D97-AF65-F5344CB8AC3E}">
        <p14:creationId xmlns:p14="http://schemas.microsoft.com/office/powerpoint/2010/main" val="34362404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207"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55989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userDrawn="1"/>
        </p:nvSpPr>
        <p:spPr bwMode="black">
          <a:xfrm>
            <a:off x="6369732"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5489032" y="5654224"/>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5634914"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5778162" y="5525766"/>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59239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6066594" y="5654224"/>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6212362"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6358140" y="5525766"/>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650140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6647230" y="5654224"/>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3647906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4" name="Freeform 23"/>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5" name="Freeform 24"/>
          <p:cNvSpPr>
            <a:spLocks/>
          </p:cNvSpPr>
          <p:nvPr/>
        </p:nvSpPr>
        <p:spPr bwMode="black">
          <a:xfrm>
            <a:off x="7455400"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6" name="Freeform 25"/>
          <p:cNvSpPr>
            <a:spLocks/>
          </p:cNvSpPr>
          <p:nvPr/>
        </p:nvSpPr>
        <p:spPr bwMode="black">
          <a:xfrm>
            <a:off x="7865689" y="2930208"/>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7" name="Freeform 26"/>
          <p:cNvSpPr>
            <a:spLocks/>
          </p:cNvSpPr>
          <p:nvPr/>
        </p:nvSpPr>
        <p:spPr bwMode="black">
          <a:xfrm>
            <a:off x="8268781" y="2720901"/>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8" name="Freeform 27"/>
          <p:cNvSpPr>
            <a:spLocks/>
          </p:cNvSpPr>
          <p:nvPr/>
        </p:nvSpPr>
        <p:spPr bwMode="black">
          <a:xfrm>
            <a:off x="8679070"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29" name="Freeform 28"/>
          <p:cNvSpPr>
            <a:spLocks/>
          </p:cNvSpPr>
          <p:nvPr/>
        </p:nvSpPr>
        <p:spPr bwMode="black">
          <a:xfrm>
            <a:off x="9080293" y="3082518"/>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0" name="Freeform 29"/>
          <p:cNvSpPr>
            <a:spLocks/>
          </p:cNvSpPr>
          <p:nvPr/>
        </p:nvSpPr>
        <p:spPr bwMode="black">
          <a:xfrm>
            <a:off x="9490635" y="2930208"/>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1" name="Freeform 30"/>
          <p:cNvSpPr>
            <a:spLocks/>
          </p:cNvSpPr>
          <p:nvPr/>
        </p:nvSpPr>
        <p:spPr bwMode="black">
          <a:xfrm>
            <a:off x="9900924" y="2720901"/>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2" name="Freeform 31"/>
          <p:cNvSpPr>
            <a:spLocks/>
          </p:cNvSpPr>
          <p:nvPr/>
        </p:nvSpPr>
        <p:spPr bwMode="black">
          <a:xfrm>
            <a:off x="10304027" y="2930208"/>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3" name="Freeform 32"/>
          <p:cNvSpPr>
            <a:spLocks/>
          </p:cNvSpPr>
          <p:nvPr/>
        </p:nvSpPr>
        <p:spPr bwMode="black">
          <a:xfrm>
            <a:off x="10714351" y="3082518"/>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4" name="TextBox 33"/>
          <p:cNvSpPr txBox="1"/>
          <p:nvPr userDrawn="1"/>
        </p:nvSpPr>
        <p:spPr>
          <a:xfrm>
            <a:off x="859364" y="3060566"/>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180811967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207" y="5844551"/>
            <a:ext cx="55243" cy="157016"/>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5" name="Freeform 4"/>
          <p:cNvSpPr>
            <a:spLocks/>
          </p:cNvSpPr>
          <p:nvPr/>
        </p:nvSpPr>
        <p:spPr bwMode="black">
          <a:xfrm>
            <a:off x="6151929"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6" name="Freeform 5"/>
          <p:cNvSpPr>
            <a:spLocks/>
          </p:cNvSpPr>
          <p:nvPr/>
        </p:nvSpPr>
        <p:spPr bwMode="black">
          <a:xfrm>
            <a:off x="55989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7" name="Freeform 6"/>
          <p:cNvSpPr>
            <a:spLocks noEditPoints="1"/>
          </p:cNvSpPr>
          <p:nvPr userDrawn="1"/>
        </p:nvSpPr>
        <p:spPr bwMode="black">
          <a:xfrm>
            <a:off x="6369732"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9" name="Freeform 8"/>
          <p:cNvSpPr>
            <a:spLocks/>
          </p:cNvSpPr>
          <p:nvPr/>
        </p:nvSpPr>
        <p:spPr bwMode="black">
          <a:xfrm>
            <a:off x="5489032" y="5654224"/>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0" name="Freeform 9"/>
          <p:cNvSpPr>
            <a:spLocks/>
          </p:cNvSpPr>
          <p:nvPr/>
        </p:nvSpPr>
        <p:spPr bwMode="black">
          <a:xfrm>
            <a:off x="5634914"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1" name="Freeform 10"/>
          <p:cNvSpPr>
            <a:spLocks/>
          </p:cNvSpPr>
          <p:nvPr/>
        </p:nvSpPr>
        <p:spPr bwMode="black">
          <a:xfrm>
            <a:off x="5778162" y="5525766"/>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2" name="Freeform 11"/>
          <p:cNvSpPr>
            <a:spLocks/>
          </p:cNvSpPr>
          <p:nvPr/>
        </p:nvSpPr>
        <p:spPr bwMode="black">
          <a:xfrm>
            <a:off x="59239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4" name="Freeform 13"/>
          <p:cNvSpPr>
            <a:spLocks/>
          </p:cNvSpPr>
          <p:nvPr/>
        </p:nvSpPr>
        <p:spPr bwMode="black">
          <a:xfrm>
            <a:off x="6066594" y="5654224"/>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5" name="Freeform 14"/>
          <p:cNvSpPr>
            <a:spLocks/>
          </p:cNvSpPr>
          <p:nvPr/>
        </p:nvSpPr>
        <p:spPr bwMode="black">
          <a:xfrm>
            <a:off x="6212362"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6" name="Freeform 15"/>
          <p:cNvSpPr>
            <a:spLocks/>
          </p:cNvSpPr>
          <p:nvPr/>
        </p:nvSpPr>
        <p:spPr bwMode="black">
          <a:xfrm>
            <a:off x="6358140" y="5525766"/>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7" name="Freeform 16"/>
          <p:cNvSpPr>
            <a:spLocks/>
          </p:cNvSpPr>
          <p:nvPr/>
        </p:nvSpPr>
        <p:spPr bwMode="black">
          <a:xfrm>
            <a:off x="650140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18" name="Freeform 17"/>
          <p:cNvSpPr>
            <a:spLocks/>
          </p:cNvSpPr>
          <p:nvPr/>
        </p:nvSpPr>
        <p:spPr bwMode="black">
          <a:xfrm>
            <a:off x="6647230" y="5654224"/>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14506709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566"/>
            <a:ext cx="2468644" cy="646331"/>
          </a:xfrm>
          <a:prstGeom prst="rect">
            <a:avLst/>
          </a:prstGeom>
          <a:noFill/>
        </p:spPr>
        <p:txBody>
          <a:bodyPr wrap="none" rtlCol="0">
            <a:spAutoFit/>
          </a:bodyPr>
          <a:lstStyle/>
          <a:p>
            <a:pPr defTabSz="91440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a:lstStyle/>
          <a:p>
            <a:pPr defTabSz="91440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8" name="Freeform 37"/>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39" name="Freeform 38"/>
          <p:cNvSpPr>
            <a:spLocks/>
          </p:cNvSpPr>
          <p:nvPr/>
        </p:nvSpPr>
        <p:spPr bwMode="black">
          <a:xfrm>
            <a:off x="7455400"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0" name="Freeform 39"/>
          <p:cNvSpPr>
            <a:spLocks/>
          </p:cNvSpPr>
          <p:nvPr/>
        </p:nvSpPr>
        <p:spPr bwMode="black">
          <a:xfrm>
            <a:off x="7865689" y="2930208"/>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1" name="Freeform 40"/>
          <p:cNvSpPr>
            <a:spLocks/>
          </p:cNvSpPr>
          <p:nvPr/>
        </p:nvSpPr>
        <p:spPr bwMode="black">
          <a:xfrm>
            <a:off x="8268781" y="2720901"/>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2" name="Freeform 41"/>
          <p:cNvSpPr>
            <a:spLocks/>
          </p:cNvSpPr>
          <p:nvPr/>
        </p:nvSpPr>
        <p:spPr bwMode="black">
          <a:xfrm>
            <a:off x="8679070"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3" name="Freeform 42"/>
          <p:cNvSpPr>
            <a:spLocks/>
          </p:cNvSpPr>
          <p:nvPr/>
        </p:nvSpPr>
        <p:spPr bwMode="black">
          <a:xfrm>
            <a:off x="9080293" y="3082518"/>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4" name="Freeform 43"/>
          <p:cNvSpPr>
            <a:spLocks/>
          </p:cNvSpPr>
          <p:nvPr/>
        </p:nvSpPr>
        <p:spPr bwMode="black">
          <a:xfrm>
            <a:off x="9490635" y="2930208"/>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5" name="Freeform 44"/>
          <p:cNvSpPr>
            <a:spLocks/>
          </p:cNvSpPr>
          <p:nvPr/>
        </p:nvSpPr>
        <p:spPr bwMode="black">
          <a:xfrm>
            <a:off x="9900924" y="2720901"/>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6" name="Freeform 45"/>
          <p:cNvSpPr>
            <a:spLocks/>
          </p:cNvSpPr>
          <p:nvPr/>
        </p:nvSpPr>
        <p:spPr bwMode="black">
          <a:xfrm>
            <a:off x="10304027" y="2930208"/>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
        <p:nvSpPr>
          <p:cNvPr id="47" name="Freeform 46"/>
          <p:cNvSpPr>
            <a:spLocks/>
          </p:cNvSpPr>
          <p:nvPr/>
        </p:nvSpPr>
        <p:spPr bwMode="black">
          <a:xfrm>
            <a:off x="10714351" y="3082518"/>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sz="1800" dirty="0">
              <a:solidFill>
                <a:srgbClr val="0096D6"/>
              </a:solidFill>
              <a:latin typeface="Arial"/>
            </a:endParaRPr>
          </a:p>
        </p:txBody>
      </p:sp>
    </p:spTree>
    <p:extLst>
      <p:ext uri="{BB962C8B-B14F-4D97-AF65-F5344CB8AC3E}">
        <p14:creationId xmlns:p14="http://schemas.microsoft.com/office/powerpoint/2010/main" val="390336655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102"/>
            <a:ext cx="10813351"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45" y="4656696"/>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42230209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38464125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anchor="ctr"/>
          <a:lstStyle/>
          <a:p>
            <a:pPr defTabSz="91440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461" y="6641484"/>
            <a:ext cx="2038159" cy="181669"/>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464" y="6641484"/>
            <a:ext cx="889345" cy="181669"/>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7" y="6641484"/>
            <a:ext cx="1282366" cy="181669"/>
          </a:xfrm>
          <a:prstGeom prst="rect">
            <a:avLst/>
          </a:prstGeom>
          <a:noFill/>
          <a:ln w="9525">
            <a:noFill/>
            <a:miter lim="800000"/>
            <a:headEnd/>
            <a:tailEnd/>
          </a:ln>
          <a:effectLst/>
        </p:spPr>
        <p:txBody>
          <a:bodyPr lIns="82124" tIns="41061" rIns="82124" bIns="41061" anchor="b">
            <a:spAutoFit/>
          </a:bodyPr>
          <a:lstStyle/>
          <a:p>
            <a:pPr defTabSz="814388"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762" y="6637188"/>
            <a:ext cx="322583" cy="223988"/>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88"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814"/>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4" tIns="41061" rIns="82124" bIns="41061" anchor="ctr"/>
          <a:lstStyle/>
          <a:p>
            <a:pPr defTabSz="91440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183"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501"/>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32187986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592"/>
            <a:ext cx="7313295" cy="2389187"/>
          </a:xfrm>
          <a:prstGeom prst="rect">
            <a:avLst/>
          </a:prstGeom>
          <a:noFill/>
          <a:ln w="9525">
            <a:noFill/>
            <a:miter lim="800000"/>
            <a:headEnd/>
            <a:tailEnd/>
          </a:ln>
          <a:effectLst/>
        </p:spPr>
      </p:pic>
      <p:sp>
        <p:nvSpPr>
          <p:cNvPr id="16" name="Rectangle 15"/>
          <p:cNvSpPr/>
          <p:nvPr/>
        </p:nvSpPr>
        <p:spPr>
          <a:xfrm>
            <a:off x="7130504"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40" tIns="45720" rIns="91440" bIns="45720" rtlCol="0" anchor="ctr" anchorCtr="1">
            <a:normAutofit/>
          </a:bodyPr>
          <a:lstStyle>
            <a:lvl1pPr marL="237744" indent="-237744" algn="l" defTabSz="91440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823" y="2775026"/>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830"/>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2" name="Rectangle 10"/>
          <p:cNvSpPr>
            <a:spLocks noChangeArrowheads="1"/>
          </p:cNvSpPr>
          <p:nvPr/>
        </p:nvSpPr>
        <p:spPr bwMode="white">
          <a:xfrm>
            <a:off x="0" y="4476830"/>
            <a:ext cx="12188825" cy="2390775"/>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5" tIns="36512" rIns="73025" bIns="36512" anchor="ctr"/>
          <a:lstStyle/>
          <a:p>
            <a:pPr defTabSz="914400"/>
            <a:endParaRPr lang="en-US" sz="1800">
              <a:solidFill>
                <a:srgbClr val="FFFFFF"/>
              </a:solidFill>
              <a:latin typeface="Arial"/>
            </a:endParaRPr>
          </a:p>
        </p:txBody>
      </p:sp>
      <p:sp>
        <p:nvSpPr>
          <p:cNvPr id="20" name="Rectangle 4"/>
          <p:cNvSpPr>
            <a:spLocks noChangeArrowheads="1"/>
          </p:cNvSpPr>
          <p:nvPr/>
        </p:nvSpPr>
        <p:spPr bwMode="ltGray">
          <a:xfrm>
            <a:off x="2941468" y="6632430"/>
            <a:ext cx="2234465" cy="190646"/>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464" y="6634166"/>
            <a:ext cx="889345" cy="190646"/>
          </a:xfrm>
          <a:prstGeom prst="rect">
            <a:avLst/>
          </a:prstGeom>
          <a:noFill/>
          <a:ln w="9525">
            <a:noFill/>
            <a:miter lim="800000"/>
            <a:headEnd/>
            <a:tailEnd/>
          </a:ln>
          <a:effectLst/>
        </p:spPr>
        <p:txBody>
          <a:bodyPr wrap="none" lIns="82124" tIns="41061" rIns="82124" bIns="41061" anchor="b">
            <a:spAutoFit/>
          </a:bodyPr>
          <a:lstStyle/>
          <a:p>
            <a:pPr algn="r" defTabSz="814388"/>
            <a:r>
              <a:rPr lang="en-US" sz="700" dirty="0">
                <a:solidFill>
                  <a:srgbClr val="8E8E95"/>
                </a:solidFill>
                <a:latin typeface="Arial"/>
              </a:rPr>
              <a:t>Cisco Confidential</a:t>
            </a:r>
          </a:p>
        </p:txBody>
      </p:sp>
      <p:sp>
        <p:nvSpPr>
          <p:cNvPr id="22" name="Rectangle 6"/>
          <p:cNvSpPr>
            <a:spLocks noChangeArrowheads="1"/>
          </p:cNvSpPr>
          <p:nvPr/>
        </p:nvSpPr>
        <p:spPr bwMode="ltGray">
          <a:xfrm>
            <a:off x="1083457" y="6632430"/>
            <a:ext cx="1282366" cy="190646"/>
          </a:xfrm>
          <a:prstGeom prst="rect">
            <a:avLst/>
          </a:prstGeom>
          <a:noFill/>
          <a:ln w="9525">
            <a:noFill/>
            <a:miter lim="800000"/>
            <a:headEnd/>
            <a:tailEnd/>
          </a:ln>
          <a:effectLst/>
        </p:spPr>
        <p:txBody>
          <a:bodyPr lIns="82124" tIns="41061" rIns="82124" bIns="41061" anchor="b">
            <a:spAutoFit/>
          </a:bodyPr>
          <a:lstStyle/>
          <a:p>
            <a:pPr defTabSz="814388"/>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762" y="6626225"/>
            <a:ext cx="322583" cy="236812"/>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1000">
                <a:solidFill>
                  <a:srgbClr val="8E8E95"/>
                </a:solidFill>
                <a:latin typeface="Arial"/>
              </a:rPr>
              <a:pPr algn="r" defTabSz="814388"/>
              <a:t>‹#›</a:t>
            </a:fld>
            <a:endParaRPr lang="en-US" sz="1000" dirty="0">
              <a:solidFill>
                <a:srgbClr val="8E8E95"/>
              </a:solidFill>
              <a:latin typeface="Arial"/>
            </a:endParaRPr>
          </a:p>
        </p:txBody>
      </p:sp>
    </p:spTree>
    <p:extLst>
      <p:ext uri="{BB962C8B-B14F-4D97-AF65-F5344CB8AC3E}">
        <p14:creationId xmlns:p14="http://schemas.microsoft.com/office/powerpoint/2010/main" val="2777984023"/>
      </p:ext>
    </p:extLst>
  </p:cSld>
  <p:clrMapOvr>
    <a:masterClrMapping/>
  </p:clrMapOvr>
  <p:transition xmlns:p14="http://schemas.microsoft.com/office/powerpoint/2010/mai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88825" cy="177800"/>
          </a:xfrm>
          <a:prstGeom prst="rect">
            <a:avLst/>
          </a:prstGeom>
          <a:solidFill>
            <a:schemeClr val="bg2"/>
          </a:solidFill>
          <a:ln w="25400" algn="ctr">
            <a:noFill/>
            <a:miter lim="800000"/>
            <a:headEnd/>
            <a:tailEnd/>
          </a:ln>
          <a:effectLst/>
        </p:spPr>
        <p:txBody>
          <a:bodyPr wrap="none" lIns="91420" tIns="45711" rIns="91420" bIns="45711" anchor="ctr"/>
          <a:lstStyle/>
          <a:p>
            <a:endParaRPr lang="en-US">
              <a:solidFill>
                <a:srgbClr val="000000"/>
              </a:solidFill>
              <a:latin typeface="CiscoSansTT ExtraLight"/>
            </a:endParaRPr>
          </a:p>
        </p:txBody>
      </p:sp>
      <p:sp>
        <p:nvSpPr>
          <p:cNvPr id="47" name="Rectangle 3"/>
          <p:cNvSpPr>
            <a:spLocks noChangeArrowheads="1"/>
          </p:cNvSpPr>
          <p:nvPr userDrawn="1"/>
        </p:nvSpPr>
        <p:spPr bwMode="hidden">
          <a:xfrm>
            <a:off x="0" y="0"/>
            <a:ext cx="12188825" cy="177800"/>
          </a:xfrm>
          <a:prstGeom prst="rect">
            <a:avLst/>
          </a:prstGeom>
          <a:solidFill>
            <a:schemeClr val="bg2"/>
          </a:solidFill>
          <a:ln w="25400" algn="ctr">
            <a:noFill/>
            <a:miter lim="800000"/>
            <a:headEnd/>
            <a:tailEnd/>
          </a:ln>
          <a:effectLst/>
        </p:spPr>
        <p:txBody>
          <a:bodyPr wrap="none" lIns="91420" tIns="45711" rIns="91420" bIns="45711" anchor="ctr"/>
          <a:lstStyle/>
          <a:p>
            <a:endParaRPr lang="en-US">
              <a:solidFill>
                <a:srgbClr val="000000"/>
              </a:solidFill>
              <a:latin typeface="CiscoSansTT ExtraLight"/>
            </a:endParaRPr>
          </a:p>
        </p:txBody>
      </p:sp>
      <p:sp>
        <p:nvSpPr>
          <p:cNvPr id="5" name="Title 1"/>
          <p:cNvSpPr>
            <a:spLocks noGrp="1"/>
          </p:cNvSpPr>
          <p:nvPr>
            <p:ph type="ctrTitle" hasCustomPrompt="1"/>
          </p:nvPr>
        </p:nvSpPr>
        <p:spPr>
          <a:xfrm>
            <a:off x="327189" y="762227"/>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223526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868052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017" y="1781182"/>
            <a:ext cx="10584809" cy="3571875"/>
          </a:xfrm>
        </p:spPr>
        <p:txBody>
          <a:bodyPr/>
          <a:lstStyle/>
          <a:p>
            <a:endParaRPr lang="en-US"/>
          </a:p>
        </p:txBody>
      </p:sp>
    </p:spTree>
    <p:extLst>
      <p:ext uri="{BB962C8B-B14F-4D97-AF65-F5344CB8AC3E}">
        <p14:creationId xmlns:p14="http://schemas.microsoft.com/office/powerpoint/2010/main" val="891071892"/>
      </p:ext>
    </p:extLst>
  </p:cSld>
  <p:clrMapOvr>
    <a:masterClrMapping/>
  </p:clrMapOvr>
  <p:transition xmlns:p14="http://schemas.microsoft.com/office/powerpoint/2010/main">
    <p:wipe dir="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416" y="5948760"/>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0" name="Rectangle 39"/>
          <p:cNvSpPr/>
          <p:nvPr userDrawn="1"/>
        </p:nvSpPr>
        <p:spPr>
          <a:xfrm>
            <a:off x="1947441" y="5948760"/>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2" name="Rectangle 41"/>
          <p:cNvSpPr/>
          <p:nvPr userDrawn="1"/>
        </p:nvSpPr>
        <p:spPr>
          <a:xfrm>
            <a:off x="6360637" y="5948760"/>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3" name="Rounded Rectangle 42"/>
          <p:cNvSpPr/>
          <p:nvPr userDrawn="1"/>
        </p:nvSpPr>
        <p:spPr>
          <a:xfrm rot="10800000" flipH="1">
            <a:off x="3807683" y="831430"/>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5" name="Rounded Rectangle 44"/>
          <p:cNvSpPr/>
          <p:nvPr userDrawn="1"/>
        </p:nvSpPr>
        <p:spPr>
          <a:xfrm rot="10800000" flipH="1">
            <a:off x="1095669" y="4716904"/>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6" name="Rounded Rectangle 45"/>
          <p:cNvSpPr/>
          <p:nvPr userDrawn="1"/>
        </p:nvSpPr>
        <p:spPr>
          <a:xfrm rot="10800000" flipH="1">
            <a:off x="1776212" y="198124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8" name="Rounded Rectangle 47"/>
          <p:cNvSpPr/>
          <p:nvPr userDrawn="1"/>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49" name="Rounded Rectangle 48"/>
          <p:cNvSpPr/>
          <p:nvPr userDrawn="1"/>
        </p:nvSpPr>
        <p:spPr>
          <a:xfrm rot="10800000" flipH="1">
            <a:off x="2921316" y="6719609"/>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0" name="Rounded Rectangle 49"/>
          <p:cNvSpPr/>
          <p:nvPr userDrawn="1"/>
        </p:nvSpPr>
        <p:spPr>
          <a:xfrm rot="10800000" flipH="1">
            <a:off x="3724579" y="6668754"/>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1" name="Rounded Rectangle 50"/>
          <p:cNvSpPr/>
          <p:nvPr userDrawn="1"/>
        </p:nvSpPr>
        <p:spPr>
          <a:xfrm rot="10800000" flipH="1">
            <a:off x="6559405" y="1025394"/>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2" name="Rounded Rectangle 51"/>
          <p:cNvSpPr/>
          <p:nvPr userDrawn="1"/>
        </p:nvSpPr>
        <p:spPr>
          <a:xfrm rot="10800000" flipH="1">
            <a:off x="7187313" y="173186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4" name="Rounded Rectangle 53"/>
          <p:cNvSpPr/>
          <p:nvPr userDrawn="1"/>
        </p:nvSpPr>
        <p:spPr>
          <a:xfrm rot="10800000" flipH="1">
            <a:off x="10714877" y="8318391"/>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5" name="Rounded Rectangle 54"/>
          <p:cNvSpPr/>
          <p:nvPr userDrawn="1"/>
        </p:nvSpPr>
        <p:spPr>
          <a:xfrm rot="10800000" flipH="1">
            <a:off x="10880166" y="173186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6" name="Rounded Rectangle 55"/>
          <p:cNvSpPr/>
          <p:nvPr userDrawn="1"/>
        </p:nvSpPr>
        <p:spPr>
          <a:xfrm rot="10800000" flipH="1">
            <a:off x="5026567" y="198124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57" name="Rectangle 56"/>
          <p:cNvSpPr/>
          <p:nvPr userDrawn="1"/>
        </p:nvSpPr>
        <p:spPr>
          <a:xfrm>
            <a:off x="0" y="124"/>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grpSp>
        <p:nvGrpSpPr>
          <p:cNvPr id="59" name="Group 67"/>
          <p:cNvGrpSpPr/>
          <p:nvPr userDrawn="1"/>
        </p:nvGrpSpPr>
        <p:grpSpPr>
          <a:xfrm>
            <a:off x="454967" y="311310"/>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grpSp>
      <p:sp>
        <p:nvSpPr>
          <p:cNvPr id="88" name="Rectangle 87"/>
          <p:cNvSpPr/>
          <p:nvPr userDrawn="1"/>
        </p:nvSpPr>
        <p:spPr>
          <a:xfrm>
            <a:off x="1" y="6541416"/>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89" name="Rectangle 4"/>
          <p:cNvSpPr>
            <a:spLocks noChangeArrowheads="1"/>
          </p:cNvSpPr>
          <p:nvPr userDrawn="1"/>
        </p:nvSpPr>
        <p:spPr bwMode="ltGray">
          <a:xfrm>
            <a:off x="335185" y="6586407"/>
            <a:ext cx="1948387" cy="175255"/>
          </a:xfrm>
          <a:prstGeom prst="rect">
            <a:avLst/>
          </a:prstGeom>
          <a:noFill/>
          <a:ln w="9525">
            <a:noFill/>
            <a:miter lim="800000"/>
            <a:headEnd/>
            <a:tailEnd/>
          </a:ln>
          <a:effectLst/>
        </p:spPr>
        <p:txBody>
          <a:bodyPr wrap="none" lIns="82122" tIns="41060" rIns="82122" bIns="41060" anchor="b" anchorCtr="1">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2" name="Title 1"/>
          <p:cNvSpPr>
            <a:spLocks noGrp="1"/>
          </p:cNvSpPr>
          <p:nvPr>
            <p:ph type="ctrTitle" hasCustomPrompt="1"/>
          </p:nvPr>
        </p:nvSpPr>
        <p:spPr>
          <a:xfrm>
            <a:off x="295194" y="1236811"/>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2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2930"/>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180210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24"/>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grpSp>
        <p:nvGrpSpPr>
          <p:cNvPr id="4" name="Group 67"/>
          <p:cNvGrpSpPr/>
          <p:nvPr userDrawn="1"/>
        </p:nvGrpSpPr>
        <p:grpSpPr>
          <a:xfrm>
            <a:off x="454967" y="311310"/>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a:solidFill>
                  <a:srgbClr val="0096D6"/>
                </a:solidFill>
                <a:latin typeface="Arial"/>
              </a:endParaRPr>
            </a:p>
          </p:txBody>
        </p:sp>
      </p:grpSp>
      <p:sp>
        <p:nvSpPr>
          <p:cNvPr id="88" name="Rectangle 87"/>
          <p:cNvSpPr/>
          <p:nvPr userDrawn="1"/>
        </p:nvSpPr>
        <p:spPr>
          <a:xfrm>
            <a:off x="1" y="6541416"/>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89" name="Rectangle 4"/>
          <p:cNvSpPr>
            <a:spLocks noChangeArrowheads="1"/>
          </p:cNvSpPr>
          <p:nvPr userDrawn="1"/>
        </p:nvSpPr>
        <p:spPr bwMode="ltGray">
          <a:xfrm>
            <a:off x="335185" y="6586407"/>
            <a:ext cx="1948387" cy="175255"/>
          </a:xfrm>
          <a:prstGeom prst="rect">
            <a:avLst/>
          </a:prstGeom>
          <a:noFill/>
          <a:ln w="9525">
            <a:noFill/>
            <a:miter lim="800000"/>
            <a:headEnd/>
            <a:tailEnd/>
          </a:ln>
          <a:effectLst/>
        </p:spPr>
        <p:txBody>
          <a:bodyPr wrap="none" lIns="82122" tIns="41060" rIns="82122" bIns="41060" anchor="b" anchorCtr="1">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90" name="Rectangle 5"/>
          <p:cNvSpPr>
            <a:spLocks noChangeArrowheads="1"/>
          </p:cNvSpPr>
          <p:nvPr userDrawn="1"/>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2" name="Title 1"/>
          <p:cNvSpPr>
            <a:spLocks noGrp="1"/>
          </p:cNvSpPr>
          <p:nvPr>
            <p:ph type="ctrTitle" hasCustomPrompt="1"/>
          </p:nvPr>
        </p:nvSpPr>
        <p:spPr>
          <a:xfrm>
            <a:off x="295194" y="1236811"/>
            <a:ext cx="10813350" cy="2918779"/>
          </a:xfrm>
        </p:spPr>
        <p:txBody>
          <a:bodyPr/>
          <a:lstStyle>
            <a:lvl1pPr algn="l" defTabSz="91438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2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2930"/>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10481280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sp>
        <p:nvSpPr>
          <p:cNvPr id="59" name="Rounded Rectangle 58"/>
          <p:cNvSpPr/>
          <p:nvPr userDrawn="1"/>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4" name="Rounded Rectangle 63"/>
          <p:cNvSpPr/>
          <p:nvPr userDrawn="1"/>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5" name="Rounded Rectangle 64"/>
          <p:cNvSpPr/>
          <p:nvPr userDrawn="1"/>
        </p:nvSpPr>
        <p:spPr>
          <a:xfrm rot="10800000">
            <a:off x="1351371"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6" name="Rounded Rectangle 65"/>
          <p:cNvSpPr/>
          <p:nvPr userDrawn="1"/>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7" name="Rounded Rectangle 66"/>
          <p:cNvSpPr/>
          <p:nvPr userDrawn="1"/>
        </p:nvSpPr>
        <p:spPr>
          <a:xfrm>
            <a:off x="10804455" y="5699354"/>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8" name="Rounded Rectangle 67"/>
          <p:cNvSpPr/>
          <p:nvPr userDrawn="1"/>
        </p:nvSpPr>
        <p:spPr>
          <a:xfrm rot="10800000">
            <a:off x="4047043" y="1516330"/>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69" name="Rectangle 5"/>
          <p:cNvSpPr>
            <a:spLocks noChangeArrowheads="1"/>
          </p:cNvSpPr>
          <p:nvPr userDrawn="1"/>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15" y="6586407"/>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FFFFFF"/>
                </a:solidFill>
                <a:latin typeface="Arial"/>
              </a:rPr>
              <a:pPr algn="r" defTabSz="814370"/>
              <a:t>‹#›</a:t>
            </a:fld>
            <a:endParaRPr lang="en-US" sz="600" dirty="0">
              <a:solidFill>
                <a:srgbClr val="FFFFFF"/>
              </a:solidFill>
              <a:latin typeface="Arial"/>
            </a:endParaRPr>
          </a:p>
        </p:txBody>
      </p:sp>
      <p:sp>
        <p:nvSpPr>
          <p:cNvPr id="2" name="Title 1"/>
          <p:cNvSpPr>
            <a:spLocks noGrp="1"/>
          </p:cNvSpPr>
          <p:nvPr>
            <p:ph type="ctrTitle" hasCustomPrompt="1"/>
          </p:nvPr>
        </p:nvSpPr>
        <p:spPr>
          <a:xfrm>
            <a:off x="295194" y="1236811"/>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2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2930"/>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454967" y="311310"/>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grpSp>
    </p:spTree>
    <p:extLst>
      <p:ext uri="{BB962C8B-B14F-4D97-AF65-F5344CB8AC3E}">
        <p14:creationId xmlns:p14="http://schemas.microsoft.com/office/powerpoint/2010/main" val="317171219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6926" y="-2056030"/>
            <a:ext cx="13127102"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0"/>
              <a:endParaRPr lang="en-US" sz="1800" dirty="0">
                <a:solidFill>
                  <a:srgbClr val="FFFFFF"/>
                </a:solidFill>
                <a:latin typeface="Arial"/>
              </a:endParaRPr>
            </a:p>
          </p:txBody>
        </p:sp>
      </p:grpSp>
      <p:sp>
        <p:nvSpPr>
          <p:cNvPr id="69" name="Rectangle 5"/>
          <p:cNvSpPr>
            <a:spLocks noChangeArrowheads="1"/>
          </p:cNvSpPr>
          <p:nvPr userDrawn="1"/>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215" y="6586407"/>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FFFFFF"/>
                </a:solidFill>
                <a:latin typeface="Arial"/>
              </a:rPr>
              <a:pPr algn="r" defTabSz="814370"/>
              <a:t>‹#›</a:t>
            </a:fld>
            <a:endParaRPr lang="en-US" sz="600" dirty="0">
              <a:solidFill>
                <a:srgbClr val="FFFFFF"/>
              </a:solidFill>
              <a:latin typeface="Arial"/>
            </a:endParaRPr>
          </a:p>
        </p:txBody>
      </p:sp>
      <p:sp>
        <p:nvSpPr>
          <p:cNvPr id="2" name="Title 1"/>
          <p:cNvSpPr>
            <a:spLocks noGrp="1"/>
          </p:cNvSpPr>
          <p:nvPr>
            <p:ph type="ctrTitle" hasCustomPrompt="1"/>
          </p:nvPr>
        </p:nvSpPr>
        <p:spPr>
          <a:xfrm>
            <a:off x="295194" y="1236811"/>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226"/>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9010"/>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82" y="5232930"/>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454967" y="311310"/>
            <a:ext cx="1105272"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grpSp>
    </p:spTree>
    <p:extLst>
      <p:ext uri="{BB962C8B-B14F-4D97-AF65-F5344CB8AC3E}">
        <p14:creationId xmlns:p14="http://schemas.microsoft.com/office/powerpoint/2010/main" val="16895189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6" name="Rectangle 25"/>
          <p:cNvSpPr/>
          <p:nvPr userDrawn="1"/>
        </p:nvSpPr>
        <p:spPr>
          <a:xfrm>
            <a:off x="289813" y="3020643"/>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 name="Title 1"/>
          <p:cNvSpPr>
            <a:spLocks noGrp="1"/>
          </p:cNvSpPr>
          <p:nvPr>
            <p:ph type="ctrTitle" hasCustomPrompt="1"/>
          </p:nvPr>
        </p:nvSpPr>
        <p:spPr>
          <a:xfrm>
            <a:off x="295194" y="399268"/>
            <a:ext cx="10813350" cy="2407043"/>
          </a:xfrm>
        </p:spPr>
        <p:txBody>
          <a:bodyPr/>
          <a:lstStyle>
            <a:lvl1pPr algn="l" defTabSz="91438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10580436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851"/>
            <a:ext cx="11300057" cy="3438525"/>
          </a:xfrm>
          <a:prstGeom prst="rect">
            <a:avLst/>
          </a:prstGeom>
          <a:noFill/>
        </p:spPr>
      </p:pic>
      <p:sp>
        <p:nvSpPr>
          <p:cNvPr id="26" name="Rectangle 25"/>
          <p:cNvSpPr/>
          <p:nvPr userDrawn="1"/>
        </p:nvSpPr>
        <p:spPr>
          <a:xfrm>
            <a:off x="289813" y="3020532"/>
            <a:ext cx="11589374"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 name="Title 1"/>
          <p:cNvSpPr>
            <a:spLocks noGrp="1"/>
          </p:cNvSpPr>
          <p:nvPr>
            <p:ph type="ctrTitle" hasCustomPrompt="1"/>
          </p:nvPr>
        </p:nvSpPr>
        <p:spPr>
          <a:xfrm>
            <a:off x="295194" y="1968092"/>
            <a:ext cx="10813350" cy="2407043"/>
          </a:xfrm>
        </p:spPr>
        <p:txBody>
          <a:bodyPr/>
          <a:lstStyle>
            <a:lvl1pPr algn="l" defTabSz="91438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4" name="Rectangle 5"/>
          <p:cNvSpPr>
            <a:spLocks noChangeArrowheads="1"/>
          </p:cNvSpPr>
          <p:nvPr userDrawn="1"/>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215" y="6586407"/>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375756564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57474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650"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208" y="1339747"/>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735753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271"/>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02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81" y="1339747"/>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298" indent="-114298" algn="l" defTabSz="91438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298" indent="-114298" algn="l" defTabSz="914380" rtl="0" eaLnBrk="1" latinLnBrk="0" hangingPunct="1">
              <a:defRPr lang="en-US" sz="2000" kern="1200" dirty="0" smtClean="0">
                <a:solidFill>
                  <a:schemeClr val="accent2"/>
                </a:solidFill>
                <a:latin typeface="Ciscolight" pitchFamily="2" charset="0"/>
                <a:ea typeface="+mn-ea"/>
                <a:cs typeface="+mn-cs"/>
              </a:defRPr>
            </a:lvl2pPr>
            <a:lvl3pPr marL="114298" indent="-114298" algn="l" defTabSz="914380" rtl="0" eaLnBrk="1" latinLnBrk="0" hangingPunct="1">
              <a:defRPr lang="en-US" sz="2000" kern="1200" dirty="0" smtClean="0">
                <a:solidFill>
                  <a:schemeClr val="accent2"/>
                </a:solidFill>
                <a:latin typeface="Ciscolight" pitchFamily="2" charset="0"/>
                <a:ea typeface="+mn-ea"/>
                <a:cs typeface="+mn-cs"/>
              </a:defRPr>
            </a:lvl3pPr>
            <a:lvl4pPr marL="114298" indent="-114298" algn="l" defTabSz="914380" rtl="0" eaLnBrk="1" latinLnBrk="0" hangingPunct="1">
              <a:defRPr lang="en-US" sz="2000" kern="1200" dirty="0" smtClean="0">
                <a:solidFill>
                  <a:schemeClr val="accent2"/>
                </a:solidFill>
                <a:latin typeface="Ciscolight" pitchFamily="2" charset="0"/>
                <a:ea typeface="+mn-ea"/>
                <a:cs typeface="+mn-cs"/>
              </a:defRPr>
            </a:lvl4pPr>
            <a:lvl5pPr marL="114298" indent="-114298" algn="l" defTabSz="91438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335136" y="6586407"/>
            <a:ext cx="3423144"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10475353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1553542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0"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Oval 2"/>
          <p:cNvSpPr/>
          <p:nvPr userDrawn="1"/>
        </p:nvSpPr>
        <p:spPr>
          <a:xfrm>
            <a:off x="-2591494"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smtClean="0">
              <a:solidFill>
                <a:srgbClr val="FFFFFF"/>
              </a:solidFill>
              <a:latin typeface="Arial"/>
            </a:endParaRPr>
          </a:p>
        </p:txBody>
      </p:sp>
    </p:spTree>
    <p:extLst>
      <p:ext uri="{BB962C8B-B14F-4D97-AF65-F5344CB8AC3E}">
        <p14:creationId xmlns:p14="http://schemas.microsoft.com/office/powerpoint/2010/main" val="90944397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4" tIns="45719" rIns="82294" bIns="45719" rtlCol="0" anchor="t" anchorCtr="0">
            <a:noAutofit/>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4986" indent="-228595">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4986" indent="-228595">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1014" y="295275"/>
            <a:ext cx="5495551" cy="838200"/>
          </a:xfrm>
        </p:spPr>
        <p:txBody>
          <a:bodyPr lIns="82294" rIns="82294"/>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119592359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7"/>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936" y="1600206"/>
            <a:ext cx="3457733"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38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38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38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38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38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38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20976208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1"/>
            <a:ext cx="11420017"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601" y="1476375"/>
            <a:ext cx="11249684"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32536" y="6062274"/>
            <a:ext cx="9945743" cy="276999"/>
          </a:xfrm>
        </p:spPr>
        <p:txBody>
          <a:bodyPr wrap="square" anchor="b" anchorCtr="0">
            <a:noAutofit/>
          </a:bodyPr>
          <a:lstStyle>
            <a:lvl1pPr algn="l" defTabSz="804845">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355873950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4" tIns="45719" rIns="82294" bIns="45719" rtlCol="0" anchor="b" anchorCtr="0">
            <a:noAutofit/>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38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6436831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4" tIns="45719" rIns="82294" bIns="45719" rtlCol="0" anchor="b" anchorCtr="0">
            <a:noAutofit/>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06854833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794"/>
            <a:ext cx="10813351" cy="384175"/>
          </a:xfrm>
        </p:spPr>
        <p:txBody>
          <a:bodyPr anchor="b" anchorCtr="0">
            <a:noAutofit/>
          </a:bodyPr>
          <a:lstStyle>
            <a:lvl1pPr marL="0" indent="0" algn="l"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
        <p:nvSpPr>
          <p:cNvPr id="2" name="Title 1"/>
          <p:cNvSpPr>
            <a:spLocks noGrp="1"/>
          </p:cNvSpPr>
          <p:nvPr>
            <p:ph type="ctrTitle" hasCustomPrompt="1"/>
          </p:nvPr>
        </p:nvSpPr>
        <p:spPr>
          <a:xfrm>
            <a:off x="292612" y="649224"/>
            <a:ext cx="10813350" cy="4480560"/>
          </a:xfrm>
        </p:spPr>
        <p:txBody>
          <a:bodyPr/>
          <a:lstStyle>
            <a:lvl1pPr marL="0" indent="0" algn="l" defTabSz="91438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lIns="91438" tIns="45719" rIns="91438" bIns="45719" anchor="ctr"/>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398180030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4" tIns="45719" rIns="82294" bIns="45719" rtlCol="0" anchor="ctr" anchorCtr="0">
            <a:noAutofit/>
          </a:bodyPr>
          <a:lstStyle>
            <a:lvl1pPr marL="0" indent="0" algn="l" defTabSz="91438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5921184" y="777667"/>
            <a:ext cx="119061" cy="5287676"/>
          </a:xfrm>
          <a:prstGeom prst="rect">
            <a:avLst/>
          </a:prstGeom>
          <a:noFill/>
          <a:ln>
            <a:noFill/>
          </a:ln>
        </p:spPr>
      </p:pic>
    </p:spTree>
    <p:extLst>
      <p:ext uri="{BB962C8B-B14F-4D97-AF65-F5344CB8AC3E}">
        <p14:creationId xmlns:p14="http://schemas.microsoft.com/office/powerpoint/2010/main" val="368503453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271"/>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74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64"/>
            <a:ext cx="5488498" cy="3020519"/>
          </a:xfrm>
        </p:spPr>
        <p:txBody>
          <a:bodyPr vert="horz" lIns="82294" tIns="45719" rIns="82294" bIns="45719" rtlCol="0" anchor="ctr" anchorCtr="0">
            <a:noAutofit/>
          </a:bodyPr>
          <a:lstStyle>
            <a:lvl1pPr marL="0" indent="0" algn="l" defTabSz="91438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22055913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202" y="4279550"/>
            <a:ext cx="6244863" cy="384175"/>
          </a:xfrm>
        </p:spPr>
        <p:txBody>
          <a:bodyPr vert="horz" lIns="91438" tIns="45719" rIns="91438" bIns="45719" rtlCol="0">
            <a:noAutofit/>
          </a:bodyPr>
          <a:lstStyle>
            <a:lvl1pPr marL="0" indent="0" algn="l"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pPr marL="0" lvl="0" indent="0" algn="l" defTabSz="91438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455083" y="311276"/>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FFFFFF"/>
                </a:solidFill>
                <a:latin typeface="Arial"/>
              </a:endParaRPr>
            </a:p>
          </p:txBody>
        </p:sp>
      </p:grpSp>
      <p:sp>
        <p:nvSpPr>
          <p:cNvPr id="2" name="Title 1"/>
          <p:cNvSpPr>
            <a:spLocks noGrp="1"/>
          </p:cNvSpPr>
          <p:nvPr>
            <p:ph type="ctrTitle" hasCustomPrompt="1"/>
          </p:nvPr>
        </p:nvSpPr>
        <p:spPr>
          <a:xfrm>
            <a:off x="278324" y="3282704"/>
            <a:ext cx="6281773" cy="1022351"/>
          </a:xfrm>
        </p:spPr>
        <p:txBody>
          <a:bodyPr vert="horz" lIns="82294" tIns="45719" rIns="82294" bIns="45719" rtlCol="0" anchor="b" anchorCtr="0">
            <a:noAutofit/>
          </a:bodyPr>
          <a:lstStyle>
            <a:lvl1pPr marL="0" indent="0" algn="l" defTabSz="91438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373" y="1917824"/>
            <a:ext cx="3567771"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5225709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1" name="Rounded Rectangle 10"/>
          <p:cNvSpPr/>
          <p:nvPr userDrawn="1"/>
        </p:nvSpPr>
        <p:spPr>
          <a:xfrm rot="10800000">
            <a:off x="1351371"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2" name="Rounded Rectangle 11"/>
          <p:cNvSpPr/>
          <p:nvPr/>
        </p:nvSpPr>
        <p:spPr>
          <a:xfrm>
            <a:off x="8498613" y="1711346"/>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3" name="Rounded Rectangle 12"/>
          <p:cNvSpPr/>
          <p:nvPr/>
        </p:nvSpPr>
        <p:spPr>
          <a:xfrm>
            <a:off x="10804455" y="835046"/>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 name="Title 1"/>
          <p:cNvSpPr>
            <a:spLocks noGrp="1"/>
          </p:cNvSpPr>
          <p:nvPr>
            <p:ph type="title" hasCustomPrompt="1"/>
          </p:nvPr>
        </p:nvSpPr>
        <p:spPr>
          <a:xfrm>
            <a:off x="316909" y="484756"/>
            <a:ext cx="11670464" cy="4372131"/>
          </a:xfrm>
        </p:spPr>
        <p:txBody>
          <a:bodyPr anchor="b" anchorCtr="0"/>
          <a:lstStyle>
            <a:lvl1pPr marL="228595" indent="-228595">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49" y="6584675"/>
            <a:ext cx="1083706" cy="175255"/>
          </a:xfrm>
          <a:prstGeom prst="rect">
            <a:avLst/>
          </a:prstGeom>
          <a:noFill/>
          <a:ln w="9525">
            <a:noFill/>
            <a:miter lim="800000"/>
            <a:headEnd/>
            <a:tailEnd/>
          </a:ln>
          <a:effectLst/>
        </p:spPr>
        <p:txBody>
          <a:bodyPr wrap="square" lIns="82122" tIns="41060" rIns="82122" bIns="41060" anchor="b">
            <a:spAutoFit/>
          </a:bodyPr>
          <a:lstStyle/>
          <a:p>
            <a:pPr algn="r" defTabSz="814370"/>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49" y="6584675"/>
            <a:ext cx="1083706" cy="175255"/>
          </a:xfrm>
          <a:prstGeom prst="rect">
            <a:avLst/>
          </a:prstGeom>
          <a:noFill/>
          <a:ln w="9525">
            <a:noFill/>
            <a:miter lim="800000"/>
            <a:headEnd/>
            <a:tailEnd/>
          </a:ln>
          <a:effectLst/>
        </p:spPr>
        <p:txBody>
          <a:bodyPr wrap="square" lIns="82122" tIns="41060" rIns="82122" bIns="41060" anchor="b">
            <a:spAutoFit/>
          </a:bodyPr>
          <a:lstStyle/>
          <a:p>
            <a:pPr algn="r" defTabSz="814370"/>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62" y="5359028"/>
            <a:ext cx="11429936" cy="614363"/>
          </a:xfrm>
        </p:spPr>
        <p:txBody>
          <a:bodyPr vert="horz" lIns="91438" tIns="45719" rIns="91438" bIns="45719"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38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215" y="6586407"/>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FFFFFF"/>
                </a:solidFill>
                <a:latin typeface="Arial"/>
              </a:rPr>
              <a:pPr algn="r" defTabSz="814370"/>
              <a:t>‹#›</a:t>
            </a:fld>
            <a:endParaRPr lang="en-US" sz="600" dirty="0">
              <a:solidFill>
                <a:srgbClr val="FFFFFF"/>
              </a:solidFill>
              <a:latin typeface="Arial"/>
            </a:endParaRPr>
          </a:p>
        </p:txBody>
      </p:sp>
    </p:spTree>
    <p:extLst>
      <p:ext uri="{BB962C8B-B14F-4D97-AF65-F5344CB8AC3E}">
        <p14:creationId xmlns:p14="http://schemas.microsoft.com/office/powerpoint/2010/main" val="15380242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18108951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38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15228473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9129"/>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61393177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49" name="Picture Placeholder 25"/>
          <p:cNvSpPr>
            <a:spLocks noGrp="1"/>
          </p:cNvSpPr>
          <p:nvPr>
            <p:ph type="pic" sz="quarter" idx="11" hasCustomPrompt="1"/>
          </p:nvPr>
        </p:nvSpPr>
        <p:spPr>
          <a:xfrm>
            <a:off x="4890824"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26" name="Picture Placeholder 25"/>
          <p:cNvSpPr>
            <a:spLocks noGrp="1"/>
          </p:cNvSpPr>
          <p:nvPr>
            <p:ph type="pic" sz="quarter" idx="10" hasCustomPrompt="1"/>
          </p:nvPr>
        </p:nvSpPr>
        <p:spPr>
          <a:xfrm>
            <a:off x="427690"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1" name="Picture Placeholder 25"/>
          <p:cNvSpPr>
            <a:spLocks noGrp="1"/>
          </p:cNvSpPr>
          <p:nvPr>
            <p:ph type="pic" sz="quarter" idx="12" hasCustomPrompt="1"/>
          </p:nvPr>
        </p:nvSpPr>
        <p:spPr>
          <a:xfrm>
            <a:off x="9346994"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616" y="3029110"/>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3" name="Picture Placeholder 25"/>
          <p:cNvSpPr>
            <a:spLocks noGrp="1"/>
          </p:cNvSpPr>
          <p:nvPr>
            <p:ph type="pic" sz="quarter" idx="13" hasCustomPrompt="1"/>
          </p:nvPr>
        </p:nvSpPr>
        <p:spPr>
          <a:xfrm>
            <a:off x="427654" y="3029110"/>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9110"/>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5" name="Picture Placeholder 25"/>
          <p:cNvSpPr>
            <a:spLocks noGrp="1"/>
          </p:cNvSpPr>
          <p:nvPr>
            <p:ph type="pic" sz="quarter" idx="14" hasCustomPrompt="1"/>
          </p:nvPr>
        </p:nvSpPr>
        <p:spPr>
          <a:xfrm>
            <a:off x="3876769" y="3029110"/>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817"/>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7" name="Picture Placeholder 25"/>
          <p:cNvSpPr>
            <a:spLocks noGrp="1"/>
          </p:cNvSpPr>
          <p:nvPr>
            <p:ph type="pic" sz="quarter" idx="15" hasCustomPrompt="1"/>
          </p:nvPr>
        </p:nvSpPr>
        <p:spPr>
          <a:xfrm>
            <a:off x="9346994" y="1676524"/>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3083"/>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9" name="Picture Placeholder 25"/>
          <p:cNvSpPr>
            <a:spLocks noGrp="1"/>
          </p:cNvSpPr>
          <p:nvPr>
            <p:ph type="pic" sz="quarter" idx="16" hasCustomPrompt="1"/>
          </p:nvPr>
        </p:nvSpPr>
        <p:spPr>
          <a:xfrm>
            <a:off x="9346994" y="5183083"/>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161756812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1054"/>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sp>
        <p:nvSpPr>
          <p:cNvPr id="5" name="Picture Placeholder 4"/>
          <p:cNvSpPr>
            <a:spLocks noGrp="1"/>
          </p:cNvSpPr>
          <p:nvPr>
            <p:ph type="pic" sz="quarter" idx="10" hasCustomPrompt="1"/>
          </p:nvPr>
        </p:nvSpPr>
        <p:spPr>
          <a:xfrm>
            <a:off x="444542" y="311053"/>
            <a:ext cx="11296883" cy="6054185"/>
          </a:xfrm>
          <a:ln>
            <a:solidFill>
              <a:srgbClr val="08252E"/>
            </a:solidFill>
          </a:ln>
        </p:spPr>
        <p:txBody>
          <a:bodyPr vert="horz" lIns="91438" tIns="45719" rIns="91438" bIns="45719" rtlCol="0" anchor="ctr" anchorCtr="0">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444384" y="6374984"/>
            <a:ext cx="11300057" cy="171451"/>
          </a:xfrm>
          <a:prstGeom prst="rect">
            <a:avLst/>
          </a:prstGeom>
        </p:spPr>
      </p:pic>
      <p:sp>
        <p:nvSpPr>
          <p:cNvPr id="11" name="Rectangle 5"/>
          <p:cNvSpPr>
            <a:spLocks noChangeArrowheads="1"/>
          </p:cNvSpPr>
          <p:nvPr userDrawn="1"/>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215" y="6586407"/>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16196452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402301265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a:solidFill>
                <a:srgbClr val="FFFFFF"/>
              </a:solidFill>
              <a:latin typeface="Arial"/>
            </a:endParaRPr>
          </a:p>
        </p:txBody>
      </p:sp>
      <p:grpSp>
        <p:nvGrpSpPr>
          <p:cNvPr id="2" name="Group 3"/>
          <p:cNvGrpSpPr/>
          <p:nvPr userDrawn="1"/>
        </p:nvGrpSpPr>
        <p:grpSpPr>
          <a:xfrm>
            <a:off x="455076" y="6124734"/>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380"/>
              <a:endParaRPr lang="en-US" sz="18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380"/>
              <a:endParaRPr lang="en-US" sz="18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380"/>
              <a:endParaRPr lang="en-US" sz="18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38" tIns="45719" rIns="91438" bIns="45719" rtlCol="0" anchor="ctr">
            <a:normAutofit/>
          </a:bodyPr>
          <a:lstStyle>
            <a:lvl1pPr marL="0" indent="0" algn="ctr" defTabSz="91438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76732921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3" y="1600205"/>
            <a:ext cx="11543628" cy="4525433"/>
          </a:xfrm>
          <a:prstGeom prst="rect">
            <a:avLst/>
          </a:prstGeom>
        </p:spPr>
        <p:txBody>
          <a:bodyPr lIns="121883" tIns="60941" rIns="121883" bIns="60941">
            <a:noAutofit/>
          </a:bodyPr>
          <a:lstStyle>
            <a:lvl1pPr marL="380885" marR="0" indent="-380885" algn="ctr" defTabSz="609417"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417"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290537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30915589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15" y="6586407"/>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162331864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215" y="6586407"/>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
        <p:nvSpPr>
          <p:cNvPr id="7" name="Oval 6"/>
          <p:cNvSpPr/>
          <p:nvPr userDrawn="1"/>
        </p:nvSpPr>
        <p:spPr>
          <a:xfrm>
            <a:off x="-2591494" y="-1031790"/>
            <a:ext cx="17371820" cy="8921579"/>
          </a:xfrm>
          <a:prstGeom prst="ellipse">
            <a:avLst/>
          </a:prstGeom>
          <a:gradFill flip="none" rotWithShape="1">
            <a:gsLst>
              <a:gs pos="0">
                <a:schemeClr val="bg2">
                  <a:alpha val="7000"/>
                </a:schemeClr>
              </a:gs>
              <a:gs pos="100000">
                <a:schemeClr val="bg1">
                  <a:alpha val="0"/>
                </a:schemeClr>
              </a:gs>
            </a:gsLst>
            <a:path path="circl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dirty="0" smtClean="0">
              <a:solidFill>
                <a:srgbClr val="FFFFFF"/>
              </a:solidFill>
              <a:latin typeface="Arial"/>
            </a:endParaRPr>
          </a:p>
        </p:txBody>
      </p:sp>
    </p:spTree>
    <p:extLst>
      <p:ext uri="{BB962C8B-B14F-4D97-AF65-F5344CB8AC3E}">
        <p14:creationId xmlns:p14="http://schemas.microsoft.com/office/powerpoint/2010/main" val="35926083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242" y="5844551"/>
            <a:ext cx="55243" cy="157016"/>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21" name="Freeform 20"/>
          <p:cNvSpPr>
            <a:spLocks/>
          </p:cNvSpPr>
          <p:nvPr/>
        </p:nvSpPr>
        <p:spPr bwMode="black">
          <a:xfrm>
            <a:off x="6151934"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2" name="Freeform 21"/>
          <p:cNvSpPr>
            <a:spLocks/>
          </p:cNvSpPr>
          <p:nvPr/>
        </p:nvSpPr>
        <p:spPr bwMode="black">
          <a:xfrm>
            <a:off x="5598918"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3" name="Freeform 22"/>
          <p:cNvSpPr>
            <a:spLocks noEditPoints="1"/>
          </p:cNvSpPr>
          <p:nvPr userDrawn="1"/>
        </p:nvSpPr>
        <p:spPr bwMode="black">
          <a:xfrm>
            <a:off x="6369799"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4" name="Freeform 23"/>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5" name="Freeform 24"/>
          <p:cNvSpPr>
            <a:spLocks/>
          </p:cNvSpPr>
          <p:nvPr/>
        </p:nvSpPr>
        <p:spPr bwMode="black">
          <a:xfrm>
            <a:off x="5489032" y="5654320"/>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6" name="Freeform 25"/>
          <p:cNvSpPr>
            <a:spLocks/>
          </p:cNvSpPr>
          <p:nvPr/>
        </p:nvSpPr>
        <p:spPr bwMode="black">
          <a:xfrm>
            <a:off x="5634885"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7" name="Freeform 26"/>
          <p:cNvSpPr>
            <a:spLocks/>
          </p:cNvSpPr>
          <p:nvPr/>
        </p:nvSpPr>
        <p:spPr bwMode="black">
          <a:xfrm>
            <a:off x="5778134" y="5525846"/>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8" name="Freeform 27"/>
          <p:cNvSpPr>
            <a:spLocks/>
          </p:cNvSpPr>
          <p:nvPr/>
        </p:nvSpPr>
        <p:spPr bwMode="black">
          <a:xfrm>
            <a:off x="592394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9" name="Freeform 28"/>
          <p:cNvSpPr>
            <a:spLocks/>
          </p:cNvSpPr>
          <p:nvPr/>
        </p:nvSpPr>
        <p:spPr bwMode="black">
          <a:xfrm>
            <a:off x="6066628" y="5654320"/>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0" name="Freeform 29"/>
          <p:cNvSpPr>
            <a:spLocks/>
          </p:cNvSpPr>
          <p:nvPr/>
        </p:nvSpPr>
        <p:spPr bwMode="black">
          <a:xfrm>
            <a:off x="6212429"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1" name="Freeform 30"/>
          <p:cNvSpPr>
            <a:spLocks/>
          </p:cNvSpPr>
          <p:nvPr/>
        </p:nvSpPr>
        <p:spPr bwMode="black">
          <a:xfrm>
            <a:off x="6358207" y="5525846"/>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2" name="Freeform 31"/>
          <p:cNvSpPr>
            <a:spLocks/>
          </p:cNvSpPr>
          <p:nvPr/>
        </p:nvSpPr>
        <p:spPr bwMode="black">
          <a:xfrm>
            <a:off x="6501475"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3" name="Freeform 32"/>
          <p:cNvSpPr>
            <a:spLocks/>
          </p:cNvSpPr>
          <p:nvPr/>
        </p:nvSpPr>
        <p:spPr bwMode="black">
          <a:xfrm>
            <a:off x="6647297" y="5654320"/>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11131438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2"/>
            <a:ext cx="155448" cy="441827"/>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21" name="Freeform 20"/>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2" name="Freeform 21"/>
          <p:cNvSpPr>
            <a:spLocks/>
          </p:cNvSpPr>
          <p:nvPr/>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3" name="Freeform 22"/>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4" name="Freeform 23"/>
          <p:cNvSpPr>
            <a:spLocks/>
          </p:cNvSpPr>
          <p:nvPr/>
        </p:nvSpPr>
        <p:spPr bwMode="black">
          <a:xfrm>
            <a:off x="8771210"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5" name="Freeform 24"/>
          <p:cNvSpPr>
            <a:spLocks/>
          </p:cNvSpPr>
          <p:nvPr/>
        </p:nvSpPr>
        <p:spPr bwMode="black">
          <a:xfrm>
            <a:off x="7455466"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6" name="Freeform 25"/>
          <p:cNvSpPr>
            <a:spLocks/>
          </p:cNvSpPr>
          <p:nvPr/>
        </p:nvSpPr>
        <p:spPr bwMode="black">
          <a:xfrm>
            <a:off x="7865756" y="2930304"/>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7" name="Freeform 26"/>
          <p:cNvSpPr>
            <a:spLocks/>
          </p:cNvSpPr>
          <p:nvPr/>
        </p:nvSpPr>
        <p:spPr bwMode="black">
          <a:xfrm>
            <a:off x="8268848" y="2720982"/>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8" name="Freeform 27"/>
          <p:cNvSpPr>
            <a:spLocks/>
          </p:cNvSpPr>
          <p:nvPr/>
        </p:nvSpPr>
        <p:spPr bwMode="black">
          <a:xfrm>
            <a:off x="8679137"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29" name="Freeform 28"/>
          <p:cNvSpPr>
            <a:spLocks/>
          </p:cNvSpPr>
          <p:nvPr/>
        </p:nvSpPr>
        <p:spPr bwMode="black">
          <a:xfrm>
            <a:off x="9080293" y="3082598"/>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0" name="Freeform 29"/>
          <p:cNvSpPr>
            <a:spLocks/>
          </p:cNvSpPr>
          <p:nvPr/>
        </p:nvSpPr>
        <p:spPr bwMode="black">
          <a:xfrm>
            <a:off x="9490639" y="2930304"/>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1" name="Freeform 30"/>
          <p:cNvSpPr>
            <a:spLocks/>
          </p:cNvSpPr>
          <p:nvPr/>
        </p:nvSpPr>
        <p:spPr bwMode="black">
          <a:xfrm>
            <a:off x="9900928" y="2720982"/>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2" name="Freeform 31"/>
          <p:cNvSpPr>
            <a:spLocks/>
          </p:cNvSpPr>
          <p:nvPr/>
        </p:nvSpPr>
        <p:spPr bwMode="black">
          <a:xfrm>
            <a:off x="10304035" y="2930304"/>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3" name="Freeform 32"/>
          <p:cNvSpPr>
            <a:spLocks/>
          </p:cNvSpPr>
          <p:nvPr/>
        </p:nvSpPr>
        <p:spPr bwMode="black">
          <a:xfrm>
            <a:off x="10714356" y="3082598"/>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4" name="TextBox 33"/>
          <p:cNvSpPr txBox="1"/>
          <p:nvPr userDrawn="1"/>
        </p:nvSpPr>
        <p:spPr>
          <a:xfrm>
            <a:off x="859364" y="3060645"/>
            <a:ext cx="2468640" cy="646329"/>
          </a:xfrm>
          <a:prstGeom prst="rect">
            <a:avLst/>
          </a:prstGeom>
          <a:noFill/>
        </p:spPr>
        <p:txBody>
          <a:bodyPr wrap="none" lIns="91438" tIns="45719" rIns="91438" bIns="45719" rtlCol="0">
            <a:spAutoFit/>
          </a:bodyPr>
          <a:lstStyle/>
          <a:p>
            <a:pPr defTabSz="914380"/>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16389564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242" y="5844551"/>
            <a:ext cx="55243" cy="157016"/>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5" name="Freeform 4"/>
          <p:cNvSpPr>
            <a:spLocks/>
          </p:cNvSpPr>
          <p:nvPr/>
        </p:nvSpPr>
        <p:spPr bwMode="black">
          <a:xfrm>
            <a:off x="6151934"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6" name="Freeform 5"/>
          <p:cNvSpPr>
            <a:spLocks/>
          </p:cNvSpPr>
          <p:nvPr/>
        </p:nvSpPr>
        <p:spPr bwMode="black">
          <a:xfrm>
            <a:off x="5598918"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7" name="Freeform 6"/>
          <p:cNvSpPr>
            <a:spLocks noEditPoints="1"/>
          </p:cNvSpPr>
          <p:nvPr userDrawn="1"/>
        </p:nvSpPr>
        <p:spPr bwMode="black">
          <a:xfrm>
            <a:off x="6369799"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8" name="Freeform 7"/>
          <p:cNvSpPr>
            <a:spLocks/>
          </p:cNvSpPr>
          <p:nvPr/>
        </p:nvSpPr>
        <p:spPr bwMode="black">
          <a:xfrm>
            <a:off x="5956627"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9" name="Freeform 8"/>
          <p:cNvSpPr>
            <a:spLocks/>
          </p:cNvSpPr>
          <p:nvPr/>
        </p:nvSpPr>
        <p:spPr bwMode="black">
          <a:xfrm>
            <a:off x="5489032" y="5654320"/>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0" name="Freeform 9"/>
          <p:cNvSpPr>
            <a:spLocks/>
          </p:cNvSpPr>
          <p:nvPr/>
        </p:nvSpPr>
        <p:spPr bwMode="black">
          <a:xfrm>
            <a:off x="5634885"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1" name="Freeform 10"/>
          <p:cNvSpPr>
            <a:spLocks/>
          </p:cNvSpPr>
          <p:nvPr/>
        </p:nvSpPr>
        <p:spPr bwMode="black">
          <a:xfrm>
            <a:off x="5778134" y="5525846"/>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2" name="Freeform 11"/>
          <p:cNvSpPr>
            <a:spLocks/>
          </p:cNvSpPr>
          <p:nvPr/>
        </p:nvSpPr>
        <p:spPr bwMode="black">
          <a:xfrm>
            <a:off x="592394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4" name="Freeform 13"/>
          <p:cNvSpPr>
            <a:spLocks/>
          </p:cNvSpPr>
          <p:nvPr/>
        </p:nvSpPr>
        <p:spPr bwMode="black">
          <a:xfrm>
            <a:off x="6066628" y="5654320"/>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5" name="Freeform 14"/>
          <p:cNvSpPr>
            <a:spLocks/>
          </p:cNvSpPr>
          <p:nvPr/>
        </p:nvSpPr>
        <p:spPr bwMode="black">
          <a:xfrm>
            <a:off x="6212429"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6" name="Freeform 15"/>
          <p:cNvSpPr>
            <a:spLocks/>
          </p:cNvSpPr>
          <p:nvPr/>
        </p:nvSpPr>
        <p:spPr bwMode="black">
          <a:xfrm>
            <a:off x="6358207" y="5525846"/>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7" name="Freeform 16"/>
          <p:cNvSpPr>
            <a:spLocks/>
          </p:cNvSpPr>
          <p:nvPr/>
        </p:nvSpPr>
        <p:spPr bwMode="black">
          <a:xfrm>
            <a:off x="6501475"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18" name="Freeform 17"/>
          <p:cNvSpPr>
            <a:spLocks/>
          </p:cNvSpPr>
          <p:nvPr/>
        </p:nvSpPr>
        <p:spPr bwMode="black">
          <a:xfrm>
            <a:off x="6647297" y="5654320"/>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17660974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645"/>
            <a:ext cx="2468640" cy="646329"/>
          </a:xfrm>
          <a:prstGeom prst="rect">
            <a:avLst/>
          </a:prstGeom>
          <a:noFill/>
        </p:spPr>
        <p:txBody>
          <a:bodyPr wrap="none" lIns="91438" tIns="45719" rIns="91438" bIns="45719" rtlCol="0">
            <a:spAutoFit/>
          </a:bodyPr>
          <a:lstStyle/>
          <a:p>
            <a:pPr defTabSz="914380"/>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8415126" y="3708612"/>
            <a:ext cx="155448" cy="441827"/>
          </a:xfrm>
          <a:prstGeom prst="rect">
            <a:avLst/>
          </a:prstGeom>
          <a:solidFill>
            <a:schemeClr val="bg1"/>
          </a:solidFill>
          <a:ln w="9525">
            <a:noFill/>
            <a:miter lim="800000"/>
            <a:headEnd/>
            <a:tailEnd/>
          </a:ln>
        </p:spPr>
        <p:txBody>
          <a:bodyPr lIns="91438" tIns="45719" rIns="91438" bIns="45719"/>
          <a:lstStyle/>
          <a:p>
            <a:pPr defTabSz="914380"/>
            <a:endParaRPr lang="en-US" sz="1800" dirty="0">
              <a:solidFill>
                <a:srgbClr val="0096D6"/>
              </a:solidFill>
              <a:latin typeface="Arial"/>
            </a:endParaRPr>
          </a:p>
        </p:txBody>
      </p:sp>
      <p:sp>
        <p:nvSpPr>
          <p:cNvPr id="35" name="Freeform 34"/>
          <p:cNvSpPr>
            <a:spLocks/>
          </p:cNvSpPr>
          <p:nvPr/>
        </p:nvSpPr>
        <p:spPr bwMode="black">
          <a:xfrm>
            <a:off x="9320695"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6" name="Freeform 35"/>
          <p:cNvSpPr>
            <a:spLocks/>
          </p:cNvSpPr>
          <p:nvPr userDrawn="1"/>
        </p:nvSpPr>
        <p:spPr bwMode="black">
          <a:xfrm>
            <a:off x="7764419"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7" name="Freeform 36"/>
          <p:cNvSpPr>
            <a:spLocks noEditPoints="1"/>
          </p:cNvSpPr>
          <p:nvPr/>
        </p:nvSpPr>
        <p:spPr bwMode="black">
          <a:xfrm>
            <a:off x="9933443"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8" name="Freeform 37"/>
          <p:cNvSpPr>
            <a:spLocks/>
          </p:cNvSpPr>
          <p:nvPr/>
        </p:nvSpPr>
        <p:spPr bwMode="black">
          <a:xfrm>
            <a:off x="8771210"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39" name="Freeform 38"/>
          <p:cNvSpPr>
            <a:spLocks/>
          </p:cNvSpPr>
          <p:nvPr/>
        </p:nvSpPr>
        <p:spPr bwMode="black">
          <a:xfrm>
            <a:off x="7455466"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0" name="Freeform 39"/>
          <p:cNvSpPr>
            <a:spLocks/>
          </p:cNvSpPr>
          <p:nvPr/>
        </p:nvSpPr>
        <p:spPr bwMode="black">
          <a:xfrm>
            <a:off x="7865756" y="2930304"/>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1" name="Freeform 40"/>
          <p:cNvSpPr>
            <a:spLocks/>
          </p:cNvSpPr>
          <p:nvPr/>
        </p:nvSpPr>
        <p:spPr bwMode="black">
          <a:xfrm>
            <a:off x="8268848" y="2720982"/>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2" name="Freeform 41"/>
          <p:cNvSpPr>
            <a:spLocks/>
          </p:cNvSpPr>
          <p:nvPr/>
        </p:nvSpPr>
        <p:spPr bwMode="black">
          <a:xfrm>
            <a:off x="8679137"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3" name="Freeform 42"/>
          <p:cNvSpPr>
            <a:spLocks/>
          </p:cNvSpPr>
          <p:nvPr/>
        </p:nvSpPr>
        <p:spPr bwMode="black">
          <a:xfrm>
            <a:off x="9080293" y="3082598"/>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4" name="Freeform 43"/>
          <p:cNvSpPr>
            <a:spLocks/>
          </p:cNvSpPr>
          <p:nvPr/>
        </p:nvSpPr>
        <p:spPr bwMode="black">
          <a:xfrm>
            <a:off x="9490639" y="2930304"/>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5" name="Freeform 44"/>
          <p:cNvSpPr>
            <a:spLocks/>
          </p:cNvSpPr>
          <p:nvPr/>
        </p:nvSpPr>
        <p:spPr bwMode="black">
          <a:xfrm>
            <a:off x="9900928" y="2720982"/>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6" name="Freeform 45"/>
          <p:cNvSpPr>
            <a:spLocks/>
          </p:cNvSpPr>
          <p:nvPr/>
        </p:nvSpPr>
        <p:spPr bwMode="black">
          <a:xfrm>
            <a:off x="10304035" y="2930304"/>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
        <p:nvSpPr>
          <p:cNvPr id="47" name="Freeform 46"/>
          <p:cNvSpPr>
            <a:spLocks/>
          </p:cNvSpPr>
          <p:nvPr/>
        </p:nvSpPr>
        <p:spPr bwMode="black">
          <a:xfrm>
            <a:off x="10714356" y="3082598"/>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38" tIns="45719" rIns="91438" bIns="45719"/>
          <a:lstStyle/>
          <a:p>
            <a:pPr defTabSz="914380"/>
            <a:endParaRPr lang="en-US" sz="1800" dirty="0">
              <a:solidFill>
                <a:srgbClr val="0096D6"/>
              </a:solidFill>
              <a:latin typeface="Arial"/>
            </a:endParaRPr>
          </a:p>
        </p:txBody>
      </p:sp>
    </p:spTree>
    <p:extLst>
      <p:ext uri="{BB962C8B-B14F-4D97-AF65-F5344CB8AC3E}">
        <p14:creationId xmlns:p14="http://schemas.microsoft.com/office/powerpoint/2010/main" val="38963170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1_Title Slide Horizontal 1">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stretch>
            <a:fillRect/>
          </a:stretch>
        </p:blipFill>
        <p:spPr>
          <a:xfrm>
            <a:off x="714407" y="536412"/>
            <a:ext cx="1906893" cy="752360"/>
          </a:xfrm>
          <a:prstGeom prst="rect">
            <a:avLst/>
          </a:prstGeom>
        </p:spPr>
      </p:pic>
      <p:pic>
        <p:nvPicPr>
          <p:cNvPr id="26" name="Picture 25"/>
          <p:cNvPicPr>
            <a:picLocks noChangeAspect="1"/>
          </p:cNvPicPr>
          <p:nvPr userDrawn="1"/>
        </p:nvPicPr>
        <p:blipFill>
          <a:blip r:embed="rId3" cstate="print"/>
          <a:srcRect/>
          <a:stretch>
            <a:fillRect/>
          </a:stretch>
        </p:blipFill>
        <p:spPr>
          <a:xfrm>
            <a:off x="0" y="1794935"/>
            <a:ext cx="12188825" cy="2235200"/>
          </a:xfrm>
          <a:prstGeom prst="rect">
            <a:avLst/>
          </a:prstGeom>
          <a:ln>
            <a:noFill/>
          </a:ln>
        </p:spPr>
      </p:pic>
      <p:sp>
        <p:nvSpPr>
          <p:cNvPr id="28" name="Subtitle 2"/>
          <p:cNvSpPr>
            <a:spLocks noGrp="1"/>
          </p:cNvSpPr>
          <p:nvPr>
            <p:ph type="subTitle" idx="1" hasCustomPrompt="1"/>
          </p:nvPr>
        </p:nvSpPr>
        <p:spPr>
          <a:xfrm>
            <a:off x="867606" y="5153182"/>
            <a:ext cx="10813351" cy="384175"/>
          </a:xfrm>
        </p:spPr>
        <p:txBody>
          <a:bodyPr>
            <a:normAutofit/>
          </a:bodyPr>
          <a:lstStyle>
            <a:lvl1pPr marL="0" indent="0" algn="l">
              <a:buNone/>
              <a:defRPr sz="1200">
                <a:solidFill>
                  <a:schemeClr val="tx1">
                    <a:lumMod val="75000"/>
                    <a:lumOff val="25000"/>
                  </a:schemeClr>
                </a:solidFill>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dirty="0" smtClean="0"/>
              <a:t>Presenter Name and Title Go Here</a:t>
            </a:r>
            <a:endParaRPr lang="en-US" dirty="0"/>
          </a:p>
        </p:txBody>
      </p:sp>
      <p:sp>
        <p:nvSpPr>
          <p:cNvPr id="30" name="Title 1"/>
          <p:cNvSpPr>
            <a:spLocks noGrp="1"/>
          </p:cNvSpPr>
          <p:nvPr>
            <p:ph type="ctrTitle" hasCustomPrompt="1"/>
          </p:nvPr>
        </p:nvSpPr>
        <p:spPr>
          <a:xfrm>
            <a:off x="867653" y="4656792"/>
            <a:ext cx="10813350" cy="480483"/>
          </a:xfrm>
        </p:spPr>
        <p:txBody>
          <a:bodyPr/>
          <a:lstStyle>
            <a:lvl1pPr>
              <a:defRPr b="0">
                <a:solidFill>
                  <a:srgbClr val="6BB344"/>
                </a:solidFill>
              </a:defRPr>
            </a:lvl1pPr>
          </a:lstStyle>
          <a:p>
            <a:r>
              <a:rPr lang="en-US" dirty="0" smtClean="0"/>
              <a:t>Presentation Title Goes Here</a:t>
            </a:r>
            <a:endParaRPr lang="en-US" dirty="0"/>
          </a:p>
        </p:txBody>
      </p:sp>
    </p:spTree>
    <p:extLst>
      <p:ext uri="{BB962C8B-B14F-4D97-AF65-F5344CB8AC3E}">
        <p14:creationId xmlns:p14="http://schemas.microsoft.com/office/powerpoint/2010/main" val="97380276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Rectangle 3"/>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lIns="91438" tIns="45719" rIns="91438" bIns="45719" anchor="ctr"/>
          <a:lstStyle/>
          <a:p>
            <a:pPr defTabSz="914380" eaLnBrk="0" fontAlgn="base" hangingPunct="0">
              <a:lnSpc>
                <a:spcPct val="90000"/>
              </a:lnSpc>
              <a:spcBef>
                <a:spcPct val="0"/>
              </a:spcBef>
              <a:spcAft>
                <a:spcPct val="0"/>
              </a:spcAft>
              <a:defRPr/>
            </a:pPr>
            <a:endParaRPr lang="en-US">
              <a:solidFill>
                <a:srgbClr val="FFFFFF"/>
              </a:solidFill>
              <a:latin typeface="Arial"/>
            </a:endParaRPr>
          </a:p>
        </p:txBody>
      </p:sp>
      <p:sp>
        <p:nvSpPr>
          <p:cNvPr id="7" name="Rectangle 3"/>
          <p:cNvSpPr>
            <a:spLocks noChangeArrowheads="1"/>
          </p:cNvSpPr>
          <p:nvPr/>
        </p:nvSpPr>
        <p:spPr bwMode="black">
          <a:xfrm>
            <a:off x="0" y="0"/>
            <a:ext cx="12188825" cy="177800"/>
          </a:xfrm>
          <a:prstGeom prst="rect">
            <a:avLst/>
          </a:prstGeom>
          <a:solidFill>
            <a:srgbClr val="015F85"/>
          </a:solidFill>
          <a:ln w="25400" algn="ctr">
            <a:noFill/>
            <a:miter lim="800000"/>
            <a:headEnd/>
            <a:tailEnd/>
          </a:ln>
          <a:effectLst/>
        </p:spPr>
        <p:txBody>
          <a:bodyPr wrap="none" lIns="91438" tIns="45719" rIns="91438" bIns="45719" anchor="ctr"/>
          <a:lstStyle/>
          <a:p>
            <a:pPr defTabSz="914380" eaLnBrk="0" fontAlgn="base" hangingPunct="0">
              <a:lnSpc>
                <a:spcPct val="90000"/>
              </a:lnSpc>
              <a:spcBef>
                <a:spcPct val="0"/>
              </a:spcBef>
              <a:spcAft>
                <a:spcPct val="0"/>
              </a:spcAft>
              <a:defRPr/>
            </a:pPr>
            <a:endParaRPr lang="en-US">
              <a:solidFill>
                <a:srgbClr val="FFFFFF"/>
              </a:solidFill>
              <a:latin typeface="Arial"/>
            </a:endParaRPr>
          </a:p>
        </p:txBody>
      </p:sp>
      <p:sp>
        <p:nvSpPr>
          <p:cNvPr id="8" name="Rectangle 4"/>
          <p:cNvSpPr>
            <a:spLocks noChangeArrowheads="1"/>
          </p:cNvSpPr>
          <p:nvPr/>
        </p:nvSpPr>
        <p:spPr bwMode="ltGray">
          <a:xfrm>
            <a:off x="2941545" y="6641567"/>
            <a:ext cx="2038155" cy="181667"/>
          </a:xfrm>
          <a:prstGeom prst="rect">
            <a:avLst/>
          </a:prstGeom>
          <a:noFill/>
          <a:ln w="9525">
            <a:noFill/>
            <a:miter lim="800000"/>
            <a:headEnd/>
            <a:tailEnd/>
          </a:ln>
          <a:effectLst/>
        </p:spPr>
        <p:txBody>
          <a:bodyPr wrap="none" lIns="82122" tIns="41060" rIns="82122" bIns="41060" anchor="b" anchorCtr="1">
            <a:spAutoFit/>
          </a:bodyPr>
          <a:lstStyle/>
          <a:p>
            <a:pPr defTabSz="814370" eaLnBrk="0" fontAlgn="base" hangingPunct="0">
              <a:lnSpc>
                <a:spcPct val="90000"/>
              </a:lnSpc>
              <a:spcBef>
                <a:spcPct val="0"/>
              </a:spcBef>
              <a:spcAft>
                <a:spcPct val="0"/>
              </a:spcAft>
              <a:defRPr/>
            </a:pPr>
            <a:r>
              <a:rPr lang="en-US" sz="700">
                <a:solidFill>
                  <a:srgbClr val="8E8E95"/>
                </a:solidFill>
                <a:latin typeface="Arial"/>
              </a:rPr>
              <a:t>© 2009 Cisco Systems, Inc. All rights reserved.</a:t>
            </a:r>
          </a:p>
        </p:txBody>
      </p:sp>
      <p:sp>
        <p:nvSpPr>
          <p:cNvPr id="9" name="Rectangle 5"/>
          <p:cNvSpPr>
            <a:spLocks noChangeArrowheads="1"/>
          </p:cNvSpPr>
          <p:nvPr/>
        </p:nvSpPr>
        <p:spPr bwMode="ltGray">
          <a:xfrm>
            <a:off x="6341485" y="6641567"/>
            <a:ext cx="889341" cy="181667"/>
          </a:xfrm>
          <a:prstGeom prst="rect">
            <a:avLst/>
          </a:prstGeom>
          <a:noFill/>
          <a:ln w="9525">
            <a:noFill/>
            <a:miter lim="800000"/>
            <a:headEnd/>
            <a:tailEnd/>
          </a:ln>
          <a:effectLst/>
        </p:spPr>
        <p:txBody>
          <a:bodyPr wrap="none" lIns="82122" tIns="41060" rIns="82122" bIns="41060" anchor="b">
            <a:spAutoFit/>
          </a:bodyPr>
          <a:lstStyle/>
          <a:p>
            <a:pPr algn="r" defTabSz="814370" eaLnBrk="0" fontAlgn="base" hangingPunct="0">
              <a:lnSpc>
                <a:spcPct val="90000"/>
              </a:lnSpc>
              <a:spcBef>
                <a:spcPct val="0"/>
              </a:spcBef>
              <a:spcAft>
                <a:spcPct val="0"/>
              </a:spcAft>
              <a:defRPr/>
            </a:pPr>
            <a:r>
              <a:rPr lang="en-US" sz="700" dirty="0">
                <a:solidFill>
                  <a:srgbClr val="8E8E95"/>
                </a:solidFill>
                <a:latin typeface="Arial"/>
              </a:rPr>
              <a:t>Cisco Confidential</a:t>
            </a:r>
          </a:p>
        </p:txBody>
      </p:sp>
      <p:sp>
        <p:nvSpPr>
          <p:cNvPr id="10" name="Rectangle 6"/>
          <p:cNvSpPr>
            <a:spLocks noChangeArrowheads="1"/>
          </p:cNvSpPr>
          <p:nvPr/>
        </p:nvSpPr>
        <p:spPr bwMode="ltGray">
          <a:xfrm>
            <a:off x="1083458" y="6641567"/>
            <a:ext cx="1282366" cy="181667"/>
          </a:xfrm>
          <a:prstGeom prst="rect">
            <a:avLst/>
          </a:prstGeom>
          <a:noFill/>
          <a:ln w="9525">
            <a:noFill/>
            <a:miter lim="800000"/>
            <a:headEnd/>
            <a:tailEnd/>
          </a:ln>
          <a:effectLst/>
        </p:spPr>
        <p:txBody>
          <a:bodyPr lIns="82122" tIns="41060" rIns="82122" bIns="41060" anchor="b">
            <a:spAutoFit/>
          </a:bodyPr>
          <a:lstStyle/>
          <a:p>
            <a:pPr defTabSz="814370" eaLnBrk="0" fontAlgn="base" hangingPunct="0">
              <a:lnSpc>
                <a:spcPct val="90000"/>
              </a:lnSpc>
              <a:spcBef>
                <a:spcPct val="0"/>
              </a:spcBef>
              <a:spcAft>
                <a:spcPct val="0"/>
              </a:spcAft>
              <a:defRPr/>
            </a:pPr>
            <a:r>
              <a:rPr lang="en-US" sz="700" dirty="0" err="1">
                <a:solidFill>
                  <a:srgbClr val="8E8E95"/>
                </a:solidFill>
                <a:latin typeface="Arial"/>
              </a:rPr>
              <a:t>Presentation_ID</a:t>
            </a:r>
            <a:endParaRPr lang="en-US" sz="700" dirty="0">
              <a:solidFill>
                <a:srgbClr val="8E8E95"/>
              </a:solidFill>
              <a:latin typeface="Arial"/>
            </a:endParaRPr>
          </a:p>
        </p:txBody>
      </p:sp>
      <p:sp>
        <p:nvSpPr>
          <p:cNvPr id="11" name="Rectangle 7"/>
          <p:cNvSpPr>
            <a:spLocks noChangeArrowheads="1"/>
          </p:cNvSpPr>
          <p:nvPr/>
        </p:nvSpPr>
        <p:spPr bwMode="ltGray">
          <a:xfrm>
            <a:off x="11563749" y="6637190"/>
            <a:ext cx="322579" cy="223986"/>
          </a:xfrm>
          <a:prstGeom prst="rect">
            <a:avLst/>
          </a:prstGeom>
          <a:noFill/>
          <a:ln w="9525" algn="ctr">
            <a:noFill/>
            <a:miter lim="800000"/>
            <a:headEnd/>
            <a:tailEnd/>
          </a:ln>
          <a:effectLst/>
        </p:spPr>
        <p:txBody>
          <a:bodyPr wrap="none" lIns="82122" tIns="41060" rIns="82122" bIns="41060" anchor="b">
            <a:spAutoFit/>
          </a:bodyPr>
          <a:lstStyle/>
          <a:p>
            <a:pPr algn="r" defTabSz="814370" eaLnBrk="0" fontAlgn="base" hangingPunct="0">
              <a:lnSpc>
                <a:spcPct val="90000"/>
              </a:lnSpc>
              <a:spcBef>
                <a:spcPct val="0"/>
              </a:spcBef>
              <a:spcAft>
                <a:spcPct val="0"/>
              </a:spcAft>
              <a:defRPr/>
            </a:pPr>
            <a:fld id="{E75D788F-589E-41D3-B5DC-46279C3AAB9C}" type="slidenum">
              <a:rPr lang="en-US" sz="1000">
                <a:solidFill>
                  <a:srgbClr val="8E8E95"/>
                </a:solidFill>
                <a:latin typeface="Arial"/>
              </a:rPr>
              <a:pPr algn="r" defTabSz="814370" eaLnBrk="0" fontAlgn="base" hangingPunct="0">
                <a:lnSpc>
                  <a:spcPct val="90000"/>
                </a:lnSpc>
                <a:spcBef>
                  <a:spcPct val="0"/>
                </a:spcBef>
                <a:spcAft>
                  <a:spcPct val="0"/>
                </a:spcAft>
                <a:defRPr/>
              </a:pPr>
              <a:t>‹#›</a:t>
            </a:fld>
            <a:endParaRPr lang="en-US" sz="1000" dirty="0">
              <a:solidFill>
                <a:srgbClr val="8E8E95"/>
              </a:solidFill>
              <a:latin typeface="Arial"/>
            </a:endParaRPr>
          </a:p>
        </p:txBody>
      </p:sp>
      <p:sp>
        <p:nvSpPr>
          <p:cNvPr id="12" name="Rectangle 5"/>
          <p:cNvSpPr>
            <a:spLocks noChangeArrowheads="1"/>
          </p:cNvSpPr>
          <p:nvPr userDrawn="1"/>
        </p:nvSpPr>
        <p:spPr bwMode="hidden">
          <a:xfrm>
            <a:off x="0" y="3360894"/>
            <a:ext cx="12188825" cy="3497263"/>
          </a:xfrm>
          <a:prstGeom prst="rect">
            <a:avLst/>
          </a:prstGeom>
          <a:gradFill flip="none" rotWithShape="1">
            <a:gsLst>
              <a:gs pos="0">
                <a:srgbClr val="015F85">
                  <a:shade val="30000"/>
                  <a:satMod val="115000"/>
                  <a:alpha val="0"/>
                </a:srgbClr>
              </a:gs>
              <a:gs pos="50000">
                <a:srgbClr val="015F85">
                  <a:shade val="67500"/>
                  <a:satMod val="115000"/>
                </a:srgbClr>
              </a:gs>
              <a:gs pos="100000">
                <a:srgbClr val="015F85">
                  <a:shade val="100000"/>
                  <a:satMod val="115000"/>
                </a:srgbClr>
              </a:gs>
            </a:gsLst>
            <a:lin ang="5400000" scaled="1"/>
            <a:tileRect/>
          </a:gradFill>
          <a:ln w="9525" algn="ctr">
            <a:noFill/>
            <a:miter lim="800000"/>
            <a:headEnd/>
            <a:tailEnd/>
          </a:ln>
          <a:effectLst/>
        </p:spPr>
        <p:txBody>
          <a:bodyPr lIns="82122" tIns="41060" rIns="82122" bIns="41060" anchor="ctr"/>
          <a:lstStyle/>
          <a:p>
            <a:pPr defTabSz="914380" eaLnBrk="0" fontAlgn="base" hangingPunct="0">
              <a:lnSpc>
                <a:spcPct val="90000"/>
              </a:lnSpc>
              <a:spcBef>
                <a:spcPct val="0"/>
              </a:spcBef>
              <a:spcAft>
                <a:spcPct val="0"/>
              </a:spcAft>
              <a:defRPr/>
            </a:pPr>
            <a:endParaRPr lang="en-US" dirty="0">
              <a:solidFill>
                <a:prstClr val="black"/>
              </a:solidFill>
              <a:latin typeface="Arial"/>
            </a:endParaRPr>
          </a:p>
        </p:txBody>
      </p:sp>
      <p:sp>
        <p:nvSpPr>
          <p:cNvPr id="39" name="Title 1"/>
          <p:cNvSpPr>
            <a:spLocks noGrp="1"/>
          </p:cNvSpPr>
          <p:nvPr>
            <p:ph type="title"/>
          </p:nvPr>
        </p:nvSpPr>
        <p:spPr>
          <a:xfrm>
            <a:off x="1058217" y="304800"/>
            <a:ext cx="9911883" cy="838200"/>
          </a:xfrm>
        </p:spPr>
        <p:txBody>
          <a:bodyPr/>
          <a:lstStyle>
            <a:lvl1pPr>
              <a:defRPr/>
            </a:lvl1pPr>
          </a:lstStyle>
          <a:p>
            <a:r>
              <a:rPr lang="en-US" dirty="0" smtClean="0"/>
              <a:t>Click to edit Master title style</a:t>
            </a:r>
            <a:endParaRPr lang="en-US" dirty="0"/>
          </a:p>
        </p:txBody>
      </p:sp>
      <p:sp>
        <p:nvSpPr>
          <p:cNvPr id="36" name="Chart Placeholder 35"/>
          <p:cNvSpPr>
            <a:spLocks noGrp="1"/>
          </p:cNvSpPr>
          <p:nvPr>
            <p:ph type="chart" sz="quarter" idx="10"/>
          </p:nvPr>
        </p:nvSpPr>
        <p:spPr>
          <a:xfrm>
            <a:off x="848567" y="1625147"/>
            <a:ext cx="10413399" cy="3803196"/>
          </a:xfrm>
        </p:spPr>
        <p:txBody>
          <a:bodyPr rtlCol="0" anchor="ctr" anchorCtr="1">
            <a:normAutofit/>
          </a:bodyPr>
          <a:lstStyle>
            <a:lvl1pPr>
              <a:buNone/>
              <a:defRPr/>
            </a:lvl1pPr>
          </a:lstStyle>
          <a:p>
            <a:pPr lvl="0"/>
            <a:r>
              <a:rPr lang="en-US" noProof="0" smtClean="0"/>
              <a:t>Click icon to add chart</a:t>
            </a:r>
            <a:endParaRPr lang="en-US" noProof="0"/>
          </a:p>
        </p:txBody>
      </p:sp>
      <p:sp>
        <p:nvSpPr>
          <p:cNvPr id="5" name="Text Placeholder 9"/>
          <p:cNvSpPr>
            <a:spLocks noGrp="1"/>
          </p:cNvSpPr>
          <p:nvPr>
            <p:ph type="body" sz="quarter" idx="11"/>
          </p:nvPr>
        </p:nvSpPr>
        <p:spPr>
          <a:xfrm>
            <a:off x="1058059" y="6372583"/>
            <a:ext cx="9945743" cy="307775"/>
          </a:xfrm>
        </p:spPr>
        <p:txBody>
          <a:bodyPr anchor="b">
            <a:spAutoFit/>
          </a:bodyPr>
          <a:lstStyle>
            <a:lvl1pPr algn="l" defTabSz="804845">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6394562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p:cSld name="Segue Option 2">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srcRect/>
          <a:stretch>
            <a:fillRect/>
          </a:stretch>
        </p:blipFill>
        <p:spPr bwMode="auto">
          <a:xfrm>
            <a:off x="-12697" y="2087688"/>
            <a:ext cx="7313295" cy="2389187"/>
          </a:xfrm>
          <a:prstGeom prst="rect">
            <a:avLst/>
          </a:prstGeom>
          <a:noFill/>
          <a:ln w="9525">
            <a:noFill/>
            <a:miter lim="800000"/>
            <a:headEnd/>
            <a:tailEnd/>
          </a:ln>
          <a:effectLst/>
        </p:spPr>
      </p:pic>
      <p:sp>
        <p:nvSpPr>
          <p:cNvPr id="16" name="Rectangle 15"/>
          <p:cNvSpPr/>
          <p:nvPr/>
        </p:nvSpPr>
        <p:spPr>
          <a:xfrm>
            <a:off x="7130507" y="0"/>
            <a:ext cx="5041222" cy="6858000"/>
          </a:xfrm>
          <a:prstGeom prst="rect">
            <a:avLst/>
          </a:prstGeom>
          <a:solidFill>
            <a:srgbClr val="8E8E9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80"/>
            <a:endParaRPr lang="en-US" sz="1800">
              <a:solidFill>
                <a:srgbClr val="FFFFFF"/>
              </a:solidFill>
              <a:latin typeface="Arial"/>
            </a:endParaRPr>
          </a:p>
        </p:txBody>
      </p:sp>
      <p:sp>
        <p:nvSpPr>
          <p:cNvPr id="17" name="Picture Placeholder 43"/>
          <p:cNvSpPr>
            <a:spLocks noGrp="1"/>
          </p:cNvSpPr>
          <p:nvPr>
            <p:ph type="pic" sz="quarter" idx="12" hasCustomPrompt="1"/>
          </p:nvPr>
        </p:nvSpPr>
        <p:spPr>
          <a:xfrm>
            <a:off x="7130463" y="0"/>
            <a:ext cx="5058362" cy="6858000"/>
          </a:xfrm>
          <a:solidFill>
            <a:srgbClr val="8E8E95">
              <a:alpha val="46000"/>
            </a:srgbClr>
          </a:solidFill>
        </p:spPr>
        <p:txBody>
          <a:bodyPr vert="horz" lIns="91438" tIns="45719" rIns="91438" bIns="45719" rtlCol="0" anchor="ctr" anchorCtr="1">
            <a:normAutofit/>
          </a:bodyPr>
          <a:lstStyle>
            <a:lvl1pPr marL="237739" indent="-237739" algn="l" defTabSz="914380" rtl="0" eaLnBrk="1" latinLnBrk="0" hangingPunct="1">
              <a:lnSpc>
                <a:spcPct val="95000"/>
              </a:lnSpc>
              <a:spcBef>
                <a:spcPts val="1440"/>
              </a:spcBef>
              <a:buClr>
                <a:schemeClr val="accent1"/>
              </a:buClr>
              <a:buFont typeface="Wingdings" pitchFamily="2" charset="2"/>
              <a:buNone/>
              <a:defRPr lang="en-US" sz="2400" kern="1200" dirty="0">
                <a:solidFill>
                  <a:schemeClr val="tx1"/>
                </a:solidFill>
                <a:latin typeface="+mn-lt"/>
                <a:ea typeface="+mn-ea"/>
                <a:cs typeface="+mn-cs"/>
              </a:defRPr>
            </a:lvl1pPr>
          </a:lstStyle>
          <a:p>
            <a:r>
              <a:rPr lang="en-US" dirty="0" smtClean="0"/>
              <a:t>Photo Goes Here</a:t>
            </a:r>
            <a:endParaRPr lang="en-US" dirty="0"/>
          </a:p>
        </p:txBody>
      </p:sp>
      <p:sp>
        <p:nvSpPr>
          <p:cNvPr id="33" name="Title 1"/>
          <p:cNvSpPr>
            <a:spLocks noGrp="1"/>
          </p:cNvSpPr>
          <p:nvPr>
            <p:ph type="ctrTitle" hasCustomPrompt="1"/>
          </p:nvPr>
        </p:nvSpPr>
        <p:spPr bwMode="white">
          <a:xfrm>
            <a:off x="1048889" y="2775106"/>
            <a:ext cx="5055823" cy="1022351"/>
          </a:xfrm>
        </p:spPr>
        <p:txBody>
          <a:bodyPr anchor="ctr" anchorCtr="0"/>
          <a:lstStyle>
            <a:lvl1pPr>
              <a:defRPr b="0">
                <a:solidFill>
                  <a:schemeClr val="bg2"/>
                </a:solidFill>
              </a:defRPr>
            </a:lvl1pPr>
          </a:lstStyle>
          <a:p>
            <a:r>
              <a:rPr lang="en-US" dirty="0" smtClean="0"/>
              <a:t>Segue Text Here</a:t>
            </a:r>
            <a:endParaRPr lang="en-US" dirty="0"/>
          </a:p>
        </p:txBody>
      </p:sp>
      <p:sp>
        <p:nvSpPr>
          <p:cNvPr id="30" name="Rectangle 10"/>
          <p:cNvSpPr>
            <a:spLocks noChangeArrowheads="1"/>
          </p:cNvSpPr>
          <p:nvPr/>
        </p:nvSpPr>
        <p:spPr bwMode="white">
          <a:xfrm>
            <a:off x="0" y="4476910"/>
            <a:ext cx="12188825" cy="2390775"/>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31"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12" name="Rectangle 10"/>
          <p:cNvSpPr>
            <a:spLocks noChangeArrowheads="1"/>
          </p:cNvSpPr>
          <p:nvPr/>
        </p:nvSpPr>
        <p:spPr bwMode="white">
          <a:xfrm>
            <a:off x="0" y="4476910"/>
            <a:ext cx="12188825" cy="2390775"/>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13" name="Rectangle 10"/>
          <p:cNvSpPr>
            <a:spLocks noChangeArrowheads="1"/>
          </p:cNvSpPr>
          <p:nvPr/>
        </p:nvSpPr>
        <p:spPr bwMode="white">
          <a:xfrm>
            <a:off x="0" y="3"/>
            <a:ext cx="12188825" cy="2095500"/>
          </a:xfrm>
          <a:prstGeom prst="rect">
            <a:avLst/>
          </a:prstGeom>
          <a:solidFill>
            <a:schemeClr val="tx1">
              <a:alpha val="30000"/>
            </a:schemeClr>
          </a:solidFill>
          <a:ln w="9525" algn="ctr">
            <a:noFill/>
            <a:miter lim="800000"/>
            <a:headEnd/>
            <a:tailEnd/>
          </a:ln>
        </p:spPr>
        <p:txBody>
          <a:bodyPr wrap="none" lIns="73023" tIns="36511" rIns="73023" bIns="36511" anchor="ctr"/>
          <a:lstStyle/>
          <a:p>
            <a:pPr defTabSz="914380"/>
            <a:endParaRPr lang="en-US" sz="1800">
              <a:solidFill>
                <a:srgbClr val="FFFFFF"/>
              </a:solidFill>
              <a:latin typeface="Arial"/>
            </a:endParaRPr>
          </a:p>
        </p:txBody>
      </p:sp>
      <p:sp>
        <p:nvSpPr>
          <p:cNvPr id="20" name="Rectangle 4"/>
          <p:cNvSpPr>
            <a:spLocks noChangeArrowheads="1"/>
          </p:cNvSpPr>
          <p:nvPr/>
        </p:nvSpPr>
        <p:spPr bwMode="ltGray">
          <a:xfrm>
            <a:off x="2941535" y="6632433"/>
            <a:ext cx="2234461" cy="190644"/>
          </a:xfrm>
          <a:prstGeom prst="rect">
            <a:avLst/>
          </a:prstGeom>
          <a:noFill/>
          <a:ln w="9525">
            <a:noFill/>
            <a:miter lim="800000"/>
            <a:headEnd/>
            <a:tailEnd/>
          </a:ln>
          <a:effectLst/>
        </p:spPr>
        <p:txBody>
          <a:bodyPr wrap="none" lIns="82122" tIns="41060" rIns="82122" bIns="41060" anchor="b" anchorCtr="1">
            <a:spAutoFit/>
          </a:bodyPr>
          <a:lstStyle/>
          <a:p>
            <a:pPr defTabSz="814370"/>
            <a:r>
              <a:rPr lang="en-US" sz="700" dirty="0">
                <a:solidFill>
                  <a:srgbClr val="8E8E95"/>
                </a:solidFill>
                <a:latin typeface="Arial"/>
              </a:rPr>
              <a:t>© </a:t>
            </a:r>
            <a:r>
              <a:rPr lang="en-US" sz="700" dirty="0" smtClean="0">
                <a:solidFill>
                  <a:srgbClr val="8E8E95"/>
                </a:solidFill>
                <a:latin typeface="Arial"/>
              </a:rPr>
              <a:t>2011 Cisco and/or its affiliates. </a:t>
            </a:r>
            <a:r>
              <a:rPr lang="en-US" sz="700" dirty="0">
                <a:solidFill>
                  <a:srgbClr val="8E8E95"/>
                </a:solidFill>
                <a:latin typeface="Arial"/>
              </a:rPr>
              <a:t>All rights reserved.</a:t>
            </a:r>
          </a:p>
        </p:txBody>
      </p:sp>
      <p:sp>
        <p:nvSpPr>
          <p:cNvPr id="21" name="Rectangle 5"/>
          <p:cNvSpPr>
            <a:spLocks noChangeArrowheads="1"/>
          </p:cNvSpPr>
          <p:nvPr/>
        </p:nvSpPr>
        <p:spPr bwMode="ltGray">
          <a:xfrm>
            <a:off x="6341485" y="6634169"/>
            <a:ext cx="889341" cy="190644"/>
          </a:xfrm>
          <a:prstGeom prst="rect">
            <a:avLst/>
          </a:prstGeom>
          <a:noFill/>
          <a:ln w="9525">
            <a:noFill/>
            <a:miter lim="800000"/>
            <a:headEnd/>
            <a:tailEnd/>
          </a:ln>
          <a:effectLst/>
        </p:spPr>
        <p:txBody>
          <a:bodyPr wrap="none" lIns="82122" tIns="41060" rIns="82122" bIns="41060" anchor="b">
            <a:spAutoFit/>
          </a:bodyPr>
          <a:lstStyle/>
          <a:p>
            <a:pPr algn="r" defTabSz="814370"/>
            <a:r>
              <a:rPr lang="en-US" sz="700" dirty="0">
                <a:solidFill>
                  <a:srgbClr val="8E8E95"/>
                </a:solidFill>
                <a:latin typeface="Arial"/>
              </a:rPr>
              <a:t>Cisco Confidential</a:t>
            </a:r>
          </a:p>
        </p:txBody>
      </p:sp>
      <p:sp>
        <p:nvSpPr>
          <p:cNvPr id="22" name="Rectangle 6"/>
          <p:cNvSpPr>
            <a:spLocks noChangeArrowheads="1"/>
          </p:cNvSpPr>
          <p:nvPr/>
        </p:nvSpPr>
        <p:spPr bwMode="ltGray">
          <a:xfrm>
            <a:off x="1083458" y="6632433"/>
            <a:ext cx="1282366" cy="190644"/>
          </a:xfrm>
          <a:prstGeom prst="rect">
            <a:avLst/>
          </a:prstGeom>
          <a:noFill/>
          <a:ln w="9525">
            <a:noFill/>
            <a:miter lim="800000"/>
            <a:headEnd/>
            <a:tailEnd/>
          </a:ln>
          <a:effectLst/>
        </p:spPr>
        <p:txBody>
          <a:bodyPr lIns="82122" tIns="41060" rIns="82122" bIns="41060" anchor="b">
            <a:spAutoFit/>
          </a:bodyPr>
          <a:lstStyle/>
          <a:p>
            <a:pPr defTabSz="814370"/>
            <a:r>
              <a:rPr lang="en-US" sz="700" dirty="0" err="1">
                <a:solidFill>
                  <a:srgbClr val="8E8E95"/>
                </a:solidFill>
                <a:latin typeface="Arial"/>
              </a:rPr>
              <a:t>Presentation_ID</a:t>
            </a:r>
            <a:endParaRPr lang="en-US" sz="700" dirty="0">
              <a:solidFill>
                <a:srgbClr val="8E8E95"/>
              </a:solidFill>
              <a:latin typeface="Arial"/>
            </a:endParaRPr>
          </a:p>
        </p:txBody>
      </p:sp>
      <p:sp>
        <p:nvSpPr>
          <p:cNvPr id="23" name="Rectangle 7"/>
          <p:cNvSpPr>
            <a:spLocks noChangeArrowheads="1"/>
          </p:cNvSpPr>
          <p:nvPr/>
        </p:nvSpPr>
        <p:spPr bwMode="ltGray">
          <a:xfrm>
            <a:off x="11563749" y="6626228"/>
            <a:ext cx="322579" cy="236810"/>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1000">
                <a:solidFill>
                  <a:srgbClr val="8E8E95"/>
                </a:solidFill>
                <a:latin typeface="Arial"/>
              </a:rPr>
              <a:pPr algn="r" defTabSz="814370"/>
              <a:t>‹#›</a:t>
            </a:fld>
            <a:endParaRPr lang="en-US" sz="1000" dirty="0">
              <a:solidFill>
                <a:srgbClr val="8E8E95"/>
              </a:solidFill>
              <a:latin typeface="Arial"/>
            </a:endParaRPr>
          </a:p>
        </p:txBody>
      </p:sp>
    </p:spTree>
    <p:extLst>
      <p:ext uri="{BB962C8B-B14F-4D97-AF65-F5344CB8AC3E}">
        <p14:creationId xmlns:p14="http://schemas.microsoft.com/office/powerpoint/2010/main" val="3295662963"/>
      </p:ext>
    </p:extLst>
  </p:cSld>
  <p:clrMapOvr>
    <a:masterClrMapping/>
  </p:clrMapOvr>
  <p:transition xmlns:p14="http://schemas.microsoft.com/office/powerpoint/2010/mai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249"/>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2014  Cisco and/or its affiliates. All rights reserved.</a:t>
            </a:r>
            <a:endParaRPr lang="en-US" sz="800" b="0" i="0" dirty="0">
              <a:solidFill>
                <a:srgbClr val="FFFFFF"/>
              </a:solidFill>
              <a:latin typeface="+mn-l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3" y="1600205"/>
            <a:ext cx="11543628" cy="4525433"/>
          </a:xfrm>
          <a:prstGeom prst="rect">
            <a:avLst/>
          </a:prstGeom>
        </p:spPr>
        <p:txBody>
          <a:bodyPr lIns="121883" tIns="60941" rIns="121883" bIns="60941">
            <a:noAutofit/>
          </a:bodyPr>
          <a:lstStyle>
            <a:lvl1pPr marL="380885" marR="0" indent="-380885" algn="l" defTabSz="609417" rtl="0" eaLnBrk="1" fontAlgn="auto" latinLnBrk="0" hangingPunct="1">
              <a:lnSpc>
                <a:spcPct val="100000"/>
              </a:lnSpc>
              <a:spcBef>
                <a:spcPct val="20000"/>
              </a:spcBef>
              <a:spcAft>
                <a:spcPts val="0"/>
              </a:spcAft>
              <a:buClrTx/>
              <a:buSzTx/>
              <a:buFont typeface="Arial"/>
              <a:buNone/>
              <a:tabLst/>
              <a:defRPr sz="2700" b="0" i="0" baseline="0">
                <a:solidFill>
                  <a:schemeClr val="bg1"/>
                </a:solidFill>
                <a:latin typeface="+mn-lt"/>
                <a:cs typeface="CiscoSans ExtraLight"/>
              </a:defRPr>
            </a:lvl1pPr>
          </a:lstStyle>
          <a:p>
            <a:pPr marL="0" marR="0" lvl="0" indent="0" algn="l" defTabSz="609417"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1" name="Straight Connector 10"/>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48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74084" y="1781182"/>
            <a:ext cx="10584809" cy="3571875"/>
          </a:xfrm>
        </p:spPr>
        <p:txBody>
          <a:bodyPr/>
          <a:lstStyle/>
          <a:p>
            <a:endParaRPr lang="en-US"/>
          </a:p>
        </p:txBody>
      </p:sp>
    </p:spTree>
    <p:extLst>
      <p:ext uri="{BB962C8B-B14F-4D97-AF65-F5344CB8AC3E}">
        <p14:creationId xmlns:p14="http://schemas.microsoft.com/office/powerpoint/2010/main" val="227609973"/>
      </p:ext>
    </p:extLst>
  </p:cSld>
  <p:clrMapOvr>
    <a:masterClrMapping/>
  </p:clrMapOvr>
  <p:transition xmlns:p14="http://schemas.microsoft.com/office/powerpoint/2010/main">
    <p:wipe dir="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p:cSld name="2_Bullet_Title only no bar">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5275" y="6584396"/>
            <a:ext cx="785985" cy="1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2" tIns="41060" rIns="82122" bIns="41060" anchor="b">
            <a:spAutoFit/>
          </a:bodyPr>
          <a:lstStyle/>
          <a:p>
            <a:pPr algn="r" defTabSz="814370"/>
            <a:r>
              <a:rPr lang="en-US" sz="600">
                <a:solidFill>
                  <a:srgbClr val="C0C0C0"/>
                </a:solidFill>
                <a:latin typeface="Arial"/>
              </a:rPr>
              <a:t>Cisco Confidential</a:t>
            </a:r>
          </a:p>
        </p:txBody>
      </p:sp>
      <p:sp>
        <p:nvSpPr>
          <p:cNvPr id="4" name="Rectangle 7"/>
          <p:cNvSpPr>
            <a:spLocks noChangeArrowheads="1"/>
          </p:cNvSpPr>
          <p:nvPr userDrawn="1"/>
        </p:nvSpPr>
        <p:spPr bwMode="ltGray">
          <a:xfrm>
            <a:off x="11605224" y="6581221"/>
            <a:ext cx="259887" cy="1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2" tIns="41060" rIns="82122" bIns="41060" anchor="b">
            <a:spAutoFit/>
          </a:bodyPr>
          <a:lstStyle/>
          <a:p>
            <a:pPr algn="r" defTabSz="814370"/>
            <a:fld id="{334FF9E9-1DAD-FF40-B8AF-5065C4FEE962}" type="slidenum">
              <a:rPr lang="en-US" sz="600">
                <a:solidFill>
                  <a:srgbClr val="C0C0C0"/>
                </a:solidFill>
                <a:latin typeface="Arial"/>
              </a:rPr>
              <a:pPr algn="r" defTabSz="814370"/>
              <a:t>‹#›</a:t>
            </a:fld>
            <a:endParaRPr lang="en-US" sz="600">
              <a:solidFill>
                <a:srgbClr val="C0C0C0"/>
              </a:solidFill>
              <a:latin typeface="Arial"/>
            </a:endParaRPr>
          </a:p>
        </p:txBody>
      </p:sp>
      <p:sp>
        <p:nvSpPr>
          <p:cNvPr id="5" name="Rectangle 13"/>
          <p:cNvSpPr>
            <a:spLocks noChangeArrowheads="1"/>
          </p:cNvSpPr>
          <p:nvPr userDrawn="1"/>
        </p:nvSpPr>
        <p:spPr bwMode="ltGray">
          <a:xfrm>
            <a:off x="334349" y="6585984"/>
            <a:ext cx="1948387" cy="1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2" tIns="41060" rIns="82122" bIns="41060" anchor="b" anchorCtr="1">
            <a:spAutoFit/>
          </a:bodyPr>
          <a:lstStyle/>
          <a:p>
            <a:pPr defTabSz="814370"/>
            <a:r>
              <a:rPr lang="en-US" sz="600">
                <a:solidFill>
                  <a:srgbClr val="C0C0C0"/>
                </a:solidFill>
                <a:latin typeface="Arial"/>
              </a:rPr>
              <a:t>© 2011 Cisco and/or its affiliates. All rights reserved.</a:t>
            </a:r>
          </a:p>
        </p:txBody>
      </p:sp>
      <p:sp>
        <p:nvSpPr>
          <p:cNvPr id="2" name="Title 1"/>
          <p:cNvSpPr>
            <a:spLocks noGrp="1"/>
          </p:cNvSpPr>
          <p:nvPr>
            <p:ph type="title"/>
          </p:nvPr>
        </p:nvSpPr>
        <p:spPr>
          <a:xfrm>
            <a:off x="306193" y="432215"/>
            <a:ext cx="11448832" cy="838200"/>
          </a:xfrm>
        </p:spPr>
        <p:txBody>
          <a:bodyPr/>
          <a:lst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458831878"/>
      </p:ext>
    </p:extLst>
  </p:cSld>
  <p:clrMapOvr>
    <a:masterClrMapping/>
  </p:clrMapOvr>
  <p:transition xmlns:p14="http://schemas.microsoft.com/office/powerpoint/2010/main">
    <p:wipe dir="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083779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pic>
        <p:nvPicPr>
          <p:cNvPr id="6" name="Picture 2" descr="D:\My Box Files\Adam\Client Projects\12561 - Emear Power Training FY14 Branding\Deliverables\PowerTrainingLockUp_Purpl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96197" y="6277407"/>
            <a:ext cx="2114400" cy="2005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545500" y="270734"/>
            <a:ext cx="10970212" cy="692727"/>
          </a:xfrm>
          <a:prstGeom prst="rect">
            <a:avLst/>
          </a:prstGeom>
          <a:noFill/>
        </p:spPr>
        <p:txBody>
          <a:bodyPr anchor="b"/>
          <a:lstStyle>
            <a:lvl1pPr>
              <a:defRPr lang="en-US" sz="2800" dirty="0">
                <a:gradFill>
                  <a:gsLst>
                    <a:gs pos="100000">
                      <a:schemeClr val="tx2"/>
                    </a:gs>
                    <a:gs pos="35000">
                      <a:schemeClr val="accent1">
                        <a:lumMod val="75000"/>
                      </a:schemeClr>
                    </a:gs>
                    <a:gs pos="0">
                      <a:schemeClr val="tx2"/>
                    </a:gs>
                  </a:gsLst>
                  <a:lin ang="4800000" scaled="0"/>
                </a:gradFill>
              </a:defRPr>
            </a:lvl1pPr>
          </a:lstStyle>
          <a:p>
            <a:pPr marL="0" lvl="0"/>
            <a:r>
              <a:rPr lang="en-US" dirty="0" smtClean="0"/>
              <a:t>Click to edit Master title style</a:t>
            </a:r>
            <a:endParaRPr lang="en-US" dirty="0"/>
          </a:p>
        </p:txBody>
      </p:sp>
      <p:cxnSp>
        <p:nvCxnSpPr>
          <p:cNvPr id="9" name="Straight Connector 8"/>
          <p:cNvCxnSpPr/>
          <p:nvPr userDrawn="1"/>
        </p:nvCxnSpPr>
        <p:spPr>
          <a:xfrm>
            <a:off x="540652" y="1020775"/>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40652" y="6176864"/>
            <a:ext cx="10969943" cy="0"/>
          </a:xfrm>
          <a:prstGeom prst="line">
            <a:avLst/>
          </a:prstGeom>
          <a:ln w="19050">
            <a:gradFill>
              <a:gsLst>
                <a:gs pos="0">
                  <a:schemeClr val="tx1"/>
                </a:gs>
                <a:gs pos="100000">
                  <a:schemeClr val="tx2"/>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62180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190" y="1666619"/>
            <a:ext cx="11440688" cy="4354712"/>
          </a:xfrm>
          <a:prstGeom prst="rect">
            <a:avLst/>
          </a:prstGeom>
        </p:spPr>
        <p:txBody>
          <a:bodyPr lIns="121883" tIns="60941" rIns="121883" bIns="60941">
            <a:noAutofit/>
          </a:bodyPr>
          <a:lstStyle>
            <a:lvl1pPr marL="374537" indent="-298361">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31"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52"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602"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134" indent="-22429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59927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191"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7"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49"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1" indent="-22853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7"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49"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1" indent="-22853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21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191" y="1666619"/>
            <a:ext cx="5558062" cy="4354712"/>
          </a:xfrm>
          <a:prstGeom prst="rect">
            <a:avLst/>
          </a:prstGeom>
        </p:spPr>
        <p:txBody>
          <a:bodyPr lIns="121883" tIns="60941" rIns="121883" bIns="60941">
            <a:noAutofit/>
          </a:bodyPr>
          <a:lstStyle>
            <a:lvl1pPr marL="311058" indent="-22853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27" indent="-22853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6380" y="1666619"/>
            <a:ext cx="5558062" cy="4354712"/>
          </a:xfrm>
          <a:prstGeom prst="rect">
            <a:avLst/>
          </a:prstGeom>
        </p:spPr>
        <p:txBody>
          <a:bodyPr lIns="121883" tIns="60941" rIns="121883" bIns="60941">
            <a:noAutofit/>
          </a:bodyPr>
          <a:lstStyle>
            <a:lvl1pPr marL="298361" indent="-22853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27" indent="-22853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40152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6959819" y="1747815"/>
            <a:ext cx="4314844" cy="2440001"/>
          </a:xfrm>
          <a:prstGeom prst="rect">
            <a:avLst/>
          </a:prstGeom>
        </p:spPr>
        <p:txBody>
          <a:bodyPr lIns="121883" tIns="60941" rIns="121883" bIns="60941">
            <a:noAutofit/>
          </a:bodyPr>
          <a:lstStyle>
            <a:lvl1pPr marL="114279" indent="-114279" algn="l" defTabSz="914209"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79" indent="-114279" algn="l" defTabSz="914209" rtl="0" eaLnBrk="1" latinLnBrk="0" hangingPunct="1">
              <a:defRPr lang="en-US" sz="2000" kern="1200" dirty="0" smtClean="0">
                <a:solidFill>
                  <a:schemeClr val="accent2"/>
                </a:solidFill>
                <a:latin typeface="Ciscolight" pitchFamily="2" charset="0"/>
                <a:ea typeface="+mn-ea"/>
                <a:cs typeface="+mn-cs"/>
              </a:defRPr>
            </a:lvl2pPr>
            <a:lvl3pPr marL="114279" indent="-114279" algn="l" defTabSz="914209" rtl="0" eaLnBrk="1" latinLnBrk="0" hangingPunct="1">
              <a:defRPr lang="en-US" sz="2000" kern="1200" dirty="0" smtClean="0">
                <a:solidFill>
                  <a:schemeClr val="accent2"/>
                </a:solidFill>
                <a:latin typeface="Ciscolight" pitchFamily="2" charset="0"/>
                <a:ea typeface="+mn-ea"/>
                <a:cs typeface="+mn-cs"/>
              </a:defRPr>
            </a:lvl3pPr>
            <a:lvl4pPr marL="114279" indent="-114279" algn="l" defTabSz="914209" rtl="0" eaLnBrk="1" latinLnBrk="0" hangingPunct="1">
              <a:defRPr lang="en-US" sz="2000" kern="1200" dirty="0" smtClean="0">
                <a:solidFill>
                  <a:schemeClr val="accent2"/>
                </a:solidFill>
                <a:latin typeface="Ciscolight" pitchFamily="2" charset="0"/>
                <a:ea typeface="+mn-ea"/>
                <a:cs typeface="+mn-cs"/>
              </a:defRPr>
            </a:lvl4pPr>
            <a:lvl5pPr marL="114279" indent="-114279" algn="l" defTabSz="914209"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4558" y="4736592"/>
            <a:ext cx="4433606" cy="338328"/>
          </a:xfrm>
          <a:prstGeom prst="rect">
            <a:avLst/>
          </a:prstGeom>
        </p:spPr>
        <p:txBody>
          <a:bodyPr lIns="121883" tIns="60941" rIns="121883" bIns="60941">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231" y="403229"/>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191" y="1666619"/>
            <a:ext cx="5558062" cy="4354712"/>
          </a:xfrm>
          <a:prstGeom prst="rect">
            <a:avLst/>
          </a:prstGeom>
        </p:spPr>
        <p:txBody>
          <a:bodyPr lIns="121883" tIns="60941" rIns="121883" bIns="60941">
            <a:noAutofit/>
          </a:bodyPr>
          <a:lstStyle>
            <a:lvl1pPr marL="311058" indent="-228532">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302" indent="-253924">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252504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20861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7" name="Straight Connector 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43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957" y="403341"/>
            <a:ext cx="5338705" cy="838200"/>
          </a:xfrm>
          <a:prstGeom prst="rect">
            <a:avLst/>
          </a:prstGeom>
        </p:spPr>
        <p:txBody>
          <a:bodyPr vert="horz" lIns="82276" tIns="45711" rIns="82276" bIns="45711" rtlCol="0" anchor="t" anchorCtr="0">
            <a:noAutofit/>
          </a:bodyPr>
          <a:lstStyle>
            <a:lvl1pPr algn="l" defTabSz="914209"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298" y="1600200"/>
            <a:ext cx="5338705" cy="4526280"/>
          </a:xfrm>
          <a:prstGeom prst="rect">
            <a:avLst/>
          </a:prstGeom>
        </p:spPr>
        <p:txBody>
          <a:bodyPr lIns="121883" tIns="60941" rIns="121883"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8" indent="-228553">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a:prstGeom prst="rect">
            <a:avLst/>
          </a:prstGeom>
        </p:spPr>
        <p:txBody>
          <a:bodyPr lIns="121883" tIns="60941" rIns="121883"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8" indent="-228553">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8231" y="403341"/>
            <a:ext cx="5338705" cy="841248"/>
          </a:xfrm>
          <a:prstGeom prst="rect">
            <a:avLst/>
          </a:prstGeom>
        </p:spPr>
        <p:txBody>
          <a:bodyPr lIns="121883" tIns="60941" rIns="121883" bIns="60941">
            <a:noAutofit/>
          </a:bodyPr>
          <a:lstStyle>
            <a:lvl1pPr marL="0" marR="0" indent="0" algn="l" defTabSz="914209"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2503" y="81281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48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11" y="100584"/>
            <a:ext cx="355701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4343401" y="100584"/>
            <a:ext cx="346557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8360758" y="100584"/>
            <a:ext cx="351129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92611" y="1602098"/>
            <a:ext cx="3557016" cy="4448011"/>
          </a:xfrm>
          <a:prstGeom prst="rect">
            <a:avLst/>
          </a:prstGeom>
        </p:spPr>
        <p:txBody>
          <a:bodyPr lIns="121883" tIns="60941" rIns="121883" bIns="60941">
            <a:noAutofit/>
          </a:bodyPr>
          <a:lstStyle>
            <a:lvl1pPr marL="298361" indent="-228532">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473" indent="-25392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655" indent="-222184">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5"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8360758" y="1578600"/>
            <a:ext cx="3511296" cy="4448011"/>
          </a:xfrm>
          <a:prstGeom prst="rect">
            <a:avLst/>
          </a:prstGeom>
        </p:spPr>
        <p:txBody>
          <a:bodyPr lIns="121883" tIns="60941" rIns="121883" bIns="60941">
            <a:noAutofit/>
          </a:bodyPr>
          <a:lstStyle>
            <a:lvl1pPr marL="228563" indent="-228563">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856" indent="-28791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888" indent="-228532">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5"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4343401" y="1602098"/>
            <a:ext cx="3465576" cy="4448011"/>
          </a:xfrm>
          <a:prstGeom prst="rect">
            <a:avLst/>
          </a:prstGeom>
        </p:spPr>
        <p:txBody>
          <a:bodyPr lIns="121883" tIns="60941" rIns="121883" bIns="60941">
            <a:noAutofit/>
          </a:bodyPr>
          <a:lstStyle>
            <a:lvl1pPr marL="228563" indent="-228563">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178" indent="-234880">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596" indent="-228532">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242"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540" indent="-22429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4101032" y="81280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7793" y="81280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53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130" y="582031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2998" y="1254411"/>
            <a:ext cx="10888190" cy="3838231"/>
          </a:xfrm>
          <a:prstGeom prst="rect">
            <a:avLst/>
          </a:prstGeom>
        </p:spPr>
        <p:txBody>
          <a:bodyPr>
            <a:noAutofit/>
          </a:bodyPr>
          <a:lstStyle>
            <a:lvl1pPr marL="533241" indent="-533241"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19898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249"/>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6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dirty="0" smtClean="0">
                <a:solidFill>
                  <a:srgbClr val="FFFFFF"/>
                </a:solidFill>
                <a:latin typeface="+mn-lt"/>
                <a:cs typeface="CiscoSans Thin"/>
              </a:rPr>
              <a:t>© 2014  Cisco and/or its affiliates. All rights reserved.</a:t>
            </a:r>
            <a:endParaRPr lang="en-US" sz="800" b="0" i="0" dirty="0">
              <a:solidFill>
                <a:srgbClr val="FFFFFF"/>
              </a:solidFill>
              <a:latin typeface="+mn-lt"/>
              <a:cs typeface="CiscoSans Thin"/>
            </a:endParaRPr>
          </a:p>
        </p:txBody>
      </p:sp>
      <p:cxnSp>
        <p:nvCxnSpPr>
          <p:cNvPr id="8" name="Straight Connector 7"/>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2998" y="1254411"/>
            <a:ext cx="10888190" cy="3838231"/>
          </a:xfrm>
          <a:prstGeom prst="rect">
            <a:avLst/>
          </a:prstGeom>
        </p:spPr>
        <p:txBody>
          <a:bodyPr>
            <a:noAutofit/>
          </a:bodyPr>
          <a:lstStyle>
            <a:lvl1pPr marL="537473" indent="-537473"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099" y="582031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8215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964130" y="582031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0" name="Straight Connector 9"/>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411"/>
            <a:ext cx="10888190" cy="3838231"/>
          </a:xfrm>
          <a:prstGeom prst="rect">
            <a:avLst/>
          </a:prstGeom>
        </p:spPr>
        <p:txBody>
          <a:bodyPr>
            <a:noAutofit/>
          </a:bodyPr>
          <a:lstStyle>
            <a:lvl1pPr marL="537473" indent="-537473"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82891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964130" y="582031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0" name="Straight Connector 9"/>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411"/>
            <a:ext cx="10888190" cy="3838231"/>
          </a:xfrm>
          <a:prstGeom prst="rect">
            <a:avLst/>
          </a:prstGeom>
        </p:spPr>
        <p:txBody>
          <a:bodyPr>
            <a:noAutofit/>
          </a:bodyPr>
          <a:lstStyle>
            <a:lvl1pPr marL="537473" indent="-537473"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77568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15" y="1254411"/>
            <a:ext cx="11066075"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31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57343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411"/>
            <a:ext cx="11066075"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31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13545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411"/>
            <a:ext cx="11066075" cy="3838231"/>
          </a:xfrm>
          <a:prstGeom prst="rect">
            <a:avLst/>
          </a:prstGeom>
        </p:spPr>
        <p:txBody>
          <a:bodyPr anchor="t" anchorCtr="1">
            <a:noAutofit/>
          </a:bodyPr>
          <a:lstStyle>
            <a:lvl1pPr algn="ctr">
              <a:lnSpc>
                <a:spcPct val="90000"/>
              </a:lnSpc>
              <a:defRPr sz="307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31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7" name="Straight Connector 6"/>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75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89" y="940860"/>
            <a:ext cx="11066075"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150947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89" y="940860"/>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1"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7"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2" name="Straight Connector 11"/>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4664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0"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6" name="Title 1"/>
          <p:cNvSpPr>
            <a:spLocks noGrp="1"/>
          </p:cNvSpPr>
          <p:nvPr>
            <p:ph type="ctrTitle" hasCustomPrompt="1"/>
          </p:nvPr>
        </p:nvSpPr>
        <p:spPr>
          <a:xfrm>
            <a:off x="327189" y="940860"/>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9" name="Straight Connector 8"/>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42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265" y="1918744"/>
            <a:ext cx="5488498" cy="3020519"/>
          </a:xfrm>
        </p:spPr>
        <p:txBody>
          <a:bodyPr vert="horz" lIns="82280" tIns="45713" rIns="82280" bIns="45713" rtlCol="0" anchor="ctr" anchorCtr="0">
            <a:noAutofit/>
          </a:bodyPr>
          <a:lstStyle>
            <a:lvl1pPr marL="0" indent="0" algn="l" defTabSz="914247"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872691"/>
            <a:ext cx="5192439" cy="5120640"/>
          </a:xfrm>
          <a:prstGeom prst="rect">
            <a:avLst/>
          </a:prstGeom>
        </p:spPr>
        <p:txBody>
          <a:bodyPr lIns="121883" tIns="60941" rIns="121883" bIns="60941"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2503" y="81281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57901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3" y="1600205"/>
            <a:ext cx="11543628" cy="4525433"/>
          </a:xfrm>
          <a:prstGeom prst="rect">
            <a:avLst/>
          </a:prstGeom>
        </p:spPr>
        <p:txBody>
          <a:bodyPr lIns="121883" tIns="60941" rIns="121883" bIns="60941">
            <a:noAutofit/>
          </a:bodyPr>
          <a:lstStyle>
            <a:lvl1pPr marL="380885" marR="0" indent="-380885" algn="ctr" defTabSz="609417"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417"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193772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5986" y="403229"/>
            <a:ext cx="115054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056" y="1583270"/>
            <a:ext cx="11264082" cy="4057651"/>
          </a:xfrm>
          <a:prstGeom prst="rect">
            <a:avLst/>
          </a:prstGeom>
        </p:spPr>
        <p:txBody>
          <a:bodyPr lIns="121883" tIns="60941" rIns="121883" bIns="60941">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536" y="5820316"/>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49269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74" y="403229"/>
            <a:ext cx="11483965"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144" y="1583270"/>
            <a:ext cx="11264081" cy="4057651"/>
          </a:xfrm>
          <a:prstGeom prst="rect">
            <a:avLst/>
          </a:prstGeom>
        </p:spPr>
        <p:txBody>
          <a:bodyPr lIns="121883" tIns="60941" rIns="121883" bIns="60941">
            <a:noAutofit/>
          </a:bodyPr>
          <a:lstStyle>
            <a:lvl1pPr marL="0" indent="0" algn="ctr">
              <a:buNone/>
              <a:defRPr sz="27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536" y="582031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lang="en-US" sz="2100" b="0" i="0" kern="1200" dirty="0" smtClean="0">
                <a:solidFill>
                  <a:srgbClr val="FFFFFF"/>
                </a:solidFill>
                <a:latin typeface="+mj-lt"/>
                <a:ea typeface="+mn-ea"/>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9" name="Straight Connector 8"/>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553" y="5820316"/>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6074" y="403229"/>
            <a:ext cx="11506407"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056" y="1583270"/>
            <a:ext cx="11264082" cy="4057651"/>
          </a:xfrm>
          <a:prstGeom prst="rect">
            <a:avLst/>
          </a:prstGeom>
        </p:spPr>
        <p:txBody>
          <a:bodyPr vert="horz" lIns="121883" tIns="60941" rIns="121883" bIns="60941">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200424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493056" y="1583270"/>
            <a:ext cx="11264082" cy="4057651"/>
          </a:xfrm>
          <a:prstGeom prst="rect">
            <a:avLst/>
          </a:prstGeom>
        </p:spPr>
        <p:txBody>
          <a:bodyPr vert="horz" lIns="121883" tIns="60941" rIns="121883" bIns="60941">
            <a:noAutofit/>
          </a:bodyPr>
          <a:lstStyle>
            <a:lvl1pPr marL="0" indent="0" algn="ctr">
              <a:buNone/>
              <a:defRPr sz="27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345986" y="403229"/>
            <a:ext cx="114849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327553" y="5820316"/>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rgbClr val="FFFFFF"/>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44695"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78"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275547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5986" y="403229"/>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79816" y="1559096"/>
            <a:ext cx="5353772" cy="4292600"/>
          </a:xfrm>
          <a:prstGeom prst="rect">
            <a:avLst/>
          </a:prstGeom>
        </p:spPr>
        <p:txBody>
          <a:bodyPr vert="horz" lIns="121883" tIns="60941" rIns="121883" bIns="60941">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109697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6379816" y="1559096"/>
            <a:ext cx="5353772" cy="4292600"/>
          </a:xfrm>
          <a:prstGeom prst="rect">
            <a:avLst/>
          </a:prstGeom>
        </p:spPr>
        <p:txBody>
          <a:bodyPr vert="horz" lIns="121883" tIns="60941" rIns="121883" bIns="60941">
            <a:noAutofit/>
          </a:bodyPr>
          <a:lstStyle>
            <a:lvl1pPr marL="0" indent="0" algn="ctr">
              <a:buNone/>
              <a:defRPr sz="27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344815" y="403229"/>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0" name="Straight Connector 9"/>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61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530"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1426" y="1559096"/>
            <a:ext cx="5352162" cy="4295015"/>
          </a:xfrm>
          <a:prstGeom prst="rect">
            <a:avLst/>
          </a:prstGeom>
        </p:spPr>
        <p:txBody>
          <a:bodyPr vert="horz" lIns="121883" tIns="60941" rIns="121883" bIns="60941">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57433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6381426" y="1559096"/>
            <a:ext cx="5352162" cy="4295015"/>
          </a:xfrm>
          <a:prstGeom prst="rect">
            <a:avLst/>
          </a:prstGeom>
        </p:spPr>
        <p:txBody>
          <a:bodyPr vert="horz" lIns="121883" tIns="60941" rIns="121883" bIns="60941"/>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344815" y="403229"/>
            <a:ext cx="11543628" cy="971709"/>
          </a:xfrm>
          <a:prstGeom prst="rect">
            <a:avLst/>
          </a:prstGeom>
        </p:spPr>
        <p:txBody>
          <a:bodyPr anchor="t" anchorCtr="0"/>
          <a:lstStyle>
            <a:lvl1pPr algn="l">
              <a:lnSpc>
                <a:spcPct val="90000"/>
              </a:lnSpc>
              <a:defRPr sz="33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4" name="Straight Connector 13"/>
          <p:cNvCxnSpPr/>
          <p:nvPr userDrawn="1"/>
        </p:nvCxnSpPr>
        <p:spPr>
          <a:xfrm>
            <a:off x="0" y="677141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093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7" name="Rectangle 5"/>
          <p:cNvSpPr>
            <a:spLocks noChangeArrowheads="1"/>
          </p:cNvSpPr>
          <p:nvPr userDrawn="1"/>
        </p:nvSpPr>
        <p:spPr bwMode="ltGray">
          <a:xfrm>
            <a:off x="10431900"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19" name="Rectangle 7"/>
          <p:cNvSpPr>
            <a:spLocks noChangeArrowheads="1"/>
          </p:cNvSpPr>
          <p:nvPr userDrawn="1"/>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3" name="Picture Placeholder 2"/>
          <p:cNvSpPr>
            <a:spLocks noGrp="1"/>
          </p:cNvSpPr>
          <p:nvPr>
            <p:ph type="pic" sz="quarter" idx="10" hasCustomPrompt="1"/>
          </p:nvPr>
        </p:nvSpPr>
        <p:spPr>
          <a:xfrm>
            <a:off x="6369708" y="1559096"/>
            <a:ext cx="5352162" cy="4295015"/>
          </a:xfrm>
          <a:prstGeom prst="rect">
            <a:avLst/>
          </a:prstGeom>
        </p:spPr>
        <p:txBody>
          <a:bodyPr vert="horz" lIns="121883" tIns="60941" rIns="121883" bIns="60941">
            <a:noAutofit/>
          </a:bodyPr>
          <a:lstStyle>
            <a:lvl1pPr marL="0" indent="0" algn="ctr">
              <a:buNone/>
              <a:defRPr sz="27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349160" y="406402"/>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16" name="Straight Connector 15"/>
          <p:cNvCxnSpPr/>
          <p:nvPr userDrawn="1"/>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24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4890803" y="311151"/>
            <a:ext cx="4356013" cy="2660652"/>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446501" y="311151"/>
            <a:ext cx="438250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427743" y="311151"/>
            <a:ext cx="4401521" cy="2660652"/>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9304020" y="311151"/>
            <a:ext cx="2451002"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9304020" y="311151"/>
            <a:ext cx="2451002" cy="1308101"/>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446592" y="3029083"/>
            <a:ext cx="3363339"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427654" y="3029083"/>
            <a:ext cx="3382346" cy="345893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3880957" y="3029083"/>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3876769" y="3029083"/>
            <a:ext cx="5369956" cy="345893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9304020" y="1683791"/>
            <a:ext cx="2451002"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9304020" y="1676527"/>
            <a:ext cx="2451002" cy="3449411"/>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9304020" y="5183090"/>
            <a:ext cx="2451002"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9304020" y="5183090"/>
            <a:ext cx="2451002" cy="130492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10431900" y="6576167"/>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11544695" y="6572063"/>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9" name="Rectangle 4"/>
          <p:cNvSpPr>
            <a:spLocks noChangeArrowheads="1"/>
          </p:cNvSpPr>
          <p:nvPr userDrawn="1"/>
        </p:nvSpPr>
        <p:spPr bwMode="ltGray">
          <a:xfrm>
            <a:off x="389378" y="6555465"/>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785776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399.xml"/><Relationship Id="rId21" Type="http://schemas.openxmlformats.org/officeDocument/2006/relationships/slideLayout" Target="../slideLayouts/slideLayout400.xml"/><Relationship Id="rId22" Type="http://schemas.openxmlformats.org/officeDocument/2006/relationships/slideLayout" Target="../slideLayouts/slideLayout401.xml"/><Relationship Id="rId23" Type="http://schemas.openxmlformats.org/officeDocument/2006/relationships/slideLayout" Target="../slideLayouts/slideLayout402.xml"/><Relationship Id="rId24" Type="http://schemas.openxmlformats.org/officeDocument/2006/relationships/slideLayout" Target="../slideLayouts/slideLayout403.xml"/><Relationship Id="rId25" Type="http://schemas.openxmlformats.org/officeDocument/2006/relationships/slideLayout" Target="../slideLayouts/slideLayout404.xml"/><Relationship Id="rId26" Type="http://schemas.openxmlformats.org/officeDocument/2006/relationships/slideLayout" Target="../slideLayouts/slideLayout405.xml"/><Relationship Id="rId27" Type="http://schemas.openxmlformats.org/officeDocument/2006/relationships/slideLayout" Target="../slideLayouts/slideLayout406.xml"/><Relationship Id="rId28" Type="http://schemas.openxmlformats.org/officeDocument/2006/relationships/slideLayout" Target="../slideLayouts/slideLayout407.xml"/><Relationship Id="rId29" Type="http://schemas.openxmlformats.org/officeDocument/2006/relationships/slideLayout" Target="../slideLayouts/slideLayout408.xml"/><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30" Type="http://schemas.openxmlformats.org/officeDocument/2006/relationships/slideLayout" Target="../slideLayouts/slideLayout409.xml"/><Relationship Id="rId31" Type="http://schemas.openxmlformats.org/officeDocument/2006/relationships/slideLayout" Target="../slideLayouts/slideLayout410.xml"/><Relationship Id="rId32" Type="http://schemas.openxmlformats.org/officeDocument/2006/relationships/slideLayout" Target="../slideLayouts/slideLayout411.xml"/><Relationship Id="rId9" Type="http://schemas.openxmlformats.org/officeDocument/2006/relationships/slideLayout" Target="../slideLayouts/slideLayout388.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 Id="rId33" Type="http://schemas.openxmlformats.org/officeDocument/2006/relationships/slideLayout" Target="../slideLayouts/slideLayout412.xml"/><Relationship Id="rId34" Type="http://schemas.openxmlformats.org/officeDocument/2006/relationships/slideLayout" Target="../slideLayouts/slideLayout413.xml"/><Relationship Id="rId35" Type="http://schemas.openxmlformats.org/officeDocument/2006/relationships/slideLayout" Target="../slideLayouts/slideLayout414.xml"/><Relationship Id="rId36" Type="http://schemas.openxmlformats.org/officeDocument/2006/relationships/slideLayout" Target="../slideLayouts/slideLayout415.xml"/><Relationship Id="rId10" Type="http://schemas.openxmlformats.org/officeDocument/2006/relationships/slideLayout" Target="../slideLayouts/slideLayout389.xml"/><Relationship Id="rId11" Type="http://schemas.openxmlformats.org/officeDocument/2006/relationships/slideLayout" Target="../slideLayouts/slideLayout390.xml"/><Relationship Id="rId12" Type="http://schemas.openxmlformats.org/officeDocument/2006/relationships/slideLayout" Target="../slideLayouts/slideLayout391.xml"/><Relationship Id="rId13" Type="http://schemas.openxmlformats.org/officeDocument/2006/relationships/slideLayout" Target="../slideLayouts/slideLayout392.xml"/><Relationship Id="rId14" Type="http://schemas.openxmlformats.org/officeDocument/2006/relationships/slideLayout" Target="../slideLayouts/slideLayout393.xml"/><Relationship Id="rId15" Type="http://schemas.openxmlformats.org/officeDocument/2006/relationships/slideLayout" Target="../slideLayouts/slideLayout394.xml"/><Relationship Id="rId16" Type="http://schemas.openxmlformats.org/officeDocument/2006/relationships/slideLayout" Target="../slideLayouts/slideLayout395.xml"/><Relationship Id="rId17" Type="http://schemas.openxmlformats.org/officeDocument/2006/relationships/slideLayout" Target="../slideLayouts/slideLayout396.xml"/><Relationship Id="rId18" Type="http://schemas.openxmlformats.org/officeDocument/2006/relationships/slideLayout" Target="../slideLayouts/slideLayout397.xml"/><Relationship Id="rId19" Type="http://schemas.openxmlformats.org/officeDocument/2006/relationships/slideLayout" Target="../slideLayouts/slideLayout398.xml"/><Relationship Id="rId37" Type="http://schemas.openxmlformats.org/officeDocument/2006/relationships/slideLayout" Target="../slideLayouts/slideLayout416.xml"/><Relationship Id="rId38" Type="http://schemas.openxmlformats.org/officeDocument/2006/relationships/slideLayout" Target="../slideLayouts/slideLayout417.xml"/><Relationship Id="rId39" Type="http://schemas.openxmlformats.org/officeDocument/2006/relationships/slideLayout" Target="../slideLayouts/slideLayout418.xml"/><Relationship Id="rId40" Type="http://schemas.openxmlformats.org/officeDocument/2006/relationships/slideLayout" Target="../slideLayouts/slideLayout419.xml"/><Relationship Id="rId4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0" Type="http://schemas.openxmlformats.org/officeDocument/2006/relationships/slideLayout" Target="../slideLayouts/slideLayout439.xml"/><Relationship Id="rId21" Type="http://schemas.openxmlformats.org/officeDocument/2006/relationships/slideLayout" Target="../slideLayouts/slideLayout440.xml"/><Relationship Id="rId22" Type="http://schemas.openxmlformats.org/officeDocument/2006/relationships/slideLayout" Target="../slideLayouts/slideLayout441.xml"/><Relationship Id="rId23" Type="http://schemas.openxmlformats.org/officeDocument/2006/relationships/slideLayout" Target="../slideLayouts/slideLayout442.xml"/><Relationship Id="rId24" Type="http://schemas.openxmlformats.org/officeDocument/2006/relationships/slideLayout" Target="../slideLayouts/slideLayout443.xml"/><Relationship Id="rId25" Type="http://schemas.openxmlformats.org/officeDocument/2006/relationships/slideLayout" Target="../slideLayouts/slideLayout444.xml"/><Relationship Id="rId26" Type="http://schemas.openxmlformats.org/officeDocument/2006/relationships/slideLayout" Target="../slideLayouts/slideLayout445.xml"/><Relationship Id="rId27" Type="http://schemas.openxmlformats.org/officeDocument/2006/relationships/slideLayout" Target="../slideLayouts/slideLayout446.xml"/><Relationship Id="rId28" Type="http://schemas.openxmlformats.org/officeDocument/2006/relationships/slideLayout" Target="../slideLayouts/slideLayout447.xml"/><Relationship Id="rId29" Type="http://schemas.openxmlformats.org/officeDocument/2006/relationships/slideLayout" Target="../slideLayouts/slideLayout448.xml"/><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30" Type="http://schemas.openxmlformats.org/officeDocument/2006/relationships/slideLayout" Target="../slideLayouts/slideLayout449.xml"/><Relationship Id="rId31" Type="http://schemas.openxmlformats.org/officeDocument/2006/relationships/slideLayout" Target="../slideLayouts/slideLayout450.xml"/><Relationship Id="rId32" Type="http://schemas.openxmlformats.org/officeDocument/2006/relationships/slideLayout" Target="../slideLayouts/slideLayout451.xml"/><Relationship Id="rId9" Type="http://schemas.openxmlformats.org/officeDocument/2006/relationships/slideLayout" Target="../slideLayouts/slideLayout428.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33" Type="http://schemas.openxmlformats.org/officeDocument/2006/relationships/slideLayout" Target="../slideLayouts/slideLayout452.xml"/><Relationship Id="rId34" Type="http://schemas.openxmlformats.org/officeDocument/2006/relationships/slideLayout" Target="../slideLayouts/slideLayout453.xml"/><Relationship Id="rId35" Type="http://schemas.openxmlformats.org/officeDocument/2006/relationships/slideLayout" Target="../slideLayouts/slideLayout454.xml"/><Relationship Id="rId36" Type="http://schemas.openxmlformats.org/officeDocument/2006/relationships/slideLayout" Target="../slideLayouts/slideLayout455.xml"/><Relationship Id="rId10" Type="http://schemas.openxmlformats.org/officeDocument/2006/relationships/slideLayout" Target="../slideLayouts/slideLayout429.xml"/><Relationship Id="rId11" Type="http://schemas.openxmlformats.org/officeDocument/2006/relationships/slideLayout" Target="../slideLayouts/slideLayout430.xml"/><Relationship Id="rId12" Type="http://schemas.openxmlformats.org/officeDocument/2006/relationships/slideLayout" Target="../slideLayouts/slideLayout431.xml"/><Relationship Id="rId13" Type="http://schemas.openxmlformats.org/officeDocument/2006/relationships/slideLayout" Target="../slideLayouts/slideLayout432.xml"/><Relationship Id="rId14" Type="http://schemas.openxmlformats.org/officeDocument/2006/relationships/slideLayout" Target="../slideLayouts/slideLayout433.xml"/><Relationship Id="rId15" Type="http://schemas.openxmlformats.org/officeDocument/2006/relationships/slideLayout" Target="../slideLayouts/slideLayout434.xml"/><Relationship Id="rId16" Type="http://schemas.openxmlformats.org/officeDocument/2006/relationships/slideLayout" Target="../slideLayouts/slideLayout435.xml"/><Relationship Id="rId17" Type="http://schemas.openxmlformats.org/officeDocument/2006/relationships/slideLayout" Target="../slideLayouts/slideLayout436.xml"/><Relationship Id="rId18" Type="http://schemas.openxmlformats.org/officeDocument/2006/relationships/slideLayout" Target="../slideLayouts/slideLayout437.xml"/><Relationship Id="rId19" Type="http://schemas.openxmlformats.org/officeDocument/2006/relationships/slideLayout" Target="../slideLayouts/slideLayout438.xml"/><Relationship Id="rId37" Type="http://schemas.openxmlformats.org/officeDocument/2006/relationships/slideLayout" Target="../slideLayouts/slideLayout456.xml"/><Relationship Id="rId38" Type="http://schemas.openxmlformats.org/officeDocument/2006/relationships/slideLayout" Target="../slideLayouts/slideLayout457.xml"/><Relationship Id="rId39" Type="http://schemas.openxmlformats.org/officeDocument/2006/relationships/slideLayout" Target="../slideLayouts/slideLayout458.xml"/><Relationship Id="rId40" Type="http://schemas.openxmlformats.org/officeDocument/2006/relationships/slideLayout" Target="../slideLayouts/slideLayout459.xml"/><Relationship Id="rId41" Type="http://schemas.openxmlformats.org/officeDocument/2006/relationships/slideLayout" Target="../slideLayouts/slideLayout460.xml"/><Relationship Id="rId4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0" Type="http://schemas.openxmlformats.org/officeDocument/2006/relationships/slideLayout" Target="../slideLayouts/slideLayout480.xml"/><Relationship Id="rId21" Type="http://schemas.openxmlformats.org/officeDocument/2006/relationships/slideLayout" Target="../slideLayouts/slideLayout481.xml"/><Relationship Id="rId22" Type="http://schemas.openxmlformats.org/officeDocument/2006/relationships/slideLayout" Target="../slideLayouts/slideLayout482.xml"/><Relationship Id="rId23" Type="http://schemas.openxmlformats.org/officeDocument/2006/relationships/slideLayout" Target="../slideLayouts/slideLayout483.xml"/><Relationship Id="rId24" Type="http://schemas.openxmlformats.org/officeDocument/2006/relationships/slideLayout" Target="../slideLayouts/slideLayout484.xml"/><Relationship Id="rId25" Type="http://schemas.openxmlformats.org/officeDocument/2006/relationships/slideLayout" Target="../slideLayouts/slideLayout485.xml"/><Relationship Id="rId26" Type="http://schemas.openxmlformats.org/officeDocument/2006/relationships/slideLayout" Target="../slideLayouts/slideLayout486.xml"/><Relationship Id="rId27" Type="http://schemas.openxmlformats.org/officeDocument/2006/relationships/slideLayout" Target="../slideLayouts/slideLayout487.xml"/><Relationship Id="rId28" Type="http://schemas.openxmlformats.org/officeDocument/2006/relationships/slideLayout" Target="../slideLayouts/slideLayout488.xml"/><Relationship Id="rId29" Type="http://schemas.openxmlformats.org/officeDocument/2006/relationships/slideLayout" Target="../slideLayouts/slideLayout489.xml"/><Relationship Id="rId1" Type="http://schemas.openxmlformats.org/officeDocument/2006/relationships/slideLayout" Target="../slideLayouts/slideLayout461.xml"/><Relationship Id="rId2" Type="http://schemas.openxmlformats.org/officeDocument/2006/relationships/slideLayout" Target="../slideLayouts/slideLayout462.xml"/><Relationship Id="rId3" Type="http://schemas.openxmlformats.org/officeDocument/2006/relationships/slideLayout" Target="../slideLayouts/slideLayout463.xml"/><Relationship Id="rId4" Type="http://schemas.openxmlformats.org/officeDocument/2006/relationships/slideLayout" Target="../slideLayouts/slideLayout464.xml"/><Relationship Id="rId5" Type="http://schemas.openxmlformats.org/officeDocument/2006/relationships/slideLayout" Target="../slideLayouts/slideLayout465.xml"/><Relationship Id="rId30" Type="http://schemas.openxmlformats.org/officeDocument/2006/relationships/slideLayout" Target="../slideLayouts/slideLayout490.xml"/><Relationship Id="rId31" Type="http://schemas.openxmlformats.org/officeDocument/2006/relationships/slideLayout" Target="../slideLayouts/slideLayout491.xml"/><Relationship Id="rId32" Type="http://schemas.openxmlformats.org/officeDocument/2006/relationships/slideLayout" Target="../slideLayouts/slideLayout492.xml"/><Relationship Id="rId9" Type="http://schemas.openxmlformats.org/officeDocument/2006/relationships/slideLayout" Target="../slideLayouts/slideLayout469.xml"/><Relationship Id="rId6" Type="http://schemas.openxmlformats.org/officeDocument/2006/relationships/slideLayout" Target="../slideLayouts/slideLayout466.xml"/><Relationship Id="rId7" Type="http://schemas.openxmlformats.org/officeDocument/2006/relationships/slideLayout" Target="../slideLayouts/slideLayout467.xml"/><Relationship Id="rId8" Type="http://schemas.openxmlformats.org/officeDocument/2006/relationships/slideLayout" Target="../slideLayouts/slideLayout468.xml"/><Relationship Id="rId33" Type="http://schemas.openxmlformats.org/officeDocument/2006/relationships/slideLayout" Target="../slideLayouts/slideLayout493.xml"/><Relationship Id="rId34" Type="http://schemas.openxmlformats.org/officeDocument/2006/relationships/slideLayout" Target="../slideLayouts/slideLayout494.xml"/><Relationship Id="rId35" Type="http://schemas.openxmlformats.org/officeDocument/2006/relationships/slideLayout" Target="../slideLayouts/slideLayout495.xml"/><Relationship Id="rId36" Type="http://schemas.openxmlformats.org/officeDocument/2006/relationships/slideLayout" Target="../slideLayouts/slideLayout496.xml"/><Relationship Id="rId10" Type="http://schemas.openxmlformats.org/officeDocument/2006/relationships/slideLayout" Target="../slideLayouts/slideLayout470.xml"/><Relationship Id="rId11" Type="http://schemas.openxmlformats.org/officeDocument/2006/relationships/slideLayout" Target="../slideLayouts/slideLayout471.xml"/><Relationship Id="rId12" Type="http://schemas.openxmlformats.org/officeDocument/2006/relationships/slideLayout" Target="../slideLayouts/slideLayout472.xml"/><Relationship Id="rId13" Type="http://schemas.openxmlformats.org/officeDocument/2006/relationships/slideLayout" Target="../slideLayouts/slideLayout473.xml"/><Relationship Id="rId14" Type="http://schemas.openxmlformats.org/officeDocument/2006/relationships/slideLayout" Target="../slideLayouts/slideLayout474.xml"/><Relationship Id="rId15" Type="http://schemas.openxmlformats.org/officeDocument/2006/relationships/slideLayout" Target="../slideLayouts/slideLayout475.xml"/><Relationship Id="rId16" Type="http://schemas.openxmlformats.org/officeDocument/2006/relationships/slideLayout" Target="../slideLayouts/slideLayout476.xml"/><Relationship Id="rId17" Type="http://schemas.openxmlformats.org/officeDocument/2006/relationships/slideLayout" Target="../slideLayouts/slideLayout477.xml"/><Relationship Id="rId18" Type="http://schemas.openxmlformats.org/officeDocument/2006/relationships/slideLayout" Target="../slideLayouts/slideLayout478.xml"/><Relationship Id="rId19" Type="http://schemas.openxmlformats.org/officeDocument/2006/relationships/slideLayout" Target="../slideLayouts/slideLayout479.xml"/><Relationship Id="rId37" Type="http://schemas.openxmlformats.org/officeDocument/2006/relationships/slideLayout" Target="../slideLayouts/slideLayout497.xml"/><Relationship Id="rId38" Type="http://schemas.openxmlformats.org/officeDocument/2006/relationships/slideLayout" Target="../slideLayouts/slideLayout498.xml"/><Relationship Id="rId39" Type="http://schemas.openxmlformats.org/officeDocument/2006/relationships/slideLayout" Target="../slideLayouts/slideLayout499.xml"/><Relationship Id="rId40" Type="http://schemas.openxmlformats.org/officeDocument/2006/relationships/slideLayout" Target="../slideLayouts/slideLayout500.xml"/><Relationship Id="rId41" Type="http://schemas.openxmlformats.org/officeDocument/2006/relationships/slideLayout" Target="../slideLayouts/slideLayout501.xml"/><Relationship Id="rId42" Type="http://schemas.openxmlformats.org/officeDocument/2006/relationships/slideLayout" Target="../slideLayouts/slideLayout502.xml"/><Relationship Id="rId43"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513.xml"/><Relationship Id="rId12" Type="http://schemas.openxmlformats.org/officeDocument/2006/relationships/slideLayout" Target="../slideLayouts/slideLayout514.xml"/><Relationship Id="rId13" Type="http://schemas.openxmlformats.org/officeDocument/2006/relationships/slideLayout" Target="../slideLayouts/slideLayout515.xml"/><Relationship Id="rId14" Type="http://schemas.openxmlformats.org/officeDocument/2006/relationships/slideLayout" Target="../slideLayouts/slideLayout516.xml"/><Relationship Id="rId15" Type="http://schemas.openxmlformats.org/officeDocument/2006/relationships/theme" Target="../theme/theme13.xml"/><Relationship Id="rId1" Type="http://schemas.openxmlformats.org/officeDocument/2006/relationships/slideLayout" Target="../slideLayouts/slideLayout503.xml"/><Relationship Id="rId2" Type="http://schemas.openxmlformats.org/officeDocument/2006/relationships/slideLayout" Target="../slideLayouts/slideLayout504.xml"/><Relationship Id="rId3" Type="http://schemas.openxmlformats.org/officeDocument/2006/relationships/slideLayout" Target="../slideLayouts/slideLayout505.xml"/><Relationship Id="rId4" Type="http://schemas.openxmlformats.org/officeDocument/2006/relationships/slideLayout" Target="../slideLayouts/slideLayout506.xml"/><Relationship Id="rId5" Type="http://schemas.openxmlformats.org/officeDocument/2006/relationships/slideLayout" Target="../slideLayouts/slideLayout507.xml"/><Relationship Id="rId6" Type="http://schemas.openxmlformats.org/officeDocument/2006/relationships/slideLayout" Target="../slideLayouts/slideLayout508.xml"/><Relationship Id="rId7" Type="http://schemas.openxmlformats.org/officeDocument/2006/relationships/slideLayout" Target="../slideLayouts/slideLayout509.xml"/><Relationship Id="rId8" Type="http://schemas.openxmlformats.org/officeDocument/2006/relationships/slideLayout" Target="../slideLayouts/slideLayout510.xml"/><Relationship Id="rId9" Type="http://schemas.openxmlformats.org/officeDocument/2006/relationships/slideLayout" Target="../slideLayouts/slideLayout511.xml"/><Relationship Id="rId10" Type="http://schemas.openxmlformats.org/officeDocument/2006/relationships/slideLayout" Target="../slideLayouts/slideLayout51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527.xml"/><Relationship Id="rId12" Type="http://schemas.openxmlformats.org/officeDocument/2006/relationships/slideLayout" Target="../slideLayouts/slideLayout528.xml"/><Relationship Id="rId13" Type="http://schemas.openxmlformats.org/officeDocument/2006/relationships/slideLayout" Target="../slideLayouts/slideLayout529.xml"/><Relationship Id="rId14" Type="http://schemas.openxmlformats.org/officeDocument/2006/relationships/slideLayout" Target="../slideLayouts/slideLayout530.xml"/><Relationship Id="rId15" Type="http://schemas.openxmlformats.org/officeDocument/2006/relationships/theme" Target="../theme/theme14.xml"/><Relationship Id="rId1" Type="http://schemas.openxmlformats.org/officeDocument/2006/relationships/slideLayout" Target="../slideLayouts/slideLayout517.xml"/><Relationship Id="rId2" Type="http://schemas.openxmlformats.org/officeDocument/2006/relationships/slideLayout" Target="../slideLayouts/slideLayout518.xml"/><Relationship Id="rId3" Type="http://schemas.openxmlformats.org/officeDocument/2006/relationships/slideLayout" Target="../slideLayouts/slideLayout519.xml"/><Relationship Id="rId4" Type="http://schemas.openxmlformats.org/officeDocument/2006/relationships/slideLayout" Target="../slideLayouts/slideLayout520.xml"/><Relationship Id="rId5" Type="http://schemas.openxmlformats.org/officeDocument/2006/relationships/slideLayout" Target="../slideLayouts/slideLayout521.xml"/><Relationship Id="rId6" Type="http://schemas.openxmlformats.org/officeDocument/2006/relationships/slideLayout" Target="../slideLayouts/slideLayout522.xml"/><Relationship Id="rId7" Type="http://schemas.openxmlformats.org/officeDocument/2006/relationships/slideLayout" Target="../slideLayouts/slideLayout523.xml"/><Relationship Id="rId8" Type="http://schemas.openxmlformats.org/officeDocument/2006/relationships/slideLayout" Target="../slideLayouts/slideLayout524.xml"/><Relationship Id="rId9" Type="http://schemas.openxmlformats.org/officeDocument/2006/relationships/slideLayout" Target="../slideLayouts/slideLayout525.xml"/><Relationship Id="rId10" Type="http://schemas.openxmlformats.org/officeDocument/2006/relationships/slideLayout" Target="../slideLayouts/slideLayout52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541.xml"/><Relationship Id="rId12" Type="http://schemas.openxmlformats.org/officeDocument/2006/relationships/slideLayout" Target="../slideLayouts/slideLayout542.xml"/><Relationship Id="rId13" Type="http://schemas.openxmlformats.org/officeDocument/2006/relationships/theme" Target="../theme/theme15.xml"/><Relationship Id="rId1" Type="http://schemas.openxmlformats.org/officeDocument/2006/relationships/slideLayout" Target="../slideLayouts/slideLayout531.xml"/><Relationship Id="rId2" Type="http://schemas.openxmlformats.org/officeDocument/2006/relationships/slideLayout" Target="../slideLayouts/slideLayout532.xml"/><Relationship Id="rId3" Type="http://schemas.openxmlformats.org/officeDocument/2006/relationships/slideLayout" Target="../slideLayouts/slideLayout533.xml"/><Relationship Id="rId4" Type="http://schemas.openxmlformats.org/officeDocument/2006/relationships/slideLayout" Target="../slideLayouts/slideLayout534.xml"/><Relationship Id="rId5" Type="http://schemas.openxmlformats.org/officeDocument/2006/relationships/slideLayout" Target="../slideLayouts/slideLayout535.xml"/><Relationship Id="rId6" Type="http://schemas.openxmlformats.org/officeDocument/2006/relationships/slideLayout" Target="../slideLayouts/slideLayout536.xml"/><Relationship Id="rId7" Type="http://schemas.openxmlformats.org/officeDocument/2006/relationships/slideLayout" Target="../slideLayouts/slideLayout537.xml"/><Relationship Id="rId8" Type="http://schemas.openxmlformats.org/officeDocument/2006/relationships/slideLayout" Target="../slideLayouts/slideLayout538.xml"/><Relationship Id="rId9" Type="http://schemas.openxmlformats.org/officeDocument/2006/relationships/slideLayout" Target="../slideLayouts/slideLayout539.xml"/><Relationship Id="rId10" Type="http://schemas.openxmlformats.org/officeDocument/2006/relationships/slideLayout" Target="../slideLayouts/slideLayout540.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555.xml"/><Relationship Id="rId14" Type="http://schemas.openxmlformats.org/officeDocument/2006/relationships/slideLayout" Target="../slideLayouts/slideLayout556.xml"/><Relationship Id="rId15" Type="http://schemas.openxmlformats.org/officeDocument/2006/relationships/slideLayout" Target="../slideLayouts/slideLayout557.xml"/><Relationship Id="rId16" Type="http://schemas.openxmlformats.org/officeDocument/2006/relationships/slideLayout" Target="../slideLayouts/slideLayout558.xml"/><Relationship Id="rId17" Type="http://schemas.openxmlformats.org/officeDocument/2006/relationships/slideLayout" Target="../slideLayouts/slideLayout559.xml"/><Relationship Id="rId18" Type="http://schemas.openxmlformats.org/officeDocument/2006/relationships/slideLayout" Target="../slideLayouts/slideLayout560.xml"/><Relationship Id="rId19" Type="http://schemas.openxmlformats.org/officeDocument/2006/relationships/slideLayout" Target="../slideLayouts/slideLayout561.xml"/><Relationship Id="rId50" Type="http://schemas.openxmlformats.org/officeDocument/2006/relationships/slideLayout" Target="../slideLayouts/slideLayout592.xml"/><Relationship Id="rId51" Type="http://schemas.openxmlformats.org/officeDocument/2006/relationships/slideLayout" Target="../slideLayouts/slideLayout593.xml"/><Relationship Id="rId52" Type="http://schemas.openxmlformats.org/officeDocument/2006/relationships/slideLayout" Target="../slideLayouts/slideLayout594.xml"/><Relationship Id="rId53" Type="http://schemas.openxmlformats.org/officeDocument/2006/relationships/slideLayout" Target="../slideLayouts/slideLayout595.xml"/><Relationship Id="rId54" Type="http://schemas.openxmlformats.org/officeDocument/2006/relationships/slideLayout" Target="../slideLayouts/slideLayout596.xml"/><Relationship Id="rId55" Type="http://schemas.openxmlformats.org/officeDocument/2006/relationships/slideLayout" Target="../slideLayouts/slideLayout597.xml"/><Relationship Id="rId56" Type="http://schemas.openxmlformats.org/officeDocument/2006/relationships/slideLayout" Target="../slideLayouts/slideLayout598.xml"/><Relationship Id="rId57" Type="http://schemas.openxmlformats.org/officeDocument/2006/relationships/slideLayout" Target="../slideLayouts/slideLayout599.xml"/><Relationship Id="rId58" Type="http://schemas.openxmlformats.org/officeDocument/2006/relationships/slideLayout" Target="../slideLayouts/slideLayout600.xml"/><Relationship Id="rId59" Type="http://schemas.openxmlformats.org/officeDocument/2006/relationships/theme" Target="../theme/theme16.xml"/><Relationship Id="rId40" Type="http://schemas.openxmlformats.org/officeDocument/2006/relationships/slideLayout" Target="../slideLayouts/slideLayout582.xml"/><Relationship Id="rId41" Type="http://schemas.openxmlformats.org/officeDocument/2006/relationships/slideLayout" Target="../slideLayouts/slideLayout583.xml"/><Relationship Id="rId42" Type="http://schemas.openxmlformats.org/officeDocument/2006/relationships/slideLayout" Target="../slideLayouts/slideLayout584.xml"/><Relationship Id="rId43" Type="http://schemas.openxmlformats.org/officeDocument/2006/relationships/slideLayout" Target="../slideLayouts/slideLayout585.xml"/><Relationship Id="rId44" Type="http://schemas.openxmlformats.org/officeDocument/2006/relationships/slideLayout" Target="../slideLayouts/slideLayout586.xml"/><Relationship Id="rId45" Type="http://schemas.openxmlformats.org/officeDocument/2006/relationships/slideLayout" Target="../slideLayouts/slideLayout587.xml"/><Relationship Id="rId46" Type="http://schemas.openxmlformats.org/officeDocument/2006/relationships/slideLayout" Target="../slideLayouts/slideLayout588.xml"/><Relationship Id="rId47" Type="http://schemas.openxmlformats.org/officeDocument/2006/relationships/slideLayout" Target="../slideLayouts/slideLayout589.xml"/><Relationship Id="rId48" Type="http://schemas.openxmlformats.org/officeDocument/2006/relationships/slideLayout" Target="../slideLayouts/slideLayout590.xml"/><Relationship Id="rId49" Type="http://schemas.openxmlformats.org/officeDocument/2006/relationships/slideLayout" Target="../slideLayouts/slideLayout591.xml"/><Relationship Id="rId1" Type="http://schemas.openxmlformats.org/officeDocument/2006/relationships/slideLayout" Target="../slideLayouts/slideLayout543.xml"/><Relationship Id="rId2" Type="http://schemas.openxmlformats.org/officeDocument/2006/relationships/slideLayout" Target="../slideLayouts/slideLayout544.xml"/><Relationship Id="rId3" Type="http://schemas.openxmlformats.org/officeDocument/2006/relationships/slideLayout" Target="../slideLayouts/slideLayout545.xml"/><Relationship Id="rId4" Type="http://schemas.openxmlformats.org/officeDocument/2006/relationships/slideLayout" Target="../slideLayouts/slideLayout546.xml"/><Relationship Id="rId5" Type="http://schemas.openxmlformats.org/officeDocument/2006/relationships/slideLayout" Target="../slideLayouts/slideLayout547.xml"/><Relationship Id="rId6" Type="http://schemas.openxmlformats.org/officeDocument/2006/relationships/slideLayout" Target="../slideLayouts/slideLayout548.xml"/><Relationship Id="rId7" Type="http://schemas.openxmlformats.org/officeDocument/2006/relationships/slideLayout" Target="../slideLayouts/slideLayout549.xml"/><Relationship Id="rId8" Type="http://schemas.openxmlformats.org/officeDocument/2006/relationships/slideLayout" Target="../slideLayouts/slideLayout550.xml"/><Relationship Id="rId9" Type="http://schemas.openxmlformats.org/officeDocument/2006/relationships/slideLayout" Target="../slideLayouts/slideLayout551.xml"/><Relationship Id="rId30" Type="http://schemas.openxmlformats.org/officeDocument/2006/relationships/slideLayout" Target="../slideLayouts/slideLayout572.xml"/><Relationship Id="rId31" Type="http://schemas.openxmlformats.org/officeDocument/2006/relationships/slideLayout" Target="../slideLayouts/slideLayout573.xml"/><Relationship Id="rId32" Type="http://schemas.openxmlformats.org/officeDocument/2006/relationships/slideLayout" Target="../slideLayouts/slideLayout574.xml"/><Relationship Id="rId33" Type="http://schemas.openxmlformats.org/officeDocument/2006/relationships/slideLayout" Target="../slideLayouts/slideLayout575.xml"/><Relationship Id="rId34" Type="http://schemas.openxmlformats.org/officeDocument/2006/relationships/slideLayout" Target="../slideLayouts/slideLayout576.xml"/><Relationship Id="rId35" Type="http://schemas.openxmlformats.org/officeDocument/2006/relationships/slideLayout" Target="../slideLayouts/slideLayout577.xml"/><Relationship Id="rId36" Type="http://schemas.openxmlformats.org/officeDocument/2006/relationships/slideLayout" Target="../slideLayouts/slideLayout578.xml"/><Relationship Id="rId37" Type="http://schemas.openxmlformats.org/officeDocument/2006/relationships/slideLayout" Target="../slideLayouts/slideLayout579.xml"/><Relationship Id="rId38" Type="http://schemas.openxmlformats.org/officeDocument/2006/relationships/slideLayout" Target="../slideLayouts/slideLayout580.xml"/><Relationship Id="rId39" Type="http://schemas.openxmlformats.org/officeDocument/2006/relationships/slideLayout" Target="../slideLayouts/slideLayout581.xml"/><Relationship Id="rId20" Type="http://schemas.openxmlformats.org/officeDocument/2006/relationships/slideLayout" Target="../slideLayouts/slideLayout562.xml"/><Relationship Id="rId21" Type="http://schemas.openxmlformats.org/officeDocument/2006/relationships/slideLayout" Target="../slideLayouts/slideLayout563.xml"/><Relationship Id="rId22" Type="http://schemas.openxmlformats.org/officeDocument/2006/relationships/slideLayout" Target="../slideLayouts/slideLayout564.xml"/><Relationship Id="rId23" Type="http://schemas.openxmlformats.org/officeDocument/2006/relationships/slideLayout" Target="../slideLayouts/slideLayout565.xml"/><Relationship Id="rId24" Type="http://schemas.openxmlformats.org/officeDocument/2006/relationships/slideLayout" Target="../slideLayouts/slideLayout566.xml"/><Relationship Id="rId25" Type="http://schemas.openxmlformats.org/officeDocument/2006/relationships/slideLayout" Target="../slideLayouts/slideLayout567.xml"/><Relationship Id="rId26" Type="http://schemas.openxmlformats.org/officeDocument/2006/relationships/slideLayout" Target="../slideLayouts/slideLayout568.xml"/><Relationship Id="rId27" Type="http://schemas.openxmlformats.org/officeDocument/2006/relationships/slideLayout" Target="../slideLayouts/slideLayout569.xml"/><Relationship Id="rId28" Type="http://schemas.openxmlformats.org/officeDocument/2006/relationships/slideLayout" Target="../slideLayouts/slideLayout570.xml"/><Relationship Id="rId29" Type="http://schemas.openxmlformats.org/officeDocument/2006/relationships/slideLayout" Target="../slideLayouts/slideLayout571.xml"/><Relationship Id="rId10" Type="http://schemas.openxmlformats.org/officeDocument/2006/relationships/slideLayout" Target="../slideLayouts/slideLayout552.xml"/><Relationship Id="rId11" Type="http://schemas.openxmlformats.org/officeDocument/2006/relationships/slideLayout" Target="../slideLayouts/slideLayout553.xml"/><Relationship Id="rId12" Type="http://schemas.openxmlformats.org/officeDocument/2006/relationships/slideLayout" Target="../slideLayouts/slideLayout554.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609.xml"/><Relationship Id="rId20" Type="http://schemas.openxmlformats.org/officeDocument/2006/relationships/slideLayout" Target="../slideLayouts/slideLayout620.xml"/><Relationship Id="rId21" Type="http://schemas.openxmlformats.org/officeDocument/2006/relationships/theme" Target="../theme/theme17.xml"/><Relationship Id="rId22" Type="http://schemas.openxmlformats.org/officeDocument/2006/relationships/image" Target="../media/image15.jpeg"/><Relationship Id="rId10" Type="http://schemas.openxmlformats.org/officeDocument/2006/relationships/slideLayout" Target="../slideLayouts/slideLayout610.xml"/><Relationship Id="rId11" Type="http://schemas.openxmlformats.org/officeDocument/2006/relationships/slideLayout" Target="../slideLayouts/slideLayout611.xml"/><Relationship Id="rId12" Type="http://schemas.openxmlformats.org/officeDocument/2006/relationships/slideLayout" Target="../slideLayouts/slideLayout612.xml"/><Relationship Id="rId13" Type="http://schemas.openxmlformats.org/officeDocument/2006/relationships/slideLayout" Target="../slideLayouts/slideLayout613.xml"/><Relationship Id="rId14" Type="http://schemas.openxmlformats.org/officeDocument/2006/relationships/slideLayout" Target="../slideLayouts/slideLayout614.xml"/><Relationship Id="rId15" Type="http://schemas.openxmlformats.org/officeDocument/2006/relationships/slideLayout" Target="../slideLayouts/slideLayout615.xml"/><Relationship Id="rId16" Type="http://schemas.openxmlformats.org/officeDocument/2006/relationships/slideLayout" Target="../slideLayouts/slideLayout616.xml"/><Relationship Id="rId17" Type="http://schemas.openxmlformats.org/officeDocument/2006/relationships/slideLayout" Target="../slideLayouts/slideLayout617.xml"/><Relationship Id="rId18" Type="http://schemas.openxmlformats.org/officeDocument/2006/relationships/slideLayout" Target="../slideLayouts/slideLayout618.xml"/><Relationship Id="rId19" Type="http://schemas.openxmlformats.org/officeDocument/2006/relationships/slideLayout" Target="../slideLayouts/slideLayout619.xml"/><Relationship Id="rId1" Type="http://schemas.openxmlformats.org/officeDocument/2006/relationships/slideLayout" Target="../slideLayouts/slideLayout601.xml"/><Relationship Id="rId2" Type="http://schemas.openxmlformats.org/officeDocument/2006/relationships/slideLayout" Target="../slideLayouts/slideLayout602.xml"/><Relationship Id="rId3" Type="http://schemas.openxmlformats.org/officeDocument/2006/relationships/slideLayout" Target="../slideLayouts/slideLayout603.xml"/><Relationship Id="rId4" Type="http://schemas.openxmlformats.org/officeDocument/2006/relationships/slideLayout" Target="../slideLayouts/slideLayout604.xml"/><Relationship Id="rId5" Type="http://schemas.openxmlformats.org/officeDocument/2006/relationships/slideLayout" Target="../slideLayouts/slideLayout605.xml"/><Relationship Id="rId6" Type="http://schemas.openxmlformats.org/officeDocument/2006/relationships/slideLayout" Target="../slideLayouts/slideLayout606.xml"/><Relationship Id="rId7" Type="http://schemas.openxmlformats.org/officeDocument/2006/relationships/slideLayout" Target="../slideLayouts/slideLayout607.xml"/><Relationship Id="rId8" Type="http://schemas.openxmlformats.org/officeDocument/2006/relationships/slideLayout" Target="../slideLayouts/slideLayout608.xml"/></Relationships>
</file>

<file path=ppt/slideMasters/_rels/slideMaster18.xml.rels><?xml version="1.0" encoding="UTF-8" standalone="yes"?>
<Relationships xmlns="http://schemas.openxmlformats.org/package/2006/relationships"><Relationship Id="rId20" Type="http://schemas.openxmlformats.org/officeDocument/2006/relationships/slideLayout" Target="../slideLayouts/slideLayout640.xml"/><Relationship Id="rId21" Type="http://schemas.openxmlformats.org/officeDocument/2006/relationships/slideLayout" Target="../slideLayouts/slideLayout641.xml"/><Relationship Id="rId22" Type="http://schemas.openxmlformats.org/officeDocument/2006/relationships/slideLayout" Target="../slideLayouts/slideLayout642.xml"/><Relationship Id="rId23" Type="http://schemas.openxmlformats.org/officeDocument/2006/relationships/slideLayout" Target="../slideLayouts/slideLayout643.xml"/><Relationship Id="rId24" Type="http://schemas.openxmlformats.org/officeDocument/2006/relationships/slideLayout" Target="../slideLayouts/slideLayout644.xml"/><Relationship Id="rId25" Type="http://schemas.openxmlformats.org/officeDocument/2006/relationships/slideLayout" Target="../slideLayouts/slideLayout645.xml"/><Relationship Id="rId26" Type="http://schemas.openxmlformats.org/officeDocument/2006/relationships/slideLayout" Target="../slideLayouts/slideLayout646.xml"/><Relationship Id="rId27" Type="http://schemas.openxmlformats.org/officeDocument/2006/relationships/slideLayout" Target="../slideLayouts/slideLayout647.xml"/><Relationship Id="rId28" Type="http://schemas.openxmlformats.org/officeDocument/2006/relationships/slideLayout" Target="../slideLayouts/slideLayout648.xml"/><Relationship Id="rId29" Type="http://schemas.openxmlformats.org/officeDocument/2006/relationships/slideLayout" Target="../slideLayouts/slideLayout649.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30" Type="http://schemas.openxmlformats.org/officeDocument/2006/relationships/slideLayout" Target="../slideLayouts/slideLayout650.xml"/><Relationship Id="rId31" Type="http://schemas.openxmlformats.org/officeDocument/2006/relationships/slideLayout" Target="../slideLayouts/slideLayout651.xml"/><Relationship Id="rId32" Type="http://schemas.openxmlformats.org/officeDocument/2006/relationships/slideLayout" Target="../slideLayouts/slideLayout652.xml"/><Relationship Id="rId9" Type="http://schemas.openxmlformats.org/officeDocument/2006/relationships/slideLayout" Target="../slideLayouts/slideLayout629.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33" Type="http://schemas.openxmlformats.org/officeDocument/2006/relationships/slideLayout" Target="../slideLayouts/slideLayout653.xml"/><Relationship Id="rId34" Type="http://schemas.openxmlformats.org/officeDocument/2006/relationships/slideLayout" Target="../slideLayouts/slideLayout654.xml"/><Relationship Id="rId35" Type="http://schemas.openxmlformats.org/officeDocument/2006/relationships/slideLayout" Target="../slideLayouts/slideLayout655.xml"/><Relationship Id="rId36" Type="http://schemas.openxmlformats.org/officeDocument/2006/relationships/slideLayout" Target="../slideLayouts/slideLayout656.xml"/><Relationship Id="rId10" Type="http://schemas.openxmlformats.org/officeDocument/2006/relationships/slideLayout" Target="../slideLayouts/slideLayout630.xml"/><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slideLayout" Target="../slideLayouts/slideLayout634.xml"/><Relationship Id="rId15" Type="http://schemas.openxmlformats.org/officeDocument/2006/relationships/slideLayout" Target="../slideLayouts/slideLayout635.xml"/><Relationship Id="rId16" Type="http://schemas.openxmlformats.org/officeDocument/2006/relationships/slideLayout" Target="../slideLayouts/slideLayout636.xml"/><Relationship Id="rId17" Type="http://schemas.openxmlformats.org/officeDocument/2006/relationships/slideLayout" Target="../slideLayouts/slideLayout637.xml"/><Relationship Id="rId18" Type="http://schemas.openxmlformats.org/officeDocument/2006/relationships/slideLayout" Target="../slideLayouts/slideLayout638.xml"/><Relationship Id="rId19" Type="http://schemas.openxmlformats.org/officeDocument/2006/relationships/slideLayout" Target="../slideLayouts/slideLayout639.xml"/><Relationship Id="rId37" Type="http://schemas.openxmlformats.org/officeDocument/2006/relationships/slideLayout" Target="../slideLayouts/slideLayout657.xml"/><Relationship Id="rId38" Type="http://schemas.openxmlformats.org/officeDocument/2006/relationships/slideLayout" Target="../slideLayouts/slideLayout658.xml"/><Relationship Id="rId39" Type="http://schemas.openxmlformats.org/officeDocument/2006/relationships/slideLayout" Target="../slideLayouts/slideLayout659.xml"/><Relationship Id="rId40" Type="http://schemas.openxmlformats.org/officeDocument/2006/relationships/slideLayout" Target="../slideLayouts/slideLayout660.xml"/><Relationship Id="rId41" Type="http://schemas.openxmlformats.org/officeDocument/2006/relationships/slideLayout" Target="../slideLayouts/slideLayout661.xml"/><Relationship Id="rId4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0" Type="http://schemas.openxmlformats.org/officeDocument/2006/relationships/slideLayout" Target="../slideLayouts/slideLayout681.xml"/><Relationship Id="rId21" Type="http://schemas.openxmlformats.org/officeDocument/2006/relationships/slideLayout" Target="../slideLayouts/slideLayout682.xml"/><Relationship Id="rId22" Type="http://schemas.openxmlformats.org/officeDocument/2006/relationships/slideLayout" Target="../slideLayouts/slideLayout683.xml"/><Relationship Id="rId23" Type="http://schemas.openxmlformats.org/officeDocument/2006/relationships/slideLayout" Target="../slideLayouts/slideLayout684.xml"/><Relationship Id="rId24" Type="http://schemas.openxmlformats.org/officeDocument/2006/relationships/slideLayout" Target="../slideLayouts/slideLayout685.xml"/><Relationship Id="rId25" Type="http://schemas.openxmlformats.org/officeDocument/2006/relationships/slideLayout" Target="../slideLayouts/slideLayout686.xml"/><Relationship Id="rId26" Type="http://schemas.openxmlformats.org/officeDocument/2006/relationships/slideLayout" Target="../slideLayouts/slideLayout687.xml"/><Relationship Id="rId27" Type="http://schemas.openxmlformats.org/officeDocument/2006/relationships/slideLayout" Target="../slideLayouts/slideLayout688.xml"/><Relationship Id="rId28" Type="http://schemas.openxmlformats.org/officeDocument/2006/relationships/slideLayout" Target="../slideLayouts/slideLayout689.xml"/><Relationship Id="rId29" Type="http://schemas.openxmlformats.org/officeDocument/2006/relationships/slideLayout" Target="../slideLayouts/slideLayout690.xml"/><Relationship Id="rId1" Type="http://schemas.openxmlformats.org/officeDocument/2006/relationships/slideLayout" Target="../slideLayouts/slideLayout662.xml"/><Relationship Id="rId2" Type="http://schemas.openxmlformats.org/officeDocument/2006/relationships/slideLayout" Target="../slideLayouts/slideLayout663.xml"/><Relationship Id="rId3" Type="http://schemas.openxmlformats.org/officeDocument/2006/relationships/slideLayout" Target="../slideLayouts/slideLayout664.xml"/><Relationship Id="rId4" Type="http://schemas.openxmlformats.org/officeDocument/2006/relationships/slideLayout" Target="../slideLayouts/slideLayout665.xml"/><Relationship Id="rId5" Type="http://schemas.openxmlformats.org/officeDocument/2006/relationships/slideLayout" Target="../slideLayouts/slideLayout666.xml"/><Relationship Id="rId30" Type="http://schemas.openxmlformats.org/officeDocument/2006/relationships/slideLayout" Target="../slideLayouts/slideLayout691.xml"/><Relationship Id="rId31" Type="http://schemas.openxmlformats.org/officeDocument/2006/relationships/slideLayout" Target="../slideLayouts/slideLayout692.xml"/><Relationship Id="rId32" Type="http://schemas.openxmlformats.org/officeDocument/2006/relationships/slideLayout" Target="../slideLayouts/slideLayout693.xml"/><Relationship Id="rId9" Type="http://schemas.openxmlformats.org/officeDocument/2006/relationships/slideLayout" Target="../slideLayouts/slideLayout670.xml"/><Relationship Id="rId6" Type="http://schemas.openxmlformats.org/officeDocument/2006/relationships/slideLayout" Target="../slideLayouts/slideLayout667.xml"/><Relationship Id="rId7" Type="http://schemas.openxmlformats.org/officeDocument/2006/relationships/slideLayout" Target="../slideLayouts/slideLayout668.xml"/><Relationship Id="rId8" Type="http://schemas.openxmlformats.org/officeDocument/2006/relationships/slideLayout" Target="../slideLayouts/slideLayout669.xml"/><Relationship Id="rId33" Type="http://schemas.openxmlformats.org/officeDocument/2006/relationships/slideLayout" Target="../slideLayouts/slideLayout694.xml"/><Relationship Id="rId34" Type="http://schemas.openxmlformats.org/officeDocument/2006/relationships/slideLayout" Target="../slideLayouts/slideLayout695.xml"/><Relationship Id="rId35" Type="http://schemas.openxmlformats.org/officeDocument/2006/relationships/slideLayout" Target="../slideLayouts/slideLayout696.xml"/><Relationship Id="rId36" Type="http://schemas.openxmlformats.org/officeDocument/2006/relationships/slideLayout" Target="../slideLayouts/slideLayout697.xml"/><Relationship Id="rId10" Type="http://schemas.openxmlformats.org/officeDocument/2006/relationships/slideLayout" Target="../slideLayouts/slideLayout671.xml"/><Relationship Id="rId11" Type="http://schemas.openxmlformats.org/officeDocument/2006/relationships/slideLayout" Target="../slideLayouts/slideLayout672.xml"/><Relationship Id="rId12" Type="http://schemas.openxmlformats.org/officeDocument/2006/relationships/slideLayout" Target="../slideLayouts/slideLayout673.xml"/><Relationship Id="rId13" Type="http://schemas.openxmlformats.org/officeDocument/2006/relationships/slideLayout" Target="../slideLayouts/slideLayout674.xml"/><Relationship Id="rId14" Type="http://schemas.openxmlformats.org/officeDocument/2006/relationships/slideLayout" Target="../slideLayouts/slideLayout675.xml"/><Relationship Id="rId15" Type="http://schemas.openxmlformats.org/officeDocument/2006/relationships/slideLayout" Target="../slideLayouts/slideLayout676.xml"/><Relationship Id="rId16" Type="http://schemas.openxmlformats.org/officeDocument/2006/relationships/slideLayout" Target="../slideLayouts/slideLayout677.xml"/><Relationship Id="rId17" Type="http://schemas.openxmlformats.org/officeDocument/2006/relationships/slideLayout" Target="../slideLayouts/slideLayout678.xml"/><Relationship Id="rId18" Type="http://schemas.openxmlformats.org/officeDocument/2006/relationships/slideLayout" Target="../slideLayouts/slideLayout679.xml"/><Relationship Id="rId19" Type="http://schemas.openxmlformats.org/officeDocument/2006/relationships/slideLayout" Target="../slideLayouts/slideLayout680.xml"/><Relationship Id="rId37" Type="http://schemas.openxmlformats.org/officeDocument/2006/relationships/slideLayout" Target="../slideLayouts/slideLayout698.xml"/><Relationship Id="rId38" Type="http://schemas.openxmlformats.org/officeDocument/2006/relationships/slideLayout" Target="../slideLayouts/slideLayout699.xml"/><Relationship Id="rId39" Type="http://schemas.openxmlformats.org/officeDocument/2006/relationships/slideLayout" Target="../slideLayouts/slideLayout700.xml"/><Relationship Id="rId40" Type="http://schemas.openxmlformats.org/officeDocument/2006/relationships/slideLayout" Target="../slideLayouts/slideLayout701.xml"/><Relationship Id="rId41" Type="http://schemas.openxmlformats.org/officeDocument/2006/relationships/slideLayout" Target="../slideLayouts/slideLayout702.xml"/><Relationship Id="rId42" Type="http://schemas.openxmlformats.org/officeDocument/2006/relationships/slideLayout" Target="../slideLayouts/slideLayout703.xml"/><Relationship Id="rId43"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3.xml"/><Relationship Id="rId14" Type="http://schemas.openxmlformats.org/officeDocument/2006/relationships/slideLayout" Target="../slideLayouts/slideLayout74.xml"/><Relationship Id="rId15" Type="http://schemas.openxmlformats.org/officeDocument/2006/relationships/slideLayout" Target="../slideLayouts/slideLayout75.xml"/><Relationship Id="rId16" Type="http://schemas.openxmlformats.org/officeDocument/2006/relationships/slideLayout" Target="../slideLayouts/slideLayout76.xml"/><Relationship Id="rId17" Type="http://schemas.openxmlformats.org/officeDocument/2006/relationships/slideLayout" Target="../slideLayouts/slideLayout77.xml"/><Relationship Id="rId18" Type="http://schemas.openxmlformats.org/officeDocument/2006/relationships/slideLayout" Target="../slideLayouts/slideLayout78.xml"/><Relationship Id="rId19" Type="http://schemas.openxmlformats.org/officeDocument/2006/relationships/slideLayout" Target="../slideLayouts/slideLayout79.xml"/><Relationship Id="rId50" Type="http://schemas.openxmlformats.org/officeDocument/2006/relationships/slideLayout" Target="../slideLayouts/slideLayout110.xml"/><Relationship Id="rId51" Type="http://schemas.openxmlformats.org/officeDocument/2006/relationships/slideLayout" Target="../slideLayouts/slideLayout111.xml"/><Relationship Id="rId52" Type="http://schemas.openxmlformats.org/officeDocument/2006/relationships/slideLayout" Target="../slideLayouts/slideLayout112.xml"/><Relationship Id="rId53" Type="http://schemas.openxmlformats.org/officeDocument/2006/relationships/slideLayout" Target="../slideLayouts/slideLayout113.xml"/><Relationship Id="rId54" Type="http://schemas.openxmlformats.org/officeDocument/2006/relationships/slideLayout" Target="../slideLayouts/slideLayout114.xml"/><Relationship Id="rId55" Type="http://schemas.openxmlformats.org/officeDocument/2006/relationships/slideLayout" Target="../slideLayouts/slideLayout115.xml"/><Relationship Id="rId56" Type="http://schemas.openxmlformats.org/officeDocument/2006/relationships/slideLayout" Target="../slideLayouts/slideLayout116.xml"/><Relationship Id="rId57" Type="http://schemas.openxmlformats.org/officeDocument/2006/relationships/slideLayout" Target="../slideLayouts/slideLayout117.xml"/><Relationship Id="rId58" Type="http://schemas.openxmlformats.org/officeDocument/2006/relationships/theme" Target="../theme/theme2.xml"/><Relationship Id="rId40" Type="http://schemas.openxmlformats.org/officeDocument/2006/relationships/slideLayout" Target="../slideLayouts/slideLayout100.xml"/><Relationship Id="rId41" Type="http://schemas.openxmlformats.org/officeDocument/2006/relationships/slideLayout" Target="../slideLayouts/slideLayout101.xml"/><Relationship Id="rId42" Type="http://schemas.openxmlformats.org/officeDocument/2006/relationships/slideLayout" Target="../slideLayouts/slideLayout102.xml"/><Relationship Id="rId43" Type="http://schemas.openxmlformats.org/officeDocument/2006/relationships/slideLayout" Target="../slideLayouts/slideLayout103.xml"/><Relationship Id="rId44" Type="http://schemas.openxmlformats.org/officeDocument/2006/relationships/slideLayout" Target="../slideLayouts/slideLayout104.xml"/><Relationship Id="rId45" Type="http://schemas.openxmlformats.org/officeDocument/2006/relationships/slideLayout" Target="../slideLayouts/slideLayout105.xml"/><Relationship Id="rId46" Type="http://schemas.openxmlformats.org/officeDocument/2006/relationships/slideLayout" Target="../slideLayouts/slideLayout106.xml"/><Relationship Id="rId47" Type="http://schemas.openxmlformats.org/officeDocument/2006/relationships/slideLayout" Target="../slideLayouts/slideLayout107.xml"/><Relationship Id="rId48" Type="http://schemas.openxmlformats.org/officeDocument/2006/relationships/slideLayout" Target="../slideLayouts/slideLayout108.xml"/><Relationship Id="rId49" Type="http://schemas.openxmlformats.org/officeDocument/2006/relationships/slideLayout" Target="../slideLayouts/slideLayout109.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30" Type="http://schemas.openxmlformats.org/officeDocument/2006/relationships/slideLayout" Target="../slideLayouts/slideLayout90.xml"/><Relationship Id="rId31" Type="http://schemas.openxmlformats.org/officeDocument/2006/relationships/slideLayout" Target="../slideLayouts/slideLayout91.xml"/><Relationship Id="rId32" Type="http://schemas.openxmlformats.org/officeDocument/2006/relationships/slideLayout" Target="../slideLayouts/slideLayout92.xml"/><Relationship Id="rId33" Type="http://schemas.openxmlformats.org/officeDocument/2006/relationships/slideLayout" Target="../slideLayouts/slideLayout93.xml"/><Relationship Id="rId34" Type="http://schemas.openxmlformats.org/officeDocument/2006/relationships/slideLayout" Target="../slideLayouts/slideLayout94.xml"/><Relationship Id="rId35" Type="http://schemas.openxmlformats.org/officeDocument/2006/relationships/slideLayout" Target="../slideLayouts/slideLayout95.xml"/><Relationship Id="rId36" Type="http://schemas.openxmlformats.org/officeDocument/2006/relationships/slideLayout" Target="../slideLayouts/slideLayout96.xml"/><Relationship Id="rId37" Type="http://schemas.openxmlformats.org/officeDocument/2006/relationships/slideLayout" Target="../slideLayouts/slideLayout97.xml"/><Relationship Id="rId38" Type="http://schemas.openxmlformats.org/officeDocument/2006/relationships/slideLayout" Target="../slideLayouts/slideLayout98.xml"/><Relationship Id="rId39" Type="http://schemas.openxmlformats.org/officeDocument/2006/relationships/slideLayout" Target="../slideLayouts/slideLayout99.xml"/><Relationship Id="rId20" Type="http://schemas.openxmlformats.org/officeDocument/2006/relationships/slideLayout" Target="../slideLayouts/slideLayout80.xml"/><Relationship Id="rId21" Type="http://schemas.openxmlformats.org/officeDocument/2006/relationships/slideLayout" Target="../slideLayouts/slideLayout81.xml"/><Relationship Id="rId22" Type="http://schemas.openxmlformats.org/officeDocument/2006/relationships/slideLayout" Target="../slideLayouts/slideLayout82.xml"/><Relationship Id="rId23" Type="http://schemas.openxmlformats.org/officeDocument/2006/relationships/slideLayout" Target="../slideLayouts/slideLayout83.xml"/><Relationship Id="rId24" Type="http://schemas.openxmlformats.org/officeDocument/2006/relationships/slideLayout" Target="../slideLayouts/slideLayout84.xml"/><Relationship Id="rId25" Type="http://schemas.openxmlformats.org/officeDocument/2006/relationships/slideLayout" Target="../slideLayouts/slideLayout85.xml"/><Relationship Id="rId26" Type="http://schemas.openxmlformats.org/officeDocument/2006/relationships/slideLayout" Target="../slideLayouts/slideLayout86.xml"/><Relationship Id="rId27" Type="http://schemas.openxmlformats.org/officeDocument/2006/relationships/slideLayout" Target="../slideLayouts/slideLayout87.xml"/><Relationship Id="rId28" Type="http://schemas.openxmlformats.org/officeDocument/2006/relationships/slideLayout" Target="../slideLayouts/slideLayout88.xml"/><Relationship Id="rId29" Type="http://schemas.openxmlformats.org/officeDocument/2006/relationships/slideLayout" Target="../slideLayouts/slideLayout89.xml"/><Relationship Id="rId10" Type="http://schemas.openxmlformats.org/officeDocument/2006/relationships/slideLayout" Target="../slideLayouts/slideLayout70.xml"/><Relationship Id="rId11" Type="http://schemas.openxmlformats.org/officeDocument/2006/relationships/slideLayout" Target="../slideLayouts/slideLayout71.xml"/><Relationship Id="rId12"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137.xml"/><Relationship Id="rId21" Type="http://schemas.openxmlformats.org/officeDocument/2006/relationships/slideLayout" Target="../slideLayouts/slideLayout138.xml"/><Relationship Id="rId22" Type="http://schemas.openxmlformats.org/officeDocument/2006/relationships/slideLayout" Target="../slideLayouts/slideLayout139.xml"/><Relationship Id="rId23" Type="http://schemas.openxmlformats.org/officeDocument/2006/relationships/slideLayout" Target="../slideLayouts/slideLayout140.xml"/><Relationship Id="rId24" Type="http://schemas.openxmlformats.org/officeDocument/2006/relationships/slideLayout" Target="../slideLayouts/slideLayout141.xml"/><Relationship Id="rId25" Type="http://schemas.openxmlformats.org/officeDocument/2006/relationships/slideLayout" Target="../slideLayouts/slideLayout142.xml"/><Relationship Id="rId26" Type="http://schemas.openxmlformats.org/officeDocument/2006/relationships/slideLayout" Target="../slideLayouts/slideLayout143.xml"/><Relationship Id="rId27" Type="http://schemas.openxmlformats.org/officeDocument/2006/relationships/slideLayout" Target="../slideLayouts/slideLayout144.xml"/><Relationship Id="rId28" Type="http://schemas.openxmlformats.org/officeDocument/2006/relationships/slideLayout" Target="../slideLayouts/slideLayout145.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30" Type="http://schemas.openxmlformats.org/officeDocument/2006/relationships/slideLayout" Target="../slideLayouts/slideLayout147.xml"/><Relationship Id="rId31" Type="http://schemas.openxmlformats.org/officeDocument/2006/relationships/slideLayout" Target="../slideLayouts/slideLayout148.xml"/><Relationship Id="rId32" Type="http://schemas.openxmlformats.org/officeDocument/2006/relationships/slideLayout" Target="../slideLayouts/slideLayout149.xml"/><Relationship Id="rId9" Type="http://schemas.openxmlformats.org/officeDocument/2006/relationships/slideLayout" Target="../slideLayouts/slideLayout126.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33" Type="http://schemas.openxmlformats.org/officeDocument/2006/relationships/slideLayout" Target="../slideLayouts/slideLayout150.xml"/><Relationship Id="rId34" Type="http://schemas.openxmlformats.org/officeDocument/2006/relationships/slideLayout" Target="../slideLayouts/slideLayout151.xml"/><Relationship Id="rId35" Type="http://schemas.openxmlformats.org/officeDocument/2006/relationships/slideLayout" Target="../slideLayouts/slideLayout152.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slideLayout" Target="../slideLayouts/slideLayout131.xml"/><Relationship Id="rId15" Type="http://schemas.openxmlformats.org/officeDocument/2006/relationships/slideLayout" Target="../slideLayouts/slideLayout132.xml"/><Relationship Id="rId16" Type="http://schemas.openxmlformats.org/officeDocument/2006/relationships/slideLayout" Target="../slideLayouts/slideLayout133.xml"/><Relationship Id="rId17" Type="http://schemas.openxmlformats.org/officeDocument/2006/relationships/slideLayout" Target="../slideLayouts/slideLayout134.xml"/><Relationship Id="rId18" Type="http://schemas.openxmlformats.org/officeDocument/2006/relationships/slideLayout" Target="../slideLayouts/slideLayout135.xml"/><Relationship Id="rId19" Type="http://schemas.openxmlformats.org/officeDocument/2006/relationships/slideLayout" Target="../slideLayouts/slideLayout136.xml"/><Relationship Id="rId37" Type="http://schemas.openxmlformats.org/officeDocument/2006/relationships/slideLayout" Target="../slideLayouts/slideLayout154.xml"/><Relationship Id="rId38" Type="http://schemas.openxmlformats.org/officeDocument/2006/relationships/slideLayout" Target="../slideLayouts/slideLayout155.xml"/><Relationship Id="rId39" Type="http://schemas.openxmlformats.org/officeDocument/2006/relationships/slideLayout" Target="../slideLayouts/slideLayout156.xml"/><Relationship Id="rId40" Type="http://schemas.openxmlformats.org/officeDocument/2006/relationships/slideLayout" Target="../slideLayouts/slideLayout157.xml"/><Relationship Id="rId41" Type="http://schemas.openxmlformats.org/officeDocument/2006/relationships/slideLayout" Target="../slideLayouts/slideLayout158.xml"/><Relationship Id="rId42" Type="http://schemas.openxmlformats.org/officeDocument/2006/relationships/slideLayout" Target="../slideLayouts/slideLayout159.xml"/><Relationship Id="rId43" Type="http://schemas.openxmlformats.org/officeDocument/2006/relationships/slideLayout" Target="../slideLayouts/slideLayout160.xml"/><Relationship Id="rId4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80.xml"/><Relationship Id="rId21" Type="http://schemas.openxmlformats.org/officeDocument/2006/relationships/slideLayout" Target="../slideLayouts/slideLayout181.xml"/><Relationship Id="rId22" Type="http://schemas.openxmlformats.org/officeDocument/2006/relationships/slideLayout" Target="../slideLayouts/slideLayout182.xml"/><Relationship Id="rId23" Type="http://schemas.openxmlformats.org/officeDocument/2006/relationships/slideLayout" Target="../slideLayouts/slideLayout183.xml"/><Relationship Id="rId24" Type="http://schemas.openxmlformats.org/officeDocument/2006/relationships/slideLayout" Target="../slideLayouts/slideLayout184.xml"/><Relationship Id="rId25" Type="http://schemas.openxmlformats.org/officeDocument/2006/relationships/slideLayout" Target="../slideLayouts/slideLayout185.xml"/><Relationship Id="rId26" Type="http://schemas.openxmlformats.org/officeDocument/2006/relationships/slideLayout" Target="../slideLayouts/slideLayout186.xml"/><Relationship Id="rId27" Type="http://schemas.openxmlformats.org/officeDocument/2006/relationships/slideLayout" Target="../slideLayouts/slideLayout187.xml"/><Relationship Id="rId28" Type="http://schemas.openxmlformats.org/officeDocument/2006/relationships/slideLayout" Target="../slideLayouts/slideLayout188.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30" Type="http://schemas.openxmlformats.org/officeDocument/2006/relationships/slideLayout" Target="../slideLayouts/slideLayout190.xml"/><Relationship Id="rId31" Type="http://schemas.openxmlformats.org/officeDocument/2006/relationships/slideLayout" Target="../slideLayouts/slideLayout191.xml"/><Relationship Id="rId32" Type="http://schemas.openxmlformats.org/officeDocument/2006/relationships/slideLayout" Target="../slideLayouts/slideLayout192.xml"/><Relationship Id="rId9" Type="http://schemas.openxmlformats.org/officeDocument/2006/relationships/slideLayout" Target="../slideLayouts/slideLayout169.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33" Type="http://schemas.openxmlformats.org/officeDocument/2006/relationships/slideLayout" Target="../slideLayouts/slideLayout193.xml"/><Relationship Id="rId34" Type="http://schemas.openxmlformats.org/officeDocument/2006/relationships/slideLayout" Target="../slideLayouts/slideLayout194.xml"/><Relationship Id="rId35" Type="http://schemas.openxmlformats.org/officeDocument/2006/relationships/slideLayout" Target="../slideLayouts/slideLayout195.xml"/><Relationship Id="rId36" Type="http://schemas.openxmlformats.org/officeDocument/2006/relationships/slideLayout" Target="../slideLayouts/slideLayout196.xml"/><Relationship Id="rId10" Type="http://schemas.openxmlformats.org/officeDocument/2006/relationships/slideLayout" Target="../slideLayouts/slideLayout170.xml"/><Relationship Id="rId11" Type="http://schemas.openxmlformats.org/officeDocument/2006/relationships/slideLayout" Target="../slideLayouts/slideLayout171.xml"/><Relationship Id="rId12" Type="http://schemas.openxmlformats.org/officeDocument/2006/relationships/slideLayout" Target="../slideLayouts/slideLayout172.xml"/><Relationship Id="rId13" Type="http://schemas.openxmlformats.org/officeDocument/2006/relationships/slideLayout" Target="../slideLayouts/slideLayout173.xml"/><Relationship Id="rId14" Type="http://schemas.openxmlformats.org/officeDocument/2006/relationships/slideLayout" Target="../slideLayouts/slideLayout174.xml"/><Relationship Id="rId15" Type="http://schemas.openxmlformats.org/officeDocument/2006/relationships/slideLayout" Target="../slideLayouts/slideLayout175.xml"/><Relationship Id="rId16" Type="http://schemas.openxmlformats.org/officeDocument/2006/relationships/slideLayout" Target="../slideLayouts/slideLayout176.xml"/><Relationship Id="rId17" Type="http://schemas.openxmlformats.org/officeDocument/2006/relationships/slideLayout" Target="../slideLayouts/slideLayout177.xml"/><Relationship Id="rId18" Type="http://schemas.openxmlformats.org/officeDocument/2006/relationships/slideLayout" Target="../slideLayouts/slideLayout178.xml"/><Relationship Id="rId19" Type="http://schemas.openxmlformats.org/officeDocument/2006/relationships/slideLayout" Target="../slideLayouts/slideLayout179.xml"/><Relationship Id="rId37" Type="http://schemas.openxmlformats.org/officeDocument/2006/relationships/slideLayout" Target="../slideLayouts/slideLayout197.xml"/><Relationship Id="rId38" Type="http://schemas.openxmlformats.org/officeDocument/2006/relationships/slideLayout" Target="../slideLayouts/slideLayout198.xml"/><Relationship Id="rId39" Type="http://schemas.openxmlformats.org/officeDocument/2006/relationships/slideLayout" Target="../slideLayouts/slideLayout199.xml"/><Relationship Id="rId40" Type="http://schemas.openxmlformats.org/officeDocument/2006/relationships/slideLayout" Target="../slideLayouts/slideLayout200.xml"/><Relationship Id="rId41" Type="http://schemas.openxmlformats.org/officeDocument/2006/relationships/slideLayout" Target="../slideLayouts/slideLayout201.xml"/><Relationship Id="rId4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221.xml"/><Relationship Id="rId21" Type="http://schemas.openxmlformats.org/officeDocument/2006/relationships/slideLayout" Target="../slideLayouts/slideLayout222.xml"/><Relationship Id="rId22" Type="http://schemas.openxmlformats.org/officeDocument/2006/relationships/slideLayout" Target="../slideLayouts/slideLayout223.xml"/><Relationship Id="rId23" Type="http://schemas.openxmlformats.org/officeDocument/2006/relationships/slideLayout" Target="../slideLayouts/slideLayout224.xml"/><Relationship Id="rId24" Type="http://schemas.openxmlformats.org/officeDocument/2006/relationships/slideLayout" Target="../slideLayouts/slideLayout225.xml"/><Relationship Id="rId25" Type="http://schemas.openxmlformats.org/officeDocument/2006/relationships/slideLayout" Target="../slideLayouts/slideLayout226.xml"/><Relationship Id="rId26" Type="http://schemas.openxmlformats.org/officeDocument/2006/relationships/slideLayout" Target="../slideLayouts/slideLayout227.xml"/><Relationship Id="rId27" Type="http://schemas.openxmlformats.org/officeDocument/2006/relationships/slideLayout" Target="../slideLayouts/slideLayout228.xml"/><Relationship Id="rId28" Type="http://schemas.openxmlformats.org/officeDocument/2006/relationships/slideLayout" Target="../slideLayouts/slideLayout229.xml"/><Relationship Id="rId29" Type="http://schemas.openxmlformats.org/officeDocument/2006/relationships/slideLayout" Target="../slideLayouts/slideLayout230.xml"/><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30" Type="http://schemas.openxmlformats.org/officeDocument/2006/relationships/slideLayout" Target="../slideLayouts/slideLayout231.xml"/><Relationship Id="rId31" Type="http://schemas.openxmlformats.org/officeDocument/2006/relationships/slideLayout" Target="../slideLayouts/slideLayout232.xml"/><Relationship Id="rId32" Type="http://schemas.openxmlformats.org/officeDocument/2006/relationships/slideLayout" Target="../slideLayouts/slideLayout233.xml"/><Relationship Id="rId9" Type="http://schemas.openxmlformats.org/officeDocument/2006/relationships/slideLayout" Target="../slideLayouts/slideLayout210.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33" Type="http://schemas.openxmlformats.org/officeDocument/2006/relationships/slideLayout" Target="../slideLayouts/slideLayout234.xml"/><Relationship Id="rId34" Type="http://schemas.openxmlformats.org/officeDocument/2006/relationships/slideLayout" Target="../slideLayouts/slideLayout235.xml"/><Relationship Id="rId35" Type="http://schemas.openxmlformats.org/officeDocument/2006/relationships/slideLayout" Target="../slideLayouts/slideLayout236.xml"/><Relationship Id="rId36" Type="http://schemas.openxmlformats.org/officeDocument/2006/relationships/slideLayout" Target="../slideLayouts/slideLayout237.xml"/><Relationship Id="rId10" Type="http://schemas.openxmlformats.org/officeDocument/2006/relationships/slideLayout" Target="../slideLayouts/slideLayout211.xml"/><Relationship Id="rId11" Type="http://schemas.openxmlformats.org/officeDocument/2006/relationships/slideLayout" Target="../slideLayouts/slideLayout212.xml"/><Relationship Id="rId12" Type="http://schemas.openxmlformats.org/officeDocument/2006/relationships/slideLayout" Target="../slideLayouts/slideLayout213.xml"/><Relationship Id="rId13" Type="http://schemas.openxmlformats.org/officeDocument/2006/relationships/slideLayout" Target="../slideLayouts/slideLayout214.xml"/><Relationship Id="rId14" Type="http://schemas.openxmlformats.org/officeDocument/2006/relationships/slideLayout" Target="../slideLayouts/slideLayout215.xml"/><Relationship Id="rId15" Type="http://schemas.openxmlformats.org/officeDocument/2006/relationships/slideLayout" Target="../slideLayouts/slideLayout216.xml"/><Relationship Id="rId16" Type="http://schemas.openxmlformats.org/officeDocument/2006/relationships/slideLayout" Target="../slideLayouts/slideLayout217.xml"/><Relationship Id="rId17" Type="http://schemas.openxmlformats.org/officeDocument/2006/relationships/slideLayout" Target="../slideLayouts/slideLayout218.xml"/><Relationship Id="rId18" Type="http://schemas.openxmlformats.org/officeDocument/2006/relationships/slideLayout" Target="../slideLayouts/slideLayout219.xml"/><Relationship Id="rId19" Type="http://schemas.openxmlformats.org/officeDocument/2006/relationships/slideLayout" Target="../slideLayouts/slideLayout220.xml"/><Relationship Id="rId37" Type="http://schemas.openxmlformats.org/officeDocument/2006/relationships/slideLayout" Target="../slideLayouts/slideLayout238.xml"/><Relationship Id="rId38" Type="http://schemas.openxmlformats.org/officeDocument/2006/relationships/slideLayout" Target="../slideLayouts/slideLayout239.xml"/><Relationship Id="rId39" Type="http://schemas.openxmlformats.org/officeDocument/2006/relationships/slideLayout" Target="../slideLayouts/slideLayout240.xml"/><Relationship Id="rId40" Type="http://schemas.openxmlformats.org/officeDocument/2006/relationships/slideLayout" Target="../slideLayouts/slideLayout241.xml"/><Relationship Id="rId4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252.xml"/><Relationship Id="rId12" Type="http://schemas.openxmlformats.org/officeDocument/2006/relationships/slideLayout" Target="../slideLayouts/slideLayout253.xml"/><Relationship Id="rId13" Type="http://schemas.openxmlformats.org/officeDocument/2006/relationships/slideLayout" Target="../slideLayouts/slideLayout254.xml"/><Relationship Id="rId14" Type="http://schemas.openxmlformats.org/officeDocument/2006/relationships/slideLayout" Target="../slideLayouts/slideLayout255.xml"/><Relationship Id="rId15" Type="http://schemas.openxmlformats.org/officeDocument/2006/relationships/theme" Target="../theme/theme6.xml"/><Relationship Id="rId1" Type="http://schemas.openxmlformats.org/officeDocument/2006/relationships/slideLayout" Target="../slideLayouts/slideLayout242.xml"/><Relationship Id="rId2" Type="http://schemas.openxmlformats.org/officeDocument/2006/relationships/slideLayout" Target="../slideLayouts/slideLayout243.xml"/><Relationship Id="rId3" Type="http://schemas.openxmlformats.org/officeDocument/2006/relationships/slideLayout" Target="../slideLayouts/slideLayout244.xml"/><Relationship Id="rId4" Type="http://schemas.openxmlformats.org/officeDocument/2006/relationships/slideLayout" Target="../slideLayouts/slideLayout245.xml"/><Relationship Id="rId5" Type="http://schemas.openxmlformats.org/officeDocument/2006/relationships/slideLayout" Target="../slideLayouts/slideLayout246.xml"/><Relationship Id="rId6" Type="http://schemas.openxmlformats.org/officeDocument/2006/relationships/slideLayout" Target="../slideLayouts/slideLayout247.xml"/><Relationship Id="rId7" Type="http://schemas.openxmlformats.org/officeDocument/2006/relationships/slideLayout" Target="../slideLayouts/slideLayout248.xml"/><Relationship Id="rId8" Type="http://schemas.openxmlformats.org/officeDocument/2006/relationships/slideLayout" Target="../slideLayouts/slideLayout249.xml"/><Relationship Id="rId9" Type="http://schemas.openxmlformats.org/officeDocument/2006/relationships/slideLayout" Target="../slideLayouts/slideLayout250.xml"/><Relationship Id="rId10" Type="http://schemas.openxmlformats.org/officeDocument/2006/relationships/slideLayout" Target="../slideLayouts/slideLayout251.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275.xml"/><Relationship Id="rId21" Type="http://schemas.openxmlformats.org/officeDocument/2006/relationships/slideLayout" Target="../slideLayouts/slideLayout276.xml"/><Relationship Id="rId22" Type="http://schemas.openxmlformats.org/officeDocument/2006/relationships/slideLayout" Target="../slideLayouts/slideLayout277.xml"/><Relationship Id="rId23" Type="http://schemas.openxmlformats.org/officeDocument/2006/relationships/slideLayout" Target="../slideLayouts/slideLayout278.xml"/><Relationship Id="rId24" Type="http://schemas.openxmlformats.org/officeDocument/2006/relationships/slideLayout" Target="../slideLayouts/slideLayout279.xml"/><Relationship Id="rId25" Type="http://schemas.openxmlformats.org/officeDocument/2006/relationships/slideLayout" Target="../slideLayouts/slideLayout280.xml"/><Relationship Id="rId26" Type="http://schemas.openxmlformats.org/officeDocument/2006/relationships/slideLayout" Target="../slideLayouts/slideLayout281.xml"/><Relationship Id="rId27" Type="http://schemas.openxmlformats.org/officeDocument/2006/relationships/slideLayout" Target="../slideLayouts/slideLayout282.xml"/><Relationship Id="rId28" Type="http://schemas.openxmlformats.org/officeDocument/2006/relationships/slideLayout" Target="../slideLayouts/slideLayout283.xml"/><Relationship Id="rId29" Type="http://schemas.openxmlformats.org/officeDocument/2006/relationships/slideLayout" Target="../slideLayouts/slideLayout284.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30" Type="http://schemas.openxmlformats.org/officeDocument/2006/relationships/slideLayout" Target="../slideLayouts/slideLayout285.xml"/><Relationship Id="rId31" Type="http://schemas.openxmlformats.org/officeDocument/2006/relationships/slideLayout" Target="../slideLayouts/slideLayout286.xml"/><Relationship Id="rId32" Type="http://schemas.openxmlformats.org/officeDocument/2006/relationships/slideLayout" Target="../slideLayouts/slideLayout287.xml"/><Relationship Id="rId9" Type="http://schemas.openxmlformats.org/officeDocument/2006/relationships/slideLayout" Target="../slideLayouts/slideLayout264.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33" Type="http://schemas.openxmlformats.org/officeDocument/2006/relationships/slideLayout" Target="../slideLayouts/slideLayout288.xml"/><Relationship Id="rId34" Type="http://schemas.openxmlformats.org/officeDocument/2006/relationships/slideLayout" Target="../slideLayouts/slideLayout289.xml"/><Relationship Id="rId35" Type="http://schemas.openxmlformats.org/officeDocument/2006/relationships/slideLayout" Target="../slideLayouts/slideLayout290.xml"/><Relationship Id="rId36" Type="http://schemas.openxmlformats.org/officeDocument/2006/relationships/slideLayout" Target="../slideLayouts/slideLayout291.xml"/><Relationship Id="rId10" Type="http://schemas.openxmlformats.org/officeDocument/2006/relationships/slideLayout" Target="../slideLayouts/slideLayout265.xml"/><Relationship Id="rId11" Type="http://schemas.openxmlformats.org/officeDocument/2006/relationships/slideLayout" Target="../slideLayouts/slideLayout266.xml"/><Relationship Id="rId12" Type="http://schemas.openxmlformats.org/officeDocument/2006/relationships/slideLayout" Target="../slideLayouts/slideLayout267.xml"/><Relationship Id="rId13" Type="http://schemas.openxmlformats.org/officeDocument/2006/relationships/slideLayout" Target="../slideLayouts/slideLayout268.xml"/><Relationship Id="rId14" Type="http://schemas.openxmlformats.org/officeDocument/2006/relationships/slideLayout" Target="../slideLayouts/slideLayout269.xml"/><Relationship Id="rId15" Type="http://schemas.openxmlformats.org/officeDocument/2006/relationships/slideLayout" Target="../slideLayouts/slideLayout270.xml"/><Relationship Id="rId16" Type="http://schemas.openxmlformats.org/officeDocument/2006/relationships/slideLayout" Target="../slideLayouts/slideLayout271.xml"/><Relationship Id="rId17" Type="http://schemas.openxmlformats.org/officeDocument/2006/relationships/slideLayout" Target="../slideLayouts/slideLayout272.xml"/><Relationship Id="rId18" Type="http://schemas.openxmlformats.org/officeDocument/2006/relationships/slideLayout" Target="../slideLayouts/slideLayout273.xml"/><Relationship Id="rId19" Type="http://schemas.openxmlformats.org/officeDocument/2006/relationships/slideLayout" Target="../slideLayouts/slideLayout274.xml"/><Relationship Id="rId37" Type="http://schemas.openxmlformats.org/officeDocument/2006/relationships/slideLayout" Target="../slideLayouts/slideLayout292.xml"/><Relationship Id="rId38" Type="http://schemas.openxmlformats.org/officeDocument/2006/relationships/slideLayout" Target="../slideLayouts/slideLayout293.xml"/><Relationship Id="rId39" Type="http://schemas.openxmlformats.org/officeDocument/2006/relationships/slideLayout" Target="../slideLayouts/slideLayout294.xml"/><Relationship Id="rId40" Type="http://schemas.openxmlformats.org/officeDocument/2006/relationships/slideLayout" Target="../slideLayouts/slideLayout295.xml"/><Relationship Id="rId41" Type="http://schemas.openxmlformats.org/officeDocument/2006/relationships/slideLayout" Target="../slideLayouts/slideLayout296.xml"/><Relationship Id="rId4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316.xml"/><Relationship Id="rId21" Type="http://schemas.openxmlformats.org/officeDocument/2006/relationships/slideLayout" Target="../slideLayouts/slideLayout317.xml"/><Relationship Id="rId22" Type="http://schemas.openxmlformats.org/officeDocument/2006/relationships/slideLayout" Target="../slideLayouts/slideLayout318.xml"/><Relationship Id="rId23" Type="http://schemas.openxmlformats.org/officeDocument/2006/relationships/slideLayout" Target="../slideLayouts/slideLayout319.xml"/><Relationship Id="rId24" Type="http://schemas.openxmlformats.org/officeDocument/2006/relationships/slideLayout" Target="../slideLayouts/slideLayout320.xml"/><Relationship Id="rId25" Type="http://schemas.openxmlformats.org/officeDocument/2006/relationships/slideLayout" Target="../slideLayouts/slideLayout321.xml"/><Relationship Id="rId26" Type="http://schemas.openxmlformats.org/officeDocument/2006/relationships/slideLayout" Target="../slideLayouts/slideLayout322.xml"/><Relationship Id="rId27" Type="http://schemas.openxmlformats.org/officeDocument/2006/relationships/slideLayout" Target="../slideLayouts/slideLayout323.xml"/><Relationship Id="rId28" Type="http://schemas.openxmlformats.org/officeDocument/2006/relationships/slideLayout" Target="../slideLayouts/slideLayout324.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2" Type="http://schemas.openxmlformats.org/officeDocument/2006/relationships/slideLayout" Target="../slideLayouts/slideLayout298.xml"/><Relationship Id="rId3" Type="http://schemas.openxmlformats.org/officeDocument/2006/relationships/slideLayout" Target="../slideLayouts/slideLayout299.xml"/><Relationship Id="rId4" Type="http://schemas.openxmlformats.org/officeDocument/2006/relationships/slideLayout" Target="../slideLayouts/slideLayout300.xml"/><Relationship Id="rId5" Type="http://schemas.openxmlformats.org/officeDocument/2006/relationships/slideLayout" Target="../slideLayouts/slideLayout301.xml"/><Relationship Id="rId30" Type="http://schemas.openxmlformats.org/officeDocument/2006/relationships/slideLayout" Target="../slideLayouts/slideLayout326.xml"/><Relationship Id="rId31" Type="http://schemas.openxmlformats.org/officeDocument/2006/relationships/slideLayout" Target="../slideLayouts/slideLayout327.xml"/><Relationship Id="rId32" Type="http://schemas.openxmlformats.org/officeDocument/2006/relationships/slideLayout" Target="../slideLayouts/slideLayout328.xml"/><Relationship Id="rId9" Type="http://schemas.openxmlformats.org/officeDocument/2006/relationships/slideLayout" Target="../slideLayouts/slideLayout305.xml"/><Relationship Id="rId6" Type="http://schemas.openxmlformats.org/officeDocument/2006/relationships/slideLayout" Target="../slideLayouts/slideLayout302.xml"/><Relationship Id="rId7" Type="http://schemas.openxmlformats.org/officeDocument/2006/relationships/slideLayout" Target="../slideLayouts/slideLayout303.xml"/><Relationship Id="rId8" Type="http://schemas.openxmlformats.org/officeDocument/2006/relationships/slideLayout" Target="../slideLayouts/slideLayout304.xml"/><Relationship Id="rId33" Type="http://schemas.openxmlformats.org/officeDocument/2006/relationships/slideLayout" Target="../slideLayouts/slideLayout329.xml"/><Relationship Id="rId34" Type="http://schemas.openxmlformats.org/officeDocument/2006/relationships/slideLayout" Target="../slideLayouts/slideLayout330.xml"/><Relationship Id="rId35" Type="http://schemas.openxmlformats.org/officeDocument/2006/relationships/slideLayout" Target="../slideLayouts/slideLayout331.xml"/><Relationship Id="rId36" Type="http://schemas.openxmlformats.org/officeDocument/2006/relationships/slideLayout" Target="../slideLayouts/slideLayout332.xml"/><Relationship Id="rId10" Type="http://schemas.openxmlformats.org/officeDocument/2006/relationships/slideLayout" Target="../slideLayouts/slideLayout306.xml"/><Relationship Id="rId11" Type="http://schemas.openxmlformats.org/officeDocument/2006/relationships/slideLayout" Target="../slideLayouts/slideLayout307.xml"/><Relationship Id="rId12" Type="http://schemas.openxmlformats.org/officeDocument/2006/relationships/slideLayout" Target="../slideLayouts/slideLayout308.xml"/><Relationship Id="rId13" Type="http://schemas.openxmlformats.org/officeDocument/2006/relationships/slideLayout" Target="../slideLayouts/slideLayout309.xml"/><Relationship Id="rId14" Type="http://schemas.openxmlformats.org/officeDocument/2006/relationships/slideLayout" Target="../slideLayouts/slideLayout310.xml"/><Relationship Id="rId15" Type="http://schemas.openxmlformats.org/officeDocument/2006/relationships/slideLayout" Target="../slideLayouts/slideLayout311.xml"/><Relationship Id="rId16" Type="http://schemas.openxmlformats.org/officeDocument/2006/relationships/slideLayout" Target="../slideLayouts/slideLayout312.xml"/><Relationship Id="rId17" Type="http://schemas.openxmlformats.org/officeDocument/2006/relationships/slideLayout" Target="../slideLayouts/slideLayout313.xml"/><Relationship Id="rId18" Type="http://schemas.openxmlformats.org/officeDocument/2006/relationships/slideLayout" Target="../slideLayouts/slideLayout314.xml"/><Relationship Id="rId19" Type="http://schemas.openxmlformats.org/officeDocument/2006/relationships/slideLayout" Target="../slideLayouts/slideLayout315.xml"/><Relationship Id="rId37" Type="http://schemas.openxmlformats.org/officeDocument/2006/relationships/slideLayout" Target="../slideLayouts/slideLayout333.xml"/><Relationship Id="rId38" Type="http://schemas.openxmlformats.org/officeDocument/2006/relationships/slideLayout" Target="../slideLayouts/slideLayout334.xml"/><Relationship Id="rId39" Type="http://schemas.openxmlformats.org/officeDocument/2006/relationships/slideLayout" Target="../slideLayouts/slideLayout335.xml"/><Relationship Id="rId40" Type="http://schemas.openxmlformats.org/officeDocument/2006/relationships/slideLayout" Target="../slideLayouts/slideLayout336.xml"/><Relationship Id="rId41" Type="http://schemas.openxmlformats.org/officeDocument/2006/relationships/slideLayout" Target="../slideLayouts/slideLayout337.xml"/><Relationship Id="rId42" Type="http://schemas.openxmlformats.org/officeDocument/2006/relationships/slideLayout" Target="../slideLayouts/slideLayout338.xml"/><Relationship Id="rId4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358.xml"/><Relationship Id="rId21" Type="http://schemas.openxmlformats.org/officeDocument/2006/relationships/slideLayout" Target="../slideLayouts/slideLayout359.xml"/><Relationship Id="rId22" Type="http://schemas.openxmlformats.org/officeDocument/2006/relationships/slideLayout" Target="../slideLayouts/slideLayout360.xml"/><Relationship Id="rId23" Type="http://schemas.openxmlformats.org/officeDocument/2006/relationships/slideLayout" Target="../slideLayouts/slideLayout361.xml"/><Relationship Id="rId24" Type="http://schemas.openxmlformats.org/officeDocument/2006/relationships/slideLayout" Target="../slideLayouts/slideLayout362.xml"/><Relationship Id="rId25" Type="http://schemas.openxmlformats.org/officeDocument/2006/relationships/slideLayout" Target="../slideLayouts/slideLayout363.xml"/><Relationship Id="rId26" Type="http://schemas.openxmlformats.org/officeDocument/2006/relationships/slideLayout" Target="../slideLayouts/slideLayout364.xml"/><Relationship Id="rId27" Type="http://schemas.openxmlformats.org/officeDocument/2006/relationships/slideLayout" Target="../slideLayouts/slideLayout365.xml"/><Relationship Id="rId28" Type="http://schemas.openxmlformats.org/officeDocument/2006/relationships/slideLayout" Target="../slideLayouts/slideLayout366.xml"/><Relationship Id="rId29" Type="http://schemas.openxmlformats.org/officeDocument/2006/relationships/slideLayout" Target="../slideLayouts/slideLayout367.xml"/><Relationship Id="rId1" Type="http://schemas.openxmlformats.org/officeDocument/2006/relationships/slideLayout" Target="../slideLayouts/slideLayout339.xml"/><Relationship Id="rId2" Type="http://schemas.openxmlformats.org/officeDocument/2006/relationships/slideLayout" Target="../slideLayouts/slideLayout340.xml"/><Relationship Id="rId3" Type="http://schemas.openxmlformats.org/officeDocument/2006/relationships/slideLayout" Target="../slideLayouts/slideLayout341.xml"/><Relationship Id="rId4" Type="http://schemas.openxmlformats.org/officeDocument/2006/relationships/slideLayout" Target="../slideLayouts/slideLayout342.xml"/><Relationship Id="rId5" Type="http://schemas.openxmlformats.org/officeDocument/2006/relationships/slideLayout" Target="../slideLayouts/slideLayout343.xml"/><Relationship Id="rId30" Type="http://schemas.openxmlformats.org/officeDocument/2006/relationships/slideLayout" Target="../slideLayouts/slideLayout368.xml"/><Relationship Id="rId31" Type="http://schemas.openxmlformats.org/officeDocument/2006/relationships/slideLayout" Target="../slideLayouts/slideLayout369.xml"/><Relationship Id="rId32" Type="http://schemas.openxmlformats.org/officeDocument/2006/relationships/slideLayout" Target="../slideLayouts/slideLayout370.xml"/><Relationship Id="rId9" Type="http://schemas.openxmlformats.org/officeDocument/2006/relationships/slideLayout" Target="../slideLayouts/slideLayout347.xml"/><Relationship Id="rId6" Type="http://schemas.openxmlformats.org/officeDocument/2006/relationships/slideLayout" Target="../slideLayouts/slideLayout344.xml"/><Relationship Id="rId7" Type="http://schemas.openxmlformats.org/officeDocument/2006/relationships/slideLayout" Target="../slideLayouts/slideLayout345.xml"/><Relationship Id="rId8" Type="http://schemas.openxmlformats.org/officeDocument/2006/relationships/slideLayout" Target="../slideLayouts/slideLayout346.xml"/><Relationship Id="rId33" Type="http://schemas.openxmlformats.org/officeDocument/2006/relationships/slideLayout" Target="../slideLayouts/slideLayout371.xml"/><Relationship Id="rId34" Type="http://schemas.openxmlformats.org/officeDocument/2006/relationships/slideLayout" Target="../slideLayouts/slideLayout372.xml"/><Relationship Id="rId35" Type="http://schemas.openxmlformats.org/officeDocument/2006/relationships/slideLayout" Target="../slideLayouts/slideLayout373.xml"/><Relationship Id="rId36" Type="http://schemas.openxmlformats.org/officeDocument/2006/relationships/slideLayout" Target="../slideLayouts/slideLayout374.xml"/><Relationship Id="rId10" Type="http://schemas.openxmlformats.org/officeDocument/2006/relationships/slideLayout" Target="../slideLayouts/slideLayout348.xml"/><Relationship Id="rId11" Type="http://schemas.openxmlformats.org/officeDocument/2006/relationships/slideLayout" Target="../slideLayouts/slideLayout349.xml"/><Relationship Id="rId12" Type="http://schemas.openxmlformats.org/officeDocument/2006/relationships/slideLayout" Target="../slideLayouts/slideLayout350.xml"/><Relationship Id="rId13" Type="http://schemas.openxmlformats.org/officeDocument/2006/relationships/slideLayout" Target="../slideLayouts/slideLayout351.xml"/><Relationship Id="rId14" Type="http://schemas.openxmlformats.org/officeDocument/2006/relationships/slideLayout" Target="../slideLayouts/slideLayout352.xml"/><Relationship Id="rId15" Type="http://schemas.openxmlformats.org/officeDocument/2006/relationships/slideLayout" Target="../slideLayouts/slideLayout353.xml"/><Relationship Id="rId16" Type="http://schemas.openxmlformats.org/officeDocument/2006/relationships/slideLayout" Target="../slideLayouts/slideLayout354.xml"/><Relationship Id="rId17" Type="http://schemas.openxmlformats.org/officeDocument/2006/relationships/slideLayout" Target="../slideLayouts/slideLayout355.xml"/><Relationship Id="rId18" Type="http://schemas.openxmlformats.org/officeDocument/2006/relationships/slideLayout" Target="../slideLayouts/slideLayout356.xml"/><Relationship Id="rId19" Type="http://schemas.openxmlformats.org/officeDocument/2006/relationships/slideLayout" Target="../slideLayouts/slideLayout357.xml"/><Relationship Id="rId37" Type="http://schemas.openxmlformats.org/officeDocument/2006/relationships/slideLayout" Target="../slideLayouts/slideLayout375.xml"/><Relationship Id="rId38" Type="http://schemas.openxmlformats.org/officeDocument/2006/relationships/slideLayout" Target="../slideLayouts/slideLayout376.xml"/><Relationship Id="rId39" Type="http://schemas.openxmlformats.org/officeDocument/2006/relationships/slideLayout" Target="../slideLayouts/slideLayout377.xml"/><Relationship Id="rId40" Type="http://schemas.openxmlformats.org/officeDocument/2006/relationships/slideLayout" Target="../slideLayouts/slideLayout378.xml"/><Relationship Id="rId41" Type="http://schemas.openxmlformats.org/officeDocument/2006/relationships/slideLayout" Target="../slideLayouts/slideLayout379.xml"/><Relationship Id="rId4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03" y="454877"/>
            <a:ext cx="11542817" cy="975360"/>
          </a:xfrm>
          <a:prstGeom prst="rect">
            <a:avLst/>
          </a:prstGeom>
        </p:spPr>
        <p:txBody>
          <a:bodyPr vert="horz" lIns="121883" tIns="60941" rIns="121883" bIns="60941" rtlCol="0" anchor="t" anchorCtr="0">
            <a:noAutofit/>
          </a:bodyPr>
          <a:lstStyle/>
          <a:p>
            <a:r>
              <a:rPr lang="en-US" smtClean="0"/>
              <a:t>Click to edit Master title style</a:t>
            </a:r>
            <a:endParaRPr lang="en-GB" dirty="0"/>
          </a:p>
        </p:txBody>
      </p:sp>
      <p:sp>
        <p:nvSpPr>
          <p:cNvPr id="5" name="Rectangle 7"/>
          <p:cNvSpPr>
            <a:spLocks noChangeArrowheads="1"/>
          </p:cNvSpPr>
          <p:nvPr/>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231F20"/>
                </a:solidFill>
                <a:latin typeface="+mn-lt"/>
                <a:cs typeface="CiscoSans Thin"/>
              </a:rPr>
              <a:pPr algn="r" defTabSz="814217">
                <a:lnSpc>
                  <a:spcPct val="100000"/>
                </a:lnSpc>
              </a:pPr>
              <a:t>‹#›</a:t>
            </a:fld>
            <a:endParaRPr lang="en-US" sz="800" b="0" i="0" dirty="0">
              <a:solidFill>
                <a:srgbClr val="231F20"/>
              </a:solidFill>
              <a:latin typeface="+mn-lt"/>
              <a:cs typeface="CiscoSans Thin"/>
            </a:endParaRPr>
          </a:p>
        </p:txBody>
      </p:sp>
      <p:cxnSp>
        <p:nvCxnSpPr>
          <p:cNvPr id="8" name="Straight Connector 7"/>
          <p:cNvCxnSpPr/>
          <p:nvPr/>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484999"/>
      </p:ext>
    </p:extLst>
  </p:cSld>
  <p:clrMap bg1="lt1" tx1="dk1" bg2="lt2" tx2="dk2" accent1="accent1" accent2="accent2" accent3="accent3" accent4="accent4" accent5="accent5" accent6="accent6" hlink="hlink" folHlink="folHlink"/>
  <p:sldLayoutIdLst>
    <p:sldLayoutId id="2147483767" r:id="rId1"/>
    <p:sldLayoutId id="2147483662" r:id="rId2"/>
    <p:sldLayoutId id="2147483766" r:id="rId3"/>
    <p:sldLayoutId id="2147483764" r:id="rId4"/>
    <p:sldLayoutId id="2147483754" r:id="rId5"/>
    <p:sldLayoutId id="2147483665" r:id="rId6"/>
    <p:sldLayoutId id="2147483752" r:id="rId7"/>
    <p:sldLayoutId id="2147483768" r:id="rId8"/>
    <p:sldLayoutId id="2147483723" r:id="rId9"/>
    <p:sldLayoutId id="2147483758" r:id="rId10"/>
    <p:sldLayoutId id="2147483667" r:id="rId11"/>
    <p:sldLayoutId id="2147483668" r:id="rId12"/>
    <p:sldLayoutId id="2147483720" r:id="rId13"/>
    <p:sldLayoutId id="2147483669" r:id="rId14"/>
    <p:sldLayoutId id="2147483670" r:id="rId15"/>
    <p:sldLayoutId id="2147483761" r:id="rId16"/>
    <p:sldLayoutId id="2147483671" r:id="rId17"/>
    <p:sldLayoutId id="2147483672" r:id="rId18"/>
    <p:sldLayoutId id="2147483733" r:id="rId19"/>
    <p:sldLayoutId id="2147483734" r:id="rId20"/>
    <p:sldLayoutId id="2147483755" r:id="rId21"/>
    <p:sldLayoutId id="2147483760" r:id="rId22"/>
    <p:sldLayoutId id="2147483726" r:id="rId23"/>
    <p:sldLayoutId id="2147483727" r:id="rId24"/>
    <p:sldLayoutId id="2147483759" r:id="rId25"/>
    <p:sldLayoutId id="2147483731" r:id="rId26"/>
    <p:sldLayoutId id="2147483675" r:id="rId27"/>
    <p:sldLayoutId id="2147483739" r:id="rId28"/>
    <p:sldLayoutId id="2147483742" r:id="rId29"/>
    <p:sldLayoutId id="2147483738" r:id="rId30"/>
    <p:sldLayoutId id="2147483762" r:id="rId31"/>
    <p:sldLayoutId id="2147483673" r:id="rId32"/>
    <p:sldLayoutId id="2147483722" r:id="rId33"/>
    <p:sldLayoutId id="2147483730" r:id="rId34"/>
    <p:sldLayoutId id="2147483736" r:id="rId35"/>
    <p:sldLayoutId id="2147483674" r:id="rId36"/>
    <p:sldLayoutId id="2147483724" r:id="rId37"/>
    <p:sldLayoutId id="2147483725" r:id="rId38"/>
    <p:sldLayoutId id="2147483683" r:id="rId39"/>
    <p:sldLayoutId id="2147483743" r:id="rId40"/>
    <p:sldLayoutId id="2147483744" r:id="rId41"/>
    <p:sldLayoutId id="2147483745" r:id="rId42"/>
    <p:sldLayoutId id="2147483728" r:id="rId43"/>
    <p:sldLayoutId id="2147483750" r:id="rId44"/>
    <p:sldLayoutId id="2147483763" r:id="rId45"/>
    <p:sldLayoutId id="2147483686" r:id="rId46"/>
    <p:sldLayoutId id="2147483687" r:id="rId47"/>
    <p:sldLayoutId id="2147483746" r:id="rId48"/>
    <p:sldLayoutId id="2147483751" r:id="rId49"/>
    <p:sldLayoutId id="2147483756" r:id="rId50"/>
    <p:sldLayoutId id="2147483757" r:id="rId51"/>
    <p:sldLayoutId id="2147483741" r:id="rId52"/>
    <p:sldLayoutId id="2147483747" r:id="rId53"/>
    <p:sldLayoutId id="2147483748" r:id="rId54"/>
    <p:sldLayoutId id="2147483688" r:id="rId55"/>
    <p:sldLayoutId id="2147483749" r:id="rId56"/>
    <p:sldLayoutId id="2147483785" r:id="rId57"/>
    <p:sldLayoutId id="2147483787" r:id="rId58"/>
    <p:sldLayoutId id="2147484351" r:id="rId59"/>
    <p:sldLayoutId id="2147484374" r:id="rId60"/>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247"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563" indent="-228563" algn="l" defTabSz="91424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56" indent="-287914" algn="l" defTabSz="914247"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27" indent="-228532" algn="l" defTabSz="914247"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98" indent="-228532" algn="l" defTabSz="914247"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70" indent="-228532" algn="l" defTabSz="914247"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7" rtl="0" eaLnBrk="1" latinLnBrk="0" hangingPunct="1">
        <a:defRPr sz="1900" kern="1200">
          <a:solidFill>
            <a:schemeClr val="tx1"/>
          </a:solidFill>
          <a:latin typeface="+mn-lt"/>
          <a:ea typeface="+mn-ea"/>
          <a:cs typeface="+mn-cs"/>
        </a:defRPr>
      </a:lvl1pPr>
      <a:lvl2pPr marL="457121" algn="l" defTabSz="914247" rtl="0" eaLnBrk="1" latinLnBrk="0" hangingPunct="1">
        <a:defRPr sz="1900" kern="1200">
          <a:solidFill>
            <a:schemeClr val="tx1"/>
          </a:solidFill>
          <a:latin typeface="+mn-lt"/>
          <a:ea typeface="+mn-ea"/>
          <a:cs typeface="+mn-cs"/>
        </a:defRPr>
      </a:lvl2pPr>
      <a:lvl3pPr marL="914247" algn="l" defTabSz="914247" rtl="0" eaLnBrk="1" latinLnBrk="0" hangingPunct="1">
        <a:defRPr sz="1900" kern="1200">
          <a:solidFill>
            <a:schemeClr val="tx1"/>
          </a:solidFill>
          <a:latin typeface="+mn-lt"/>
          <a:ea typeface="+mn-ea"/>
          <a:cs typeface="+mn-cs"/>
        </a:defRPr>
      </a:lvl3pPr>
      <a:lvl4pPr marL="1371371" algn="l" defTabSz="914247" rtl="0" eaLnBrk="1" latinLnBrk="0" hangingPunct="1">
        <a:defRPr sz="1900" kern="1200">
          <a:solidFill>
            <a:schemeClr val="tx1"/>
          </a:solidFill>
          <a:latin typeface="+mn-lt"/>
          <a:ea typeface="+mn-ea"/>
          <a:cs typeface="+mn-cs"/>
        </a:defRPr>
      </a:lvl4pPr>
      <a:lvl5pPr marL="1828496" algn="l" defTabSz="914247" rtl="0" eaLnBrk="1" latinLnBrk="0" hangingPunct="1">
        <a:defRPr sz="1900" kern="1200">
          <a:solidFill>
            <a:schemeClr val="tx1"/>
          </a:solidFill>
          <a:latin typeface="+mn-lt"/>
          <a:ea typeface="+mn-ea"/>
          <a:cs typeface="+mn-cs"/>
        </a:defRPr>
      </a:lvl5pPr>
      <a:lvl6pPr marL="2285617" algn="l" defTabSz="914247" rtl="0" eaLnBrk="1" latinLnBrk="0" hangingPunct="1">
        <a:defRPr sz="1900" kern="1200">
          <a:solidFill>
            <a:schemeClr val="tx1"/>
          </a:solidFill>
          <a:latin typeface="+mn-lt"/>
          <a:ea typeface="+mn-ea"/>
          <a:cs typeface="+mn-cs"/>
        </a:defRPr>
      </a:lvl6pPr>
      <a:lvl7pPr marL="2742743" algn="l" defTabSz="914247" rtl="0" eaLnBrk="1" latinLnBrk="0" hangingPunct="1">
        <a:defRPr sz="1900" kern="1200">
          <a:solidFill>
            <a:schemeClr val="tx1"/>
          </a:solidFill>
          <a:latin typeface="+mn-lt"/>
          <a:ea typeface="+mn-ea"/>
          <a:cs typeface="+mn-cs"/>
        </a:defRPr>
      </a:lvl7pPr>
      <a:lvl8pPr marL="3199867" algn="l" defTabSz="914247" rtl="0" eaLnBrk="1" latinLnBrk="0" hangingPunct="1">
        <a:defRPr sz="1900" kern="1200">
          <a:solidFill>
            <a:schemeClr val="tx1"/>
          </a:solidFill>
          <a:latin typeface="+mn-lt"/>
          <a:ea typeface="+mn-ea"/>
          <a:cs typeface="+mn-cs"/>
        </a:defRPr>
      </a:lvl8pPr>
      <a:lvl9pPr marL="3656992" algn="l" defTabSz="91424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98"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98"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207" y="658641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59" y="6584677"/>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360" y="6580573"/>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345396502"/>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 id="2147484146" r:id="rId28"/>
    <p:sldLayoutId id="2147484147" r:id="rId29"/>
    <p:sldLayoutId id="2147484148" r:id="rId30"/>
    <p:sldLayoutId id="2147484149" r:id="rId31"/>
    <p:sldLayoutId id="2147484150" r:id="rId32"/>
    <p:sldLayoutId id="2147484151" r:id="rId33"/>
    <p:sldLayoutId id="2147484152" r:id="rId34"/>
    <p:sldLayoutId id="2147484153" r:id="rId35"/>
    <p:sldLayoutId id="2147484154" r:id="rId36"/>
    <p:sldLayoutId id="2147484156" r:id="rId37"/>
    <p:sldLayoutId id="2147484157" r:id="rId38"/>
    <p:sldLayoutId id="2147484158" r:id="rId39"/>
    <p:sldLayoutId id="2147484159" r:id="rId40"/>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314"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314"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199" y="658640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59" y="6584673"/>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368" y="6580569"/>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757337199"/>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 id="2147484177" r:id="rId17"/>
    <p:sldLayoutId id="2147484178" r:id="rId18"/>
    <p:sldLayoutId id="2147484179" r:id="rId19"/>
    <p:sldLayoutId id="2147484180" r:id="rId20"/>
    <p:sldLayoutId id="2147484181" r:id="rId21"/>
    <p:sldLayoutId id="2147484182" r:id="rId22"/>
    <p:sldLayoutId id="2147484183" r:id="rId23"/>
    <p:sldLayoutId id="2147484184" r:id="rId24"/>
    <p:sldLayoutId id="2147484185" r:id="rId25"/>
    <p:sldLayoutId id="2147484186" r:id="rId26"/>
    <p:sldLayoutId id="2147484187" r:id="rId27"/>
    <p:sldLayoutId id="2147484188" r:id="rId28"/>
    <p:sldLayoutId id="2147484189" r:id="rId29"/>
    <p:sldLayoutId id="2147484190" r:id="rId30"/>
    <p:sldLayoutId id="2147484191" r:id="rId31"/>
    <p:sldLayoutId id="2147484192" r:id="rId32"/>
    <p:sldLayoutId id="2147484193" r:id="rId33"/>
    <p:sldLayoutId id="2147484194" r:id="rId34"/>
    <p:sldLayoutId id="2147484195" r:id="rId35"/>
    <p:sldLayoutId id="2147484196" r:id="rId36"/>
    <p:sldLayoutId id="2147484197" r:id="rId37"/>
    <p:sldLayoutId id="2147484198" r:id="rId38"/>
    <p:sldLayoutId id="2147484199" r:id="rId39"/>
    <p:sldLayoutId id="2147484200" r:id="rId40"/>
    <p:sldLayoutId id="2147484201" r:id="rId41"/>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70" y="432215"/>
            <a:ext cx="11448832" cy="838200"/>
          </a:xfrm>
          <a:prstGeom prst="rect">
            <a:avLst/>
          </a:prstGeom>
        </p:spPr>
        <p:txBody>
          <a:bodyPr vert="horz" lIns="82294" tIns="45719" rIns="82294" bIns="45719"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74" y="1339750"/>
            <a:ext cx="11398952" cy="4965699"/>
          </a:xfrm>
          <a:prstGeom prst="rect">
            <a:avLst/>
          </a:prstGeom>
        </p:spPr>
        <p:txBody>
          <a:bodyPr vert="horz" lIns="91438" tIns="45719" rIns="91438" bIns="45719"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243" y="6586449"/>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67" y="6584713"/>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9" name="Rectangle 7"/>
          <p:cNvSpPr>
            <a:spLocks noChangeArrowheads="1"/>
          </p:cNvSpPr>
          <p:nvPr/>
        </p:nvSpPr>
        <p:spPr bwMode="ltGray">
          <a:xfrm>
            <a:off x="11604422" y="6580609"/>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74955603"/>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 id="2147484219" r:id="rId17"/>
    <p:sldLayoutId id="2147484220" r:id="rId18"/>
    <p:sldLayoutId id="2147484221" r:id="rId19"/>
    <p:sldLayoutId id="2147484222" r:id="rId20"/>
    <p:sldLayoutId id="2147484223" r:id="rId21"/>
    <p:sldLayoutId id="2147484224" r:id="rId22"/>
    <p:sldLayoutId id="2147484225" r:id="rId23"/>
    <p:sldLayoutId id="2147484226" r:id="rId24"/>
    <p:sldLayoutId id="2147484227" r:id="rId25"/>
    <p:sldLayoutId id="2147484228" r:id="rId26"/>
    <p:sldLayoutId id="2147484229" r:id="rId27"/>
    <p:sldLayoutId id="2147484230" r:id="rId28"/>
    <p:sldLayoutId id="2147484231" r:id="rId29"/>
    <p:sldLayoutId id="2147484232" r:id="rId30"/>
    <p:sldLayoutId id="2147484233" r:id="rId31"/>
    <p:sldLayoutId id="2147484234" r:id="rId32"/>
    <p:sldLayoutId id="2147484235" r:id="rId33"/>
    <p:sldLayoutId id="2147484236" r:id="rId34"/>
    <p:sldLayoutId id="2147484237" r:id="rId35"/>
    <p:sldLayoutId id="2147484238" r:id="rId36"/>
    <p:sldLayoutId id="2147484239" r:id="rId37"/>
    <p:sldLayoutId id="2147484240" r:id="rId38"/>
    <p:sldLayoutId id="2147484241" r:id="rId39"/>
    <p:sldLayoutId id="2147484242" r:id="rId40"/>
    <p:sldLayoutId id="2147484243" r:id="rId41"/>
    <p:sldLayoutId id="2147484244" r:id="rId42"/>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595" indent="-228595" algn="l" defTabSz="91438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391" indent="0" algn="l" defTabSz="91438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487" indent="-1588" algn="l" defTabSz="91438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60" indent="0" algn="l" defTabSz="91438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70" indent="0" algn="l" defTabSz="91438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54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3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2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1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60" algn="l" defTabSz="914380" rtl="0" eaLnBrk="1" latinLnBrk="0" hangingPunct="1">
        <a:defRPr sz="1800" kern="1200">
          <a:solidFill>
            <a:schemeClr val="tx1"/>
          </a:solidFill>
          <a:latin typeface="+mn-lt"/>
          <a:ea typeface="+mn-ea"/>
          <a:cs typeface="+mn-cs"/>
        </a:defRPr>
      </a:lvl5pPr>
      <a:lvl6pPr marL="2285950" algn="l" defTabSz="914380" rtl="0" eaLnBrk="1" latinLnBrk="0" hangingPunct="1">
        <a:defRPr sz="1800" kern="1200">
          <a:solidFill>
            <a:schemeClr val="tx1"/>
          </a:solidFill>
          <a:latin typeface="+mn-lt"/>
          <a:ea typeface="+mn-ea"/>
          <a:cs typeface="+mn-cs"/>
        </a:defRPr>
      </a:lvl6pPr>
      <a:lvl7pPr marL="2743140" algn="l" defTabSz="914380" rtl="0" eaLnBrk="1" latinLnBrk="0" hangingPunct="1">
        <a:defRPr sz="1800" kern="1200">
          <a:solidFill>
            <a:schemeClr val="tx1"/>
          </a:solidFill>
          <a:latin typeface="+mn-lt"/>
          <a:ea typeface="+mn-ea"/>
          <a:cs typeface="+mn-cs"/>
        </a:defRPr>
      </a:lvl7pPr>
      <a:lvl8pPr marL="3200329" algn="l" defTabSz="914380" rtl="0" eaLnBrk="1" latinLnBrk="0" hangingPunct="1">
        <a:defRPr sz="1800" kern="1200">
          <a:solidFill>
            <a:schemeClr val="tx1"/>
          </a:solidFill>
          <a:latin typeface="+mn-lt"/>
          <a:ea typeface="+mn-ea"/>
          <a:cs typeface="+mn-cs"/>
        </a:defRPr>
      </a:lvl8pPr>
      <a:lvl9pPr marL="3657520" algn="l" defTabSz="9143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193" y="432215"/>
            <a:ext cx="11448832" cy="838200"/>
          </a:xfrm>
          <a:prstGeom prst="rect">
            <a:avLst/>
          </a:prstGeom>
          <a:noFill/>
        </p:spPr>
        <p:txBody>
          <a:bodyPr anchor="b"/>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306194"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116" y="6586303"/>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2013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36" y="6584568"/>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271" y="658046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5317803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100000">
                <a:schemeClr val="tx2"/>
              </a:gs>
              <a:gs pos="35000">
                <a:schemeClr val="accent1">
                  <a:lumMod val="75000"/>
                </a:schemeClr>
              </a:gs>
              <a:gs pos="0">
                <a:schemeClr val="tx2"/>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00B050"/>
        </a:buClr>
        <a:buSzPct val="90000"/>
        <a:buFont typeface="Arial" pitchFamily="34" charset="0"/>
        <a:buChar char="•"/>
        <a:tabLst/>
        <a:defRPr lang="en-US" sz="2000" kern="1200" dirty="0" smtClean="0">
          <a:solidFill>
            <a:schemeClr val="bg1">
              <a:lumMod val="5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lumMod val="50000"/>
            </a:schemeClr>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lumMod val="50000"/>
            </a:schemeClr>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lumMod val="50000"/>
            </a:schemeClr>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lumMod val="5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13" y="432215"/>
            <a:ext cx="11448832" cy="838200"/>
          </a:xfrm>
          <a:prstGeom prst="rect">
            <a:avLst/>
          </a:prstGeom>
          <a:noFill/>
        </p:spPr>
        <p:txBody>
          <a:bodyPr anchor="b"/>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306210"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121" y="6586296"/>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2013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55" y="658456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279" y="658045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519547059"/>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100000">
                <a:schemeClr val="tx2"/>
              </a:gs>
              <a:gs pos="35000">
                <a:schemeClr val="accent1">
                  <a:lumMod val="75000"/>
                </a:schemeClr>
              </a:gs>
              <a:gs pos="0">
                <a:schemeClr val="tx2"/>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00B050"/>
        </a:buClr>
        <a:buSzPct val="90000"/>
        <a:buFont typeface="Arial" pitchFamily="34" charset="0"/>
        <a:buChar char="•"/>
        <a:tabLst/>
        <a:defRPr lang="en-US" sz="2000" kern="1200" dirty="0" smtClean="0">
          <a:solidFill>
            <a:schemeClr val="bg1">
              <a:lumMod val="5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lumMod val="50000"/>
            </a:schemeClr>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lumMod val="50000"/>
            </a:schemeClr>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lumMod val="50000"/>
            </a:schemeClr>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lumMod val="5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03" y="454877"/>
            <a:ext cx="11542817" cy="97536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10686688" y="6379474"/>
            <a:ext cx="744536" cy="154530"/>
          </a:xfrm>
          <a:prstGeom prst="rect">
            <a:avLst/>
          </a:prstGeom>
          <a:noFill/>
          <a:ln w="9525">
            <a:noFill/>
            <a:miter lim="800000"/>
            <a:headEnd/>
            <a:tailEnd/>
          </a:ln>
          <a:effectLst/>
        </p:spPr>
        <p:txBody>
          <a:bodyPr wrap="none" lIns="61598" tIns="30798" rIns="61598" bIns="30798" anchor="b">
            <a:spAutoFit/>
          </a:bodyPr>
          <a:lstStyle/>
          <a:p>
            <a:pPr algn="r" defTabSz="610846"/>
            <a:r>
              <a:rPr lang="en-US" sz="600" dirty="0">
                <a:solidFill>
                  <a:srgbClr val="231F20"/>
                </a:solidFill>
                <a:latin typeface="CiscoSansTT Light"/>
                <a:cs typeface="CiscoSans Thin"/>
              </a:rPr>
              <a:t>Cisco Confidential</a:t>
            </a:r>
          </a:p>
        </p:txBody>
      </p:sp>
      <p:sp>
        <p:nvSpPr>
          <p:cNvPr id="5" name="Rectangle 7"/>
          <p:cNvSpPr>
            <a:spLocks noChangeArrowheads="1"/>
          </p:cNvSpPr>
          <p:nvPr/>
        </p:nvSpPr>
        <p:spPr bwMode="ltGray">
          <a:xfrm>
            <a:off x="11620305" y="6375370"/>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31F20"/>
                </a:solidFill>
                <a:latin typeface="CiscoSansTT Light"/>
                <a:cs typeface="CiscoSans Thin"/>
              </a:rPr>
              <a:pPr algn="r" defTabSz="610846"/>
              <a:t>‹#›</a:t>
            </a:fld>
            <a:endParaRPr lang="en-US" sz="600" dirty="0">
              <a:solidFill>
                <a:srgbClr val="231F20"/>
              </a:solidFill>
              <a:latin typeface="CiscoSansTT Light"/>
              <a:cs typeface="CiscoSans Thin"/>
            </a:endParaRPr>
          </a:p>
        </p:txBody>
      </p:sp>
      <p:sp>
        <p:nvSpPr>
          <p:cNvPr id="6" name="Rectangle 4"/>
          <p:cNvSpPr>
            <a:spLocks noChangeArrowheads="1"/>
          </p:cNvSpPr>
          <p:nvPr/>
        </p:nvSpPr>
        <p:spPr bwMode="ltGray">
          <a:xfrm>
            <a:off x="389318" y="6381207"/>
            <a:ext cx="4559499"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smtClean="0">
                <a:solidFill>
                  <a:srgbClr val="231F20"/>
                </a:solidFill>
                <a:latin typeface="CiscoSansTT Light"/>
                <a:cs typeface="CiscoSans Thin"/>
              </a:rPr>
              <a:t>© 2013-2014  Cisco and/or its affiliates. All rights reserved.</a:t>
            </a:r>
            <a:endParaRPr lang="en-US" sz="600" dirty="0">
              <a:solidFill>
                <a:srgbClr val="231F20"/>
              </a:solidFill>
              <a:latin typeface="CiscoSansTT Light"/>
              <a:cs typeface="CiscoSans Thin"/>
            </a:endParaRPr>
          </a:p>
        </p:txBody>
      </p:sp>
      <p:cxnSp>
        <p:nvCxnSpPr>
          <p:cNvPr id="8" name="Straight Connector 7"/>
          <p:cNvCxnSpPr/>
          <p:nvPr/>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777303"/>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7" r:id="rId11"/>
    <p:sldLayoutId id="2147484288" r:id="rId12"/>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03" y="454877"/>
            <a:ext cx="11542817" cy="975360"/>
          </a:xfrm>
          <a:prstGeom prst="rect">
            <a:avLst/>
          </a:prstGeom>
        </p:spPr>
        <p:txBody>
          <a:bodyPr vert="horz" lIns="121883" tIns="60941" rIns="121883" bIns="60941"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10431879" y="6327990"/>
            <a:ext cx="999373" cy="206014"/>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231F20"/>
                </a:solidFill>
                <a:latin typeface="CiscoSansTT Light"/>
                <a:cs typeface="CiscoSans Thin"/>
              </a:rPr>
              <a:t>Cisco Confidential</a:t>
            </a:r>
          </a:p>
        </p:txBody>
      </p:sp>
      <p:sp>
        <p:nvSpPr>
          <p:cNvPr id="5" name="Rectangle 7"/>
          <p:cNvSpPr>
            <a:spLocks noChangeArrowheads="1"/>
          </p:cNvSpPr>
          <p:nvPr/>
        </p:nvSpPr>
        <p:spPr bwMode="ltGray">
          <a:xfrm>
            <a:off x="11544688"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231F20"/>
                </a:solidFill>
                <a:latin typeface="CiscoSansTT Light"/>
                <a:cs typeface="CiscoSans Thin"/>
              </a:rPr>
              <a:pPr algn="r" defTabSz="814217"/>
              <a:t>‹#›</a:t>
            </a:fld>
            <a:endParaRPr lang="en-US" sz="800" dirty="0">
              <a:solidFill>
                <a:srgbClr val="231F20"/>
              </a:solidFill>
              <a:latin typeface="CiscoSansTT Light"/>
              <a:cs typeface="CiscoSans Thin"/>
            </a:endParaRPr>
          </a:p>
        </p:txBody>
      </p:sp>
      <p:sp>
        <p:nvSpPr>
          <p:cNvPr id="6" name="Rectangle 4"/>
          <p:cNvSpPr>
            <a:spLocks noChangeArrowheads="1"/>
          </p:cNvSpPr>
          <p:nvPr/>
        </p:nvSpPr>
        <p:spPr bwMode="ltGray">
          <a:xfrm>
            <a:off x="389323"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231F20"/>
                </a:solidFill>
                <a:latin typeface="CiscoSansTT Light"/>
                <a:cs typeface="CiscoSans Thin"/>
              </a:rPr>
              <a:t>© 2013-2014  Cisco and/or its affiliates. All rights reserved.</a:t>
            </a:r>
            <a:endParaRPr lang="en-US" sz="800" dirty="0">
              <a:solidFill>
                <a:srgbClr val="231F20"/>
              </a:solidFill>
              <a:latin typeface="CiscoSansTT Light"/>
              <a:cs typeface="CiscoSans Thin"/>
            </a:endParaRPr>
          </a:p>
        </p:txBody>
      </p:sp>
      <p:cxnSp>
        <p:nvCxnSpPr>
          <p:cNvPr id="8" name="Straight Connector 7"/>
          <p:cNvCxnSpPr/>
          <p:nvPr/>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4776141" y="6267805"/>
            <a:ext cx="2885011" cy="400110"/>
          </a:xfrm>
          <a:prstGeom prst="rect">
            <a:avLst/>
          </a:prstGeom>
          <a:noFill/>
        </p:spPr>
        <p:txBody>
          <a:bodyPr wrap="square" rtlCol="0">
            <a:spAutoFit/>
          </a:bodyPr>
          <a:lstStyle/>
          <a:p>
            <a:r>
              <a:rPr lang="en-US" sz="2000" b="1" dirty="0" smtClean="0">
                <a:solidFill>
                  <a:srgbClr val="000000"/>
                </a:solidFill>
                <a:latin typeface="Arial"/>
                <a:ea typeface="Arial"/>
                <a:cs typeface="Arial"/>
              </a:rPr>
              <a:t>#</a:t>
            </a:r>
            <a:r>
              <a:rPr lang="en-US" sz="2000" b="1" dirty="0" err="1" smtClean="0">
                <a:solidFill>
                  <a:srgbClr val="000000"/>
                </a:solidFill>
                <a:latin typeface="Arial"/>
                <a:ea typeface="Arial"/>
                <a:cs typeface="Arial"/>
              </a:rPr>
              <a:t>CiscoCCAD</a:t>
            </a:r>
            <a:endParaRPr lang="en-US" sz="2000" b="1" dirty="0">
              <a:solidFill>
                <a:srgbClr val="000000"/>
              </a:solidFill>
              <a:latin typeface="CiscoSansTT Light"/>
            </a:endParaRPr>
          </a:p>
        </p:txBody>
      </p:sp>
    </p:spTree>
    <p:extLst>
      <p:ext uri="{BB962C8B-B14F-4D97-AF65-F5344CB8AC3E}">
        <p14:creationId xmlns:p14="http://schemas.microsoft.com/office/powerpoint/2010/main" val="213747310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 id="2147484304" r:id="rId15"/>
    <p:sldLayoutId id="2147484305" r:id="rId16"/>
    <p:sldLayoutId id="2147484306" r:id="rId17"/>
    <p:sldLayoutId id="2147484307" r:id="rId18"/>
    <p:sldLayoutId id="2147484308" r:id="rId19"/>
    <p:sldLayoutId id="2147484309" r:id="rId20"/>
    <p:sldLayoutId id="2147484310" r:id="rId21"/>
    <p:sldLayoutId id="2147484311" r:id="rId22"/>
    <p:sldLayoutId id="2147484312" r:id="rId23"/>
    <p:sldLayoutId id="2147484313" r:id="rId24"/>
    <p:sldLayoutId id="2147484314" r:id="rId25"/>
    <p:sldLayoutId id="2147484315" r:id="rId26"/>
    <p:sldLayoutId id="2147484316" r:id="rId27"/>
    <p:sldLayoutId id="2147484317" r:id="rId28"/>
    <p:sldLayoutId id="2147484318" r:id="rId29"/>
    <p:sldLayoutId id="2147484319" r:id="rId30"/>
    <p:sldLayoutId id="2147484320" r:id="rId31"/>
    <p:sldLayoutId id="2147484321" r:id="rId32"/>
    <p:sldLayoutId id="2147484322" r:id="rId33"/>
    <p:sldLayoutId id="2147484323" r:id="rId34"/>
    <p:sldLayoutId id="2147484324" r:id="rId35"/>
    <p:sldLayoutId id="2147484325" r:id="rId36"/>
    <p:sldLayoutId id="2147484326" r:id="rId37"/>
    <p:sldLayoutId id="2147484327" r:id="rId38"/>
    <p:sldLayoutId id="2147484328" r:id="rId39"/>
    <p:sldLayoutId id="2147484329" r:id="rId40"/>
    <p:sldLayoutId id="2147484330" r:id="rId41"/>
    <p:sldLayoutId id="2147484331" r:id="rId42"/>
    <p:sldLayoutId id="2147484332" r:id="rId43"/>
    <p:sldLayoutId id="2147484333" r:id="rId44"/>
    <p:sldLayoutId id="2147484334" r:id="rId45"/>
    <p:sldLayoutId id="2147484335" r:id="rId46"/>
    <p:sldLayoutId id="2147484336" r:id="rId47"/>
    <p:sldLayoutId id="2147484337" r:id="rId48"/>
    <p:sldLayoutId id="2147484338" r:id="rId49"/>
    <p:sldLayoutId id="2147484339" r:id="rId50"/>
    <p:sldLayoutId id="2147484340" r:id="rId51"/>
    <p:sldLayoutId id="2147484341" r:id="rId52"/>
    <p:sldLayoutId id="2147484342" r:id="rId53"/>
    <p:sldLayoutId id="2147484343" r:id="rId54"/>
    <p:sldLayoutId id="2147484344" r:id="rId55"/>
    <p:sldLayoutId id="2147484345" r:id="rId56"/>
    <p:sldLayoutId id="2147484346" r:id="rId57"/>
    <p:sldLayoutId id="2147484347" r:id="rId58"/>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247"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563" indent="-228563" algn="l" defTabSz="91424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56" indent="-287914" algn="l" defTabSz="914247"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27" indent="-228532" algn="l" defTabSz="914247"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98" indent="-228532" algn="l" defTabSz="914247"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70" indent="-228532" algn="l" defTabSz="914247"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7" rtl="0" eaLnBrk="1" latinLnBrk="0" hangingPunct="1">
        <a:defRPr sz="1900" kern="1200">
          <a:solidFill>
            <a:schemeClr val="tx1"/>
          </a:solidFill>
          <a:latin typeface="+mn-lt"/>
          <a:ea typeface="+mn-ea"/>
          <a:cs typeface="+mn-cs"/>
        </a:defRPr>
      </a:lvl1pPr>
      <a:lvl2pPr marL="457121" algn="l" defTabSz="914247" rtl="0" eaLnBrk="1" latinLnBrk="0" hangingPunct="1">
        <a:defRPr sz="1900" kern="1200">
          <a:solidFill>
            <a:schemeClr val="tx1"/>
          </a:solidFill>
          <a:latin typeface="+mn-lt"/>
          <a:ea typeface="+mn-ea"/>
          <a:cs typeface="+mn-cs"/>
        </a:defRPr>
      </a:lvl2pPr>
      <a:lvl3pPr marL="914247" algn="l" defTabSz="914247" rtl="0" eaLnBrk="1" latinLnBrk="0" hangingPunct="1">
        <a:defRPr sz="1900" kern="1200">
          <a:solidFill>
            <a:schemeClr val="tx1"/>
          </a:solidFill>
          <a:latin typeface="+mn-lt"/>
          <a:ea typeface="+mn-ea"/>
          <a:cs typeface="+mn-cs"/>
        </a:defRPr>
      </a:lvl3pPr>
      <a:lvl4pPr marL="1371371" algn="l" defTabSz="914247" rtl="0" eaLnBrk="1" latinLnBrk="0" hangingPunct="1">
        <a:defRPr sz="1900" kern="1200">
          <a:solidFill>
            <a:schemeClr val="tx1"/>
          </a:solidFill>
          <a:latin typeface="+mn-lt"/>
          <a:ea typeface="+mn-ea"/>
          <a:cs typeface="+mn-cs"/>
        </a:defRPr>
      </a:lvl4pPr>
      <a:lvl5pPr marL="1828496" algn="l" defTabSz="914247" rtl="0" eaLnBrk="1" latinLnBrk="0" hangingPunct="1">
        <a:defRPr sz="1900" kern="1200">
          <a:solidFill>
            <a:schemeClr val="tx1"/>
          </a:solidFill>
          <a:latin typeface="+mn-lt"/>
          <a:ea typeface="+mn-ea"/>
          <a:cs typeface="+mn-cs"/>
        </a:defRPr>
      </a:lvl5pPr>
      <a:lvl6pPr marL="2285617" algn="l" defTabSz="914247" rtl="0" eaLnBrk="1" latinLnBrk="0" hangingPunct="1">
        <a:defRPr sz="1900" kern="1200">
          <a:solidFill>
            <a:schemeClr val="tx1"/>
          </a:solidFill>
          <a:latin typeface="+mn-lt"/>
          <a:ea typeface="+mn-ea"/>
          <a:cs typeface="+mn-cs"/>
        </a:defRPr>
      </a:lvl6pPr>
      <a:lvl7pPr marL="2742743" algn="l" defTabSz="914247" rtl="0" eaLnBrk="1" latinLnBrk="0" hangingPunct="1">
        <a:defRPr sz="1900" kern="1200">
          <a:solidFill>
            <a:schemeClr val="tx1"/>
          </a:solidFill>
          <a:latin typeface="+mn-lt"/>
          <a:ea typeface="+mn-ea"/>
          <a:cs typeface="+mn-cs"/>
        </a:defRPr>
      </a:lvl7pPr>
      <a:lvl8pPr marL="3199867" algn="l" defTabSz="914247" rtl="0" eaLnBrk="1" latinLnBrk="0" hangingPunct="1">
        <a:defRPr sz="1900" kern="1200">
          <a:solidFill>
            <a:schemeClr val="tx1"/>
          </a:solidFill>
          <a:latin typeface="+mn-lt"/>
          <a:ea typeface="+mn-ea"/>
          <a:cs typeface="+mn-cs"/>
        </a:defRPr>
      </a:lvl8pPr>
      <a:lvl9pPr marL="3656992" algn="l" defTabSz="914247"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invGray">
      <p:bgRef idx="1001">
        <a:schemeClr val="bg1"/>
      </p:bgRef>
    </p:bg>
    <p:spTree>
      <p:nvGrpSpPr>
        <p:cNvPr id="1" name=""/>
        <p:cNvGrpSpPr/>
        <p:nvPr/>
      </p:nvGrpSpPr>
      <p:grpSpPr>
        <a:xfrm>
          <a:off x="0" y="0"/>
          <a:ext cx="0" cy="0"/>
          <a:chOff x="0" y="0"/>
          <a:chExt cx="0" cy="0"/>
        </a:xfrm>
      </p:grpSpPr>
      <p:pic>
        <p:nvPicPr>
          <p:cNvPr id="2" name="Picture 1" descr="B20516x02J_150dpi_RGB.jpg"/>
          <p:cNvPicPr>
            <a:picLocks noChangeAspect="1"/>
          </p:cNvPicPr>
          <p:nvPr userDrawn="1"/>
        </p:nvPicPr>
        <p:blipFill rotWithShape="1">
          <a:blip r:embed="rId22" cstate="screen">
            <a:extLst>
              <a:ext uri="{28A0092B-C50C-407E-A947-70E740481C1C}">
                <a14:useLocalDpi xmlns:a14="http://schemas.microsoft.com/office/drawing/2010/main" val="0"/>
              </a:ext>
            </a:extLst>
          </a:blip>
          <a:srcRect/>
          <a:stretch/>
        </p:blipFill>
        <p:spPr>
          <a:xfrm>
            <a:off x="0" y="0"/>
            <a:ext cx="12274265" cy="1105677"/>
          </a:xfrm>
          <a:prstGeom prst="rect">
            <a:avLst/>
          </a:prstGeom>
        </p:spPr>
      </p:pic>
      <p:sp>
        <p:nvSpPr>
          <p:cNvPr id="1026" name="Rectangle 2"/>
          <p:cNvSpPr>
            <a:spLocks noGrp="1" noChangeArrowheads="1"/>
          </p:cNvSpPr>
          <p:nvPr>
            <p:ph type="title"/>
          </p:nvPr>
        </p:nvSpPr>
        <p:spPr bwMode="auto">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p>
            <a:pPr lvl="0"/>
            <a:r>
              <a:rPr lang="en-US" dirty="0" smtClean="0">
                <a:sym typeface="Arial" pitchFamily="34" charset="0"/>
              </a:rPr>
              <a:t>Click to edit Master title style</a:t>
            </a:r>
          </a:p>
        </p:txBody>
      </p:sp>
      <p:sp>
        <p:nvSpPr>
          <p:cNvPr id="1027" name="Rectangle 3"/>
          <p:cNvSpPr>
            <a:spLocks noGrp="1" noChangeArrowheads="1"/>
          </p:cNvSpPr>
          <p:nvPr>
            <p:ph type="body" idx="1"/>
          </p:nvPr>
        </p:nvSpPr>
        <p:spPr bwMode="auto">
          <a:xfrm>
            <a:off x="445012" y="1447039"/>
            <a:ext cx="8886211" cy="486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99" tIns="60949" rIns="243797" bIns="60949"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14" name="Rectangle 6"/>
          <p:cNvSpPr>
            <a:spLocks noChangeArrowheads="1"/>
          </p:cNvSpPr>
          <p:nvPr userDrawn="1"/>
        </p:nvSpPr>
        <p:spPr bwMode="ltGray">
          <a:xfrm>
            <a:off x="529168" y="6554396"/>
            <a:ext cx="3940887" cy="23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583" tIns="30791" rIns="61583" bIns="30791" anchor="b">
            <a:spAutoFit/>
          </a:bodyPr>
          <a:lstStyle/>
          <a:p>
            <a:pPr defTabSz="610684" fontAlgn="base">
              <a:spcBef>
                <a:spcPct val="0"/>
              </a:spcBef>
              <a:spcAft>
                <a:spcPct val="0"/>
              </a:spcAft>
            </a:pPr>
            <a:r>
              <a:rPr lang="en-US" sz="1100" b="1" dirty="0" smtClean="0">
                <a:solidFill>
                  <a:srgbClr val="8E8E95"/>
                </a:solidFill>
                <a:latin typeface="Arial"/>
                <a:ea typeface="Apple LiGothic Medium" charset="-120"/>
                <a:cs typeface="Arial"/>
                <a:sym typeface="Arial" pitchFamily="34" charset="0"/>
              </a:rPr>
              <a:t>Cisco Connect 2015</a:t>
            </a:r>
            <a:endParaRPr lang="en-US" sz="1100" dirty="0">
              <a:solidFill>
                <a:srgbClr val="8E8E95"/>
              </a:solidFill>
              <a:latin typeface="Arial" pitchFamily="34" charset="0"/>
              <a:ea typeface="Apple LiGothic Medium" charset="-120"/>
              <a:cs typeface="Apple LiGothic Medium"/>
              <a:sym typeface="Arial" pitchFamily="34" charset="0"/>
            </a:endParaRPr>
          </a:p>
        </p:txBody>
      </p:sp>
      <p:sp>
        <p:nvSpPr>
          <p:cNvPr id="10" name="Slide Number Placeholder 6"/>
          <p:cNvSpPr>
            <a:spLocks noGrp="1"/>
          </p:cNvSpPr>
          <p:nvPr>
            <p:ph type="sldNum" sz="quarter" idx="4"/>
          </p:nvPr>
        </p:nvSpPr>
        <p:spPr>
          <a:xfrm>
            <a:off x="11708279" y="6605683"/>
            <a:ext cx="489010" cy="252317"/>
          </a:xfrm>
          <a:prstGeom prst="rect">
            <a:avLst/>
          </a:prstGeom>
        </p:spPr>
        <p:txBody>
          <a:bodyPr vert="horz" lIns="121899" tIns="60949" rIns="121899" bIns="60949" rtlCol="0" anchor="ctr"/>
          <a:lstStyle>
            <a:lvl1pPr algn="r">
              <a:defRPr sz="900">
                <a:solidFill>
                  <a:schemeClr val="tx2"/>
                </a:solidFill>
              </a:defRPr>
            </a:lvl1pPr>
          </a:lstStyle>
          <a:p>
            <a:pPr defTabSz="685680">
              <a:defRPr/>
            </a:pPr>
            <a:fld id="{2F5CCB13-0A32-4557-88E9-079F0C330695}" type="slidenum">
              <a:rPr lang="en-US" kern="0" smtClean="0">
                <a:solidFill>
                  <a:srgbClr val="000000"/>
                </a:solidFill>
                <a:latin typeface="Arial" pitchFamily="34" charset="0"/>
                <a:ea typeface="Apple LiGothic Medium" pitchFamily="2" charset="-120"/>
                <a:cs typeface="Apple LiGothic Medium"/>
                <a:sym typeface="Arial" pitchFamily="34" charset="0"/>
              </a:rPr>
              <a:pPr defTabSz="685680">
                <a:defRPr/>
              </a:pPr>
              <a:t>‹#›</a:t>
            </a:fld>
            <a:endParaRPr lang="en-US" kern="0" dirty="0">
              <a:solidFill>
                <a:srgbClr val="000000"/>
              </a:solidFill>
              <a:latin typeface="Arial" pitchFamily="34" charset="0"/>
              <a:ea typeface="Apple LiGothic Medium" pitchFamily="2" charset="-120"/>
              <a:cs typeface="Apple LiGothic Medium"/>
              <a:sym typeface="Arial" pitchFamily="34" charset="0"/>
            </a:endParaRPr>
          </a:p>
        </p:txBody>
      </p:sp>
    </p:spTree>
    <p:extLst>
      <p:ext uri="{BB962C8B-B14F-4D97-AF65-F5344CB8AC3E}">
        <p14:creationId xmlns:p14="http://schemas.microsoft.com/office/powerpoint/2010/main" val="2071990318"/>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 id="2147484367" r:id="rId15"/>
    <p:sldLayoutId id="2147484368" r:id="rId16"/>
    <p:sldLayoutId id="2147484369" r:id="rId17"/>
    <p:sldLayoutId id="2147484370" r:id="rId18"/>
    <p:sldLayoutId id="2147484371" r:id="rId19"/>
    <p:sldLayoutId id="2147484373" r:id="rId20"/>
  </p:sldLayoutIdLst>
  <p:transition xmlns:p14="http://schemas.microsoft.com/office/powerpoint/2010/main"/>
  <p:timing>
    <p:tnLst>
      <p:par>
        <p:cTn xmlns:p14="http://schemas.microsoft.com/office/powerpoint/2010/main" id="1" dur="indefinite" restart="never" nodeType="tmRoot"/>
      </p:par>
    </p:tnLst>
  </p:timing>
  <p:hf sldNum="0" hdr="0" ftr="0" dt="0"/>
  <p:txStyles>
    <p:titleStyle>
      <a:lvl1pPr marL="8333" indent="-8333" algn="l" rtl="0" eaLnBrk="0" fontAlgn="base" hangingPunct="0">
        <a:lnSpc>
          <a:spcPct val="90000"/>
        </a:lnSpc>
        <a:spcBef>
          <a:spcPct val="0"/>
        </a:spcBef>
        <a:spcAft>
          <a:spcPct val="0"/>
        </a:spcAft>
        <a:defRPr sz="3200" b="0">
          <a:solidFill>
            <a:schemeClr val="bg1"/>
          </a:solidFill>
          <a:latin typeface="+mj-lt"/>
          <a:ea typeface="+mj-ea"/>
          <a:cs typeface="+mj-cs"/>
          <a:sym typeface="Arial" pitchFamily="34" charset="0"/>
        </a:defRPr>
      </a:lvl1pPr>
      <a:lvl2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173"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4013"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6853"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693"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459500" indent="-457120" algn="l" rtl="0" eaLnBrk="0" fontAlgn="base" hangingPunct="0">
        <a:lnSpc>
          <a:spcPct val="90000"/>
        </a:lnSpc>
        <a:spcBef>
          <a:spcPts val="1600"/>
        </a:spcBef>
        <a:spcAft>
          <a:spcPct val="0"/>
        </a:spcAft>
        <a:buClr>
          <a:srgbClr val="0C65B7"/>
        </a:buClr>
        <a:buSzPct val="100000"/>
        <a:buFont typeface="Arial"/>
        <a:buChar char="•"/>
        <a:defRPr sz="2400">
          <a:solidFill>
            <a:srgbClr val="000000"/>
          </a:solidFill>
          <a:latin typeface="+mn-lt"/>
          <a:ea typeface="+mn-ea"/>
          <a:cs typeface="+mn-cs"/>
          <a:sym typeface="Arial" pitchFamily="34" charset="0"/>
        </a:defRPr>
      </a:lvl1pPr>
      <a:lvl2pPr marL="714250" indent="-457120" algn="l" rtl="0" eaLnBrk="0" fontAlgn="base" hangingPunct="0">
        <a:lnSpc>
          <a:spcPct val="90000"/>
        </a:lnSpc>
        <a:spcBef>
          <a:spcPts val="533"/>
        </a:spcBef>
        <a:spcAft>
          <a:spcPct val="0"/>
        </a:spcAft>
        <a:buClr>
          <a:srgbClr val="0C65B7"/>
        </a:buClr>
        <a:buSzPct val="100000"/>
        <a:buFont typeface="Arial"/>
        <a:buChar char="•"/>
        <a:defRPr sz="2100">
          <a:solidFill>
            <a:srgbClr val="000000"/>
          </a:solidFill>
          <a:latin typeface="+mn-lt"/>
          <a:ea typeface="+mn-ea"/>
          <a:cs typeface="+mn-cs"/>
          <a:sym typeface="Arial" pitchFamily="34" charset="0"/>
        </a:defRPr>
      </a:lvl2pPr>
      <a:lvl3pPr marL="972570" indent="-457120" algn="l" rtl="0" eaLnBrk="0" fontAlgn="base" hangingPunct="0">
        <a:lnSpc>
          <a:spcPct val="90000"/>
        </a:lnSpc>
        <a:spcBef>
          <a:spcPts val="267"/>
        </a:spcBef>
        <a:spcAft>
          <a:spcPct val="0"/>
        </a:spcAft>
        <a:buClr>
          <a:srgbClr val="0C65B7"/>
        </a:buClr>
        <a:buSzPct val="100000"/>
        <a:buFont typeface="Arial"/>
        <a:buChar char="•"/>
        <a:defRPr sz="1900">
          <a:solidFill>
            <a:srgbClr val="000000"/>
          </a:solidFill>
          <a:latin typeface="+mn-lt"/>
          <a:ea typeface="+mn-ea"/>
          <a:cs typeface="+mn-cs"/>
          <a:sym typeface="Arial" pitchFamily="34" charset="0"/>
        </a:defRPr>
      </a:lvl3pPr>
      <a:lvl4pPr marL="1033282" indent="-304747" algn="l" rtl="0" eaLnBrk="0" fontAlgn="base" hangingPunct="0">
        <a:lnSpc>
          <a:spcPct val="90000"/>
        </a:lnSpc>
        <a:spcBef>
          <a:spcPts val="267"/>
        </a:spcBef>
        <a:spcAft>
          <a:spcPct val="0"/>
        </a:spcAft>
        <a:buClr>
          <a:srgbClr val="0C65B7"/>
        </a:buClr>
        <a:buSzPct val="100000"/>
        <a:buFont typeface="Arial"/>
        <a:buChar char="•"/>
        <a:defRPr sz="1500">
          <a:solidFill>
            <a:srgbClr val="000000"/>
          </a:solidFill>
          <a:latin typeface="+mn-lt"/>
          <a:ea typeface="+mn-ea"/>
          <a:cs typeface="+mn-cs"/>
          <a:sym typeface="Arial" pitchFamily="34" charset="0"/>
        </a:defRPr>
      </a:lvl4pPr>
      <a:lvl5pPr marL="1030901" indent="-89282" algn="l" rtl="0" eaLnBrk="0" fontAlgn="base" hangingPunct="0">
        <a:lnSpc>
          <a:spcPct val="95000"/>
        </a:lnSpc>
        <a:spcBef>
          <a:spcPts val="900"/>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888000" indent="-171421"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2230840" indent="-171421"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2573680" indent="-171421"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916520" indent="-171421"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342840" rtl="0" eaLnBrk="1" latinLnBrk="0" hangingPunct="1">
        <a:defRPr sz="1300" kern="1200">
          <a:solidFill>
            <a:schemeClr val="tx1"/>
          </a:solidFill>
          <a:latin typeface="+mn-lt"/>
          <a:ea typeface="+mn-ea"/>
          <a:cs typeface="+mn-cs"/>
        </a:defRPr>
      </a:lvl1pPr>
      <a:lvl2pPr marL="342840" algn="l" defTabSz="342840" rtl="0" eaLnBrk="1" latinLnBrk="0" hangingPunct="1">
        <a:defRPr sz="1300" kern="1200">
          <a:solidFill>
            <a:schemeClr val="tx1"/>
          </a:solidFill>
          <a:latin typeface="+mn-lt"/>
          <a:ea typeface="+mn-ea"/>
          <a:cs typeface="+mn-cs"/>
        </a:defRPr>
      </a:lvl2pPr>
      <a:lvl3pPr marL="685680" algn="l" defTabSz="342840" rtl="0" eaLnBrk="1" latinLnBrk="0" hangingPunct="1">
        <a:defRPr sz="1300" kern="1200">
          <a:solidFill>
            <a:schemeClr val="tx1"/>
          </a:solidFill>
          <a:latin typeface="+mn-lt"/>
          <a:ea typeface="+mn-ea"/>
          <a:cs typeface="+mn-cs"/>
        </a:defRPr>
      </a:lvl3pPr>
      <a:lvl4pPr marL="1028520" algn="l" defTabSz="342840" rtl="0" eaLnBrk="1" latinLnBrk="0" hangingPunct="1">
        <a:defRPr sz="1300" kern="1200">
          <a:solidFill>
            <a:schemeClr val="tx1"/>
          </a:solidFill>
          <a:latin typeface="+mn-lt"/>
          <a:ea typeface="+mn-ea"/>
          <a:cs typeface="+mn-cs"/>
        </a:defRPr>
      </a:lvl4pPr>
      <a:lvl5pPr marL="1371360" algn="l" defTabSz="342840" rtl="0" eaLnBrk="1" latinLnBrk="0" hangingPunct="1">
        <a:defRPr sz="1300" kern="1200">
          <a:solidFill>
            <a:schemeClr val="tx1"/>
          </a:solidFill>
          <a:latin typeface="+mn-lt"/>
          <a:ea typeface="+mn-ea"/>
          <a:cs typeface="+mn-cs"/>
        </a:defRPr>
      </a:lvl5pPr>
      <a:lvl6pPr marL="1714200" algn="l" defTabSz="342840" rtl="0" eaLnBrk="1" latinLnBrk="0" hangingPunct="1">
        <a:defRPr sz="1300" kern="1200">
          <a:solidFill>
            <a:schemeClr val="tx1"/>
          </a:solidFill>
          <a:latin typeface="+mn-lt"/>
          <a:ea typeface="+mn-ea"/>
          <a:cs typeface="+mn-cs"/>
        </a:defRPr>
      </a:lvl6pPr>
      <a:lvl7pPr marL="2057040" algn="l" defTabSz="342840" rtl="0" eaLnBrk="1" latinLnBrk="0" hangingPunct="1">
        <a:defRPr sz="1300" kern="1200">
          <a:solidFill>
            <a:schemeClr val="tx1"/>
          </a:solidFill>
          <a:latin typeface="+mn-lt"/>
          <a:ea typeface="+mn-ea"/>
          <a:cs typeface="+mn-cs"/>
        </a:defRPr>
      </a:lvl7pPr>
      <a:lvl8pPr marL="2399880" algn="l" defTabSz="342840" rtl="0" eaLnBrk="1" latinLnBrk="0" hangingPunct="1">
        <a:defRPr sz="1300" kern="1200">
          <a:solidFill>
            <a:schemeClr val="tx1"/>
          </a:solidFill>
          <a:latin typeface="+mn-lt"/>
          <a:ea typeface="+mn-ea"/>
          <a:cs typeface="+mn-cs"/>
        </a:defRPr>
      </a:lvl8pPr>
      <a:lvl9pPr marL="2742720" algn="l" defTabSz="342840"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98"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98"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148"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59" y="658458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355" y="658048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092778770"/>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 id="2147484391" r:id="rId16"/>
    <p:sldLayoutId id="2147484392" r:id="rId17"/>
    <p:sldLayoutId id="2147484393" r:id="rId18"/>
    <p:sldLayoutId id="2147484394" r:id="rId19"/>
    <p:sldLayoutId id="2147484395" r:id="rId20"/>
    <p:sldLayoutId id="2147484396" r:id="rId21"/>
    <p:sldLayoutId id="2147484397" r:id="rId22"/>
    <p:sldLayoutId id="2147484398" r:id="rId23"/>
    <p:sldLayoutId id="2147484399" r:id="rId24"/>
    <p:sldLayoutId id="2147484400" r:id="rId25"/>
    <p:sldLayoutId id="2147484401" r:id="rId26"/>
    <p:sldLayoutId id="2147484402" r:id="rId27"/>
    <p:sldLayoutId id="2147484403" r:id="rId28"/>
    <p:sldLayoutId id="2147484404" r:id="rId29"/>
    <p:sldLayoutId id="2147484405" r:id="rId30"/>
    <p:sldLayoutId id="2147484406" r:id="rId31"/>
    <p:sldLayoutId id="2147484407" r:id="rId32"/>
    <p:sldLayoutId id="2147484408" r:id="rId33"/>
    <p:sldLayoutId id="2147484409" r:id="rId34"/>
    <p:sldLayoutId id="2147484410" r:id="rId35"/>
    <p:sldLayoutId id="2147484411" r:id="rId36"/>
    <p:sldLayoutId id="2147484412" r:id="rId37"/>
    <p:sldLayoutId id="2147484413" r:id="rId38"/>
    <p:sldLayoutId id="2147484414" r:id="rId39"/>
    <p:sldLayoutId id="2147484415" r:id="rId40"/>
    <p:sldLayoutId id="2147484416" r:id="rId41"/>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70" y="432215"/>
            <a:ext cx="11448832" cy="838200"/>
          </a:xfrm>
          <a:prstGeom prst="rect">
            <a:avLst/>
          </a:prstGeom>
        </p:spPr>
        <p:txBody>
          <a:bodyPr vert="horz" lIns="82294" tIns="45719" rIns="82294" bIns="45719"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74" y="1339750"/>
            <a:ext cx="11398952" cy="4965699"/>
          </a:xfrm>
          <a:prstGeom prst="rect">
            <a:avLst/>
          </a:prstGeom>
        </p:spPr>
        <p:txBody>
          <a:bodyPr vert="horz" lIns="91438" tIns="45719" rIns="91438" bIns="45719"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215" y="6586407"/>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67" y="6584671"/>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9" name="Rectangle 7"/>
          <p:cNvSpPr>
            <a:spLocks noChangeArrowheads="1"/>
          </p:cNvSpPr>
          <p:nvPr/>
        </p:nvSpPr>
        <p:spPr bwMode="ltGray">
          <a:xfrm>
            <a:off x="11604394" y="6580567"/>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58530077"/>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 id="2147484432" r:id="rId15"/>
    <p:sldLayoutId id="2147484433" r:id="rId16"/>
    <p:sldLayoutId id="2147484434" r:id="rId17"/>
    <p:sldLayoutId id="2147484435" r:id="rId18"/>
    <p:sldLayoutId id="2147484436" r:id="rId19"/>
    <p:sldLayoutId id="2147484437" r:id="rId20"/>
    <p:sldLayoutId id="2147484438" r:id="rId21"/>
    <p:sldLayoutId id="2147484439" r:id="rId22"/>
    <p:sldLayoutId id="2147484440" r:id="rId23"/>
    <p:sldLayoutId id="2147484441" r:id="rId24"/>
    <p:sldLayoutId id="2147484442" r:id="rId25"/>
    <p:sldLayoutId id="2147484443" r:id="rId26"/>
    <p:sldLayoutId id="2147484444" r:id="rId27"/>
    <p:sldLayoutId id="2147484445" r:id="rId28"/>
    <p:sldLayoutId id="2147484446" r:id="rId29"/>
    <p:sldLayoutId id="2147484447" r:id="rId30"/>
    <p:sldLayoutId id="2147484448" r:id="rId31"/>
    <p:sldLayoutId id="2147484449" r:id="rId32"/>
    <p:sldLayoutId id="2147484450" r:id="rId33"/>
    <p:sldLayoutId id="2147484451" r:id="rId34"/>
    <p:sldLayoutId id="2147484452" r:id="rId35"/>
    <p:sldLayoutId id="2147484453" r:id="rId36"/>
    <p:sldLayoutId id="2147484454" r:id="rId37"/>
    <p:sldLayoutId id="2147484455" r:id="rId38"/>
    <p:sldLayoutId id="2147484456" r:id="rId39"/>
    <p:sldLayoutId id="2147484457" r:id="rId40"/>
    <p:sldLayoutId id="2147484458" r:id="rId41"/>
    <p:sldLayoutId id="2147484459" r:id="rId42"/>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595" indent="-228595" algn="l" defTabSz="91438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391" indent="0" algn="l" defTabSz="91438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487" indent="-1588" algn="l" defTabSz="91438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60" indent="0" algn="l" defTabSz="91438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70" indent="0" algn="l" defTabSz="91438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54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3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2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1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60" algn="l" defTabSz="914380" rtl="0" eaLnBrk="1" latinLnBrk="0" hangingPunct="1">
        <a:defRPr sz="1800" kern="1200">
          <a:solidFill>
            <a:schemeClr val="tx1"/>
          </a:solidFill>
          <a:latin typeface="+mn-lt"/>
          <a:ea typeface="+mn-ea"/>
          <a:cs typeface="+mn-cs"/>
        </a:defRPr>
      </a:lvl5pPr>
      <a:lvl6pPr marL="2285950" algn="l" defTabSz="914380" rtl="0" eaLnBrk="1" latinLnBrk="0" hangingPunct="1">
        <a:defRPr sz="1800" kern="1200">
          <a:solidFill>
            <a:schemeClr val="tx1"/>
          </a:solidFill>
          <a:latin typeface="+mn-lt"/>
          <a:ea typeface="+mn-ea"/>
          <a:cs typeface="+mn-cs"/>
        </a:defRPr>
      </a:lvl6pPr>
      <a:lvl7pPr marL="2743140" algn="l" defTabSz="914380" rtl="0" eaLnBrk="1" latinLnBrk="0" hangingPunct="1">
        <a:defRPr sz="1800" kern="1200">
          <a:solidFill>
            <a:schemeClr val="tx1"/>
          </a:solidFill>
          <a:latin typeface="+mn-lt"/>
          <a:ea typeface="+mn-ea"/>
          <a:cs typeface="+mn-cs"/>
        </a:defRPr>
      </a:lvl7pPr>
      <a:lvl8pPr marL="3200329" algn="l" defTabSz="914380" rtl="0" eaLnBrk="1" latinLnBrk="0" hangingPunct="1">
        <a:defRPr sz="1800" kern="1200">
          <a:solidFill>
            <a:schemeClr val="tx1"/>
          </a:solidFill>
          <a:latin typeface="+mn-lt"/>
          <a:ea typeface="+mn-ea"/>
          <a:cs typeface="+mn-cs"/>
        </a:defRPr>
      </a:lvl8pPr>
      <a:lvl9pPr marL="3657520" algn="l" defTabSz="9143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03" y="454877"/>
            <a:ext cx="11542817" cy="975360"/>
          </a:xfrm>
          <a:prstGeom prst="rect">
            <a:avLst/>
          </a:prstGeom>
        </p:spPr>
        <p:txBody>
          <a:bodyPr vert="horz" lIns="121883" tIns="60941" rIns="121883" bIns="60941" rtlCol="0" anchor="t" anchorCtr="0">
            <a:noAutofit/>
          </a:bodyPr>
          <a:lstStyle/>
          <a:p>
            <a:r>
              <a:rPr lang="en-US" smtClean="0"/>
              <a:t>Click to edit Master title style</a:t>
            </a:r>
            <a:endParaRPr lang="en-GB" dirty="0"/>
          </a:p>
        </p:txBody>
      </p:sp>
      <p:sp>
        <p:nvSpPr>
          <p:cNvPr id="5" name="Rectangle 7"/>
          <p:cNvSpPr>
            <a:spLocks noChangeArrowheads="1"/>
          </p:cNvSpPr>
          <p:nvPr/>
        </p:nvSpPr>
        <p:spPr bwMode="ltGray">
          <a:xfrm>
            <a:off x="11544695" y="6323886"/>
            <a:ext cx="294052"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231F20"/>
                </a:solidFill>
                <a:latin typeface="CiscoSansTT Light"/>
                <a:cs typeface="CiscoSans Thin"/>
              </a:rPr>
              <a:pPr algn="r" defTabSz="814217"/>
              <a:t>‹#›</a:t>
            </a:fld>
            <a:endParaRPr lang="en-US" sz="800" dirty="0">
              <a:solidFill>
                <a:srgbClr val="231F20"/>
              </a:solidFill>
              <a:latin typeface="CiscoSansTT Light"/>
              <a:cs typeface="CiscoSans Thin"/>
            </a:endParaRPr>
          </a:p>
        </p:txBody>
      </p:sp>
      <p:sp>
        <p:nvSpPr>
          <p:cNvPr id="6" name="Rectangle 4"/>
          <p:cNvSpPr>
            <a:spLocks noChangeArrowheads="1"/>
          </p:cNvSpPr>
          <p:nvPr/>
        </p:nvSpPr>
        <p:spPr bwMode="ltGray">
          <a:xfrm>
            <a:off x="389378"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smtClean="0">
                <a:solidFill>
                  <a:srgbClr val="231F20"/>
                </a:solidFill>
                <a:latin typeface="CiscoSansTT Light"/>
                <a:cs typeface="CiscoSans Thin"/>
              </a:rPr>
              <a:t>© 2013-2014  Cisco and/or its affiliates. All rights reserved.</a:t>
            </a:r>
            <a:endParaRPr lang="en-US" sz="800" dirty="0">
              <a:solidFill>
                <a:srgbClr val="231F20"/>
              </a:solidFill>
              <a:latin typeface="CiscoSansTT Light"/>
              <a:cs typeface="CiscoSans Thin"/>
            </a:endParaRPr>
          </a:p>
        </p:txBody>
      </p:sp>
      <p:cxnSp>
        <p:nvCxnSpPr>
          <p:cNvPr id="8" name="Straight Connector 7"/>
          <p:cNvCxnSpPr/>
          <p:nvPr/>
        </p:nvCxnSpPr>
        <p:spPr>
          <a:xfrm>
            <a:off x="0"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20092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 id="2147483829" r:id="rId41"/>
    <p:sldLayoutId id="2147483830" r:id="rId42"/>
    <p:sldLayoutId id="2147483831" r:id="rId43"/>
    <p:sldLayoutId id="2147483832" r:id="rId44"/>
    <p:sldLayoutId id="2147483833" r:id="rId45"/>
    <p:sldLayoutId id="2147483834" r:id="rId46"/>
    <p:sldLayoutId id="2147483835" r:id="rId47"/>
    <p:sldLayoutId id="2147483836" r:id="rId48"/>
    <p:sldLayoutId id="2147483837" r:id="rId49"/>
    <p:sldLayoutId id="2147483838" r:id="rId50"/>
    <p:sldLayoutId id="2147483839" r:id="rId51"/>
    <p:sldLayoutId id="2147483840" r:id="rId52"/>
    <p:sldLayoutId id="2147483841" r:id="rId53"/>
    <p:sldLayoutId id="2147483842" r:id="rId54"/>
    <p:sldLayoutId id="2147483843" r:id="rId55"/>
    <p:sldLayoutId id="2147483844" r:id="rId56"/>
    <p:sldLayoutId id="2147483845" r:id="rId57"/>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247"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563" indent="-228563" algn="l" defTabSz="91424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56" indent="-287914" algn="l" defTabSz="914247"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27" indent="-228532" algn="l" defTabSz="914247"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98" indent="-228532" algn="l" defTabSz="914247"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70" indent="-228532" algn="l" defTabSz="914247"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7" rtl="0" eaLnBrk="1" latinLnBrk="0" hangingPunct="1">
        <a:defRPr sz="1900" kern="1200">
          <a:solidFill>
            <a:schemeClr val="tx1"/>
          </a:solidFill>
          <a:latin typeface="+mn-lt"/>
          <a:ea typeface="+mn-ea"/>
          <a:cs typeface="+mn-cs"/>
        </a:defRPr>
      </a:lvl1pPr>
      <a:lvl2pPr marL="457121" algn="l" defTabSz="914247" rtl="0" eaLnBrk="1" latinLnBrk="0" hangingPunct="1">
        <a:defRPr sz="1900" kern="1200">
          <a:solidFill>
            <a:schemeClr val="tx1"/>
          </a:solidFill>
          <a:latin typeface="+mn-lt"/>
          <a:ea typeface="+mn-ea"/>
          <a:cs typeface="+mn-cs"/>
        </a:defRPr>
      </a:lvl2pPr>
      <a:lvl3pPr marL="914247" algn="l" defTabSz="914247" rtl="0" eaLnBrk="1" latinLnBrk="0" hangingPunct="1">
        <a:defRPr sz="1900" kern="1200">
          <a:solidFill>
            <a:schemeClr val="tx1"/>
          </a:solidFill>
          <a:latin typeface="+mn-lt"/>
          <a:ea typeface="+mn-ea"/>
          <a:cs typeface="+mn-cs"/>
        </a:defRPr>
      </a:lvl3pPr>
      <a:lvl4pPr marL="1371371" algn="l" defTabSz="914247" rtl="0" eaLnBrk="1" latinLnBrk="0" hangingPunct="1">
        <a:defRPr sz="1900" kern="1200">
          <a:solidFill>
            <a:schemeClr val="tx1"/>
          </a:solidFill>
          <a:latin typeface="+mn-lt"/>
          <a:ea typeface="+mn-ea"/>
          <a:cs typeface="+mn-cs"/>
        </a:defRPr>
      </a:lvl4pPr>
      <a:lvl5pPr marL="1828496" algn="l" defTabSz="914247" rtl="0" eaLnBrk="1" latinLnBrk="0" hangingPunct="1">
        <a:defRPr sz="1900" kern="1200">
          <a:solidFill>
            <a:schemeClr val="tx1"/>
          </a:solidFill>
          <a:latin typeface="+mn-lt"/>
          <a:ea typeface="+mn-ea"/>
          <a:cs typeface="+mn-cs"/>
        </a:defRPr>
      </a:lvl5pPr>
      <a:lvl6pPr marL="2285617" algn="l" defTabSz="914247" rtl="0" eaLnBrk="1" latinLnBrk="0" hangingPunct="1">
        <a:defRPr sz="1900" kern="1200">
          <a:solidFill>
            <a:schemeClr val="tx1"/>
          </a:solidFill>
          <a:latin typeface="+mn-lt"/>
          <a:ea typeface="+mn-ea"/>
          <a:cs typeface="+mn-cs"/>
        </a:defRPr>
      </a:lvl6pPr>
      <a:lvl7pPr marL="2742743" algn="l" defTabSz="914247" rtl="0" eaLnBrk="1" latinLnBrk="0" hangingPunct="1">
        <a:defRPr sz="1900" kern="1200">
          <a:solidFill>
            <a:schemeClr val="tx1"/>
          </a:solidFill>
          <a:latin typeface="+mn-lt"/>
          <a:ea typeface="+mn-ea"/>
          <a:cs typeface="+mn-cs"/>
        </a:defRPr>
      </a:lvl7pPr>
      <a:lvl8pPr marL="3199867" algn="l" defTabSz="914247" rtl="0" eaLnBrk="1" latinLnBrk="0" hangingPunct="1">
        <a:defRPr sz="1900" kern="1200">
          <a:solidFill>
            <a:schemeClr val="tx1"/>
          </a:solidFill>
          <a:latin typeface="+mn-lt"/>
          <a:ea typeface="+mn-ea"/>
          <a:cs typeface="+mn-cs"/>
        </a:defRPr>
      </a:lvl8pPr>
      <a:lvl9pPr marL="3656992" algn="l" defTabSz="91424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70" y="432215"/>
            <a:ext cx="11448832" cy="838200"/>
          </a:xfrm>
          <a:prstGeom prst="rect">
            <a:avLst/>
          </a:prstGeom>
        </p:spPr>
        <p:txBody>
          <a:bodyPr vert="horz" lIns="82294" tIns="45719" rIns="82294" bIns="45719"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74" y="1339750"/>
            <a:ext cx="11398952" cy="4965699"/>
          </a:xfrm>
          <a:prstGeom prst="rect">
            <a:avLst/>
          </a:prstGeom>
        </p:spPr>
        <p:txBody>
          <a:bodyPr vert="horz" lIns="91438" tIns="45719" rIns="91438" bIns="45719"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279" y="6586503"/>
            <a:ext cx="4559499" cy="175255"/>
          </a:xfrm>
          <a:prstGeom prst="rect">
            <a:avLst/>
          </a:prstGeom>
          <a:noFill/>
          <a:ln w="9525">
            <a:noFill/>
            <a:miter lim="800000"/>
            <a:headEnd/>
            <a:tailEnd/>
          </a:ln>
          <a:effectLst/>
        </p:spPr>
        <p:txBody>
          <a:bodyPr wrap="square" lIns="82122" tIns="41060" rIns="82122" bIns="41060" anchor="b" anchorCtr="0">
            <a:spAutoFit/>
          </a:bodyPr>
          <a:lstStyle/>
          <a:p>
            <a:pPr defTabSz="814370"/>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67" y="6584767"/>
            <a:ext cx="785985" cy="175255"/>
          </a:xfrm>
          <a:prstGeom prst="rect">
            <a:avLst/>
          </a:prstGeom>
          <a:noFill/>
          <a:ln w="9525">
            <a:noFill/>
            <a:miter lim="800000"/>
            <a:headEnd/>
            <a:tailEnd/>
          </a:ln>
          <a:effectLst/>
        </p:spPr>
        <p:txBody>
          <a:bodyPr wrap="none" lIns="82122" tIns="41060" rIns="82122" bIns="41060" anchor="b">
            <a:spAutoFit/>
          </a:bodyPr>
          <a:lstStyle/>
          <a:p>
            <a:pPr algn="r" defTabSz="814370"/>
            <a:r>
              <a:rPr lang="en-US" sz="600" dirty="0">
                <a:solidFill>
                  <a:srgbClr val="C0C0C0"/>
                </a:solidFill>
                <a:latin typeface="Arial"/>
              </a:rPr>
              <a:t>Cisco Confidential</a:t>
            </a:r>
          </a:p>
        </p:txBody>
      </p:sp>
      <p:sp>
        <p:nvSpPr>
          <p:cNvPr id="9" name="Rectangle 7"/>
          <p:cNvSpPr>
            <a:spLocks noChangeArrowheads="1"/>
          </p:cNvSpPr>
          <p:nvPr/>
        </p:nvSpPr>
        <p:spPr bwMode="ltGray">
          <a:xfrm>
            <a:off x="11604458" y="6580663"/>
            <a:ext cx="259887" cy="175255"/>
          </a:xfrm>
          <a:prstGeom prst="rect">
            <a:avLst/>
          </a:prstGeom>
          <a:noFill/>
          <a:ln w="9525" algn="ctr">
            <a:noFill/>
            <a:miter lim="800000"/>
            <a:headEnd/>
            <a:tailEnd/>
          </a:ln>
          <a:effectLst/>
        </p:spPr>
        <p:txBody>
          <a:bodyPr wrap="none" lIns="82122" tIns="41060" rIns="82122" bIns="41060" anchor="b">
            <a:spAutoFit/>
          </a:bodyPr>
          <a:lstStyle/>
          <a:p>
            <a:pPr algn="r" defTabSz="814370"/>
            <a:fld id="{DFCF27A5-1A5B-48D3-A060-2758FFBB1ADD}" type="slidenum">
              <a:rPr lang="en-US" sz="600">
                <a:solidFill>
                  <a:srgbClr val="C0C0C0"/>
                </a:solidFill>
                <a:latin typeface="Arial"/>
              </a:rPr>
              <a:pPr algn="r" defTabSz="814370"/>
              <a:t>‹#›</a:t>
            </a:fld>
            <a:endParaRPr lang="en-US" sz="600" dirty="0">
              <a:solidFill>
                <a:srgbClr val="C0C0C0"/>
              </a:solidFill>
              <a:latin typeface="Arial"/>
            </a:endParaRPr>
          </a:p>
        </p:txBody>
      </p:sp>
    </p:spTree>
    <p:extLst>
      <p:ext uri="{BB962C8B-B14F-4D97-AF65-F5344CB8AC3E}">
        <p14:creationId xmlns:p14="http://schemas.microsoft.com/office/powerpoint/2010/main" val="77513797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83" r:id="rId37"/>
    <p:sldLayoutId id="2147483884" r:id="rId38"/>
    <p:sldLayoutId id="2147483885" r:id="rId39"/>
    <p:sldLayoutId id="2147483886" r:id="rId40"/>
    <p:sldLayoutId id="2147483887" r:id="rId41"/>
    <p:sldLayoutId id="2147483888" r:id="rId42"/>
    <p:sldLayoutId id="2147483889" r:id="rId43"/>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38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595" indent="-228595" algn="l" defTabSz="91438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391" indent="0" algn="l" defTabSz="91438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487" indent="-1588" algn="l" defTabSz="91438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60" indent="0" algn="l" defTabSz="91438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70" indent="0" algn="l" defTabSz="91438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54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3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2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15" indent="-228595" algn="l" defTabSz="9143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60" algn="l" defTabSz="914380" rtl="0" eaLnBrk="1" latinLnBrk="0" hangingPunct="1">
        <a:defRPr sz="1800" kern="1200">
          <a:solidFill>
            <a:schemeClr val="tx1"/>
          </a:solidFill>
          <a:latin typeface="+mn-lt"/>
          <a:ea typeface="+mn-ea"/>
          <a:cs typeface="+mn-cs"/>
        </a:defRPr>
      </a:lvl5pPr>
      <a:lvl6pPr marL="2285950" algn="l" defTabSz="914380" rtl="0" eaLnBrk="1" latinLnBrk="0" hangingPunct="1">
        <a:defRPr sz="1800" kern="1200">
          <a:solidFill>
            <a:schemeClr val="tx1"/>
          </a:solidFill>
          <a:latin typeface="+mn-lt"/>
          <a:ea typeface="+mn-ea"/>
          <a:cs typeface="+mn-cs"/>
        </a:defRPr>
      </a:lvl6pPr>
      <a:lvl7pPr marL="2743140" algn="l" defTabSz="914380" rtl="0" eaLnBrk="1" latinLnBrk="0" hangingPunct="1">
        <a:defRPr sz="1800" kern="1200">
          <a:solidFill>
            <a:schemeClr val="tx1"/>
          </a:solidFill>
          <a:latin typeface="+mn-lt"/>
          <a:ea typeface="+mn-ea"/>
          <a:cs typeface="+mn-cs"/>
        </a:defRPr>
      </a:lvl7pPr>
      <a:lvl8pPr marL="3200329" algn="l" defTabSz="914380" rtl="0" eaLnBrk="1" latinLnBrk="0" hangingPunct="1">
        <a:defRPr sz="1800" kern="1200">
          <a:solidFill>
            <a:schemeClr val="tx1"/>
          </a:solidFill>
          <a:latin typeface="+mn-lt"/>
          <a:ea typeface="+mn-ea"/>
          <a:cs typeface="+mn-cs"/>
        </a:defRPr>
      </a:lvl8pPr>
      <a:lvl9pPr marL="3657520" algn="l" defTabSz="9143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314"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314"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231" y="65864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59" y="65847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368" y="658061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48013881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923" r:id="rId33"/>
    <p:sldLayoutId id="2147483924" r:id="rId34"/>
    <p:sldLayoutId id="2147483925" r:id="rId35"/>
    <p:sldLayoutId id="2147483926" r:id="rId36"/>
    <p:sldLayoutId id="2147483927" r:id="rId37"/>
    <p:sldLayoutId id="2147483928" r:id="rId38"/>
    <p:sldLayoutId id="2147483929" r:id="rId39"/>
    <p:sldLayoutId id="2147483930" r:id="rId40"/>
    <p:sldLayoutId id="2147483931" r:id="rId41"/>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98"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98"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229" y="658644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59" y="658471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360" y="658060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202364928"/>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3" r:id="rId40"/>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13" y="432215"/>
            <a:ext cx="11448832" cy="838200"/>
          </a:xfrm>
          <a:prstGeom prst="rect">
            <a:avLst/>
          </a:prstGeom>
          <a:noFill/>
        </p:spPr>
        <p:txBody>
          <a:bodyPr anchor="b"/>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306210"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180" y="6586384"/>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2013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55" y="658464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338" y="658054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29281120"/>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100000">
                <a:schemeClr val="tx2"/>
              </a:gs>
              <a:gs pos="35000">
                <a:schemeClr val="accent1">
                  <a:lumMod val="75000"/>
                </a:schemeClr>
              </a:gs>
              <a:gs pos="0">
                <a:schemeClr val="tx2"/>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00B050"/>
        </a:buClr>
        <a:buSzPct val="90000"/>
        <a:buFont typeface="Arial" pitchFamily="34" charset="0"/>
        <a:buChar char="•"/>
        <a:tabLst/>
        <a:defRPr lang="en-US" sz="2000" kern="1200" dirty="0" smtClean="0">
          <a:solidFill>
            <a:schemeClr val="bg1">
              <a:lumMod val="5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lumMod val="50000"/>
            </a:schemeClr>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lumMod val="50000"/>
            </a:schemeClr>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lumMod val="50000"/>
            </a:schemeClr>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lumMod val="5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17"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14"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171" y="6586368"/>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59" y="658463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329" y="658052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355093521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 id="2147484017" r:id="rId28"/>
    <p:sldLayoutId id="2147484018" r:id="rId29"/>
    <p:sldLayoutId id="2147484019" r:id="rId30"/>
    <p:sldLayoutId id="2147484020" r:id="rId31"/>
    <p:sldLayoutId id="2147484021" r:id="rId32"/>
    <p:sldLayoutId id="2147484022" r:id="rId33"/>
    <p:sldLayoutId id="2147484023" r:id="rId34"/>
    <p:sldLayoutId id="2147484024" r:id="rId35"/>
    <p:sldLayoutId id="2147484025" r:id="rId36"/>
    <p:sldLayoutId id="2147484027" r:id="rId37"/>
    <p:sldLayoutId id="2147484028" r:id="rId38"/>
    <p:sldLayoutId id="2147484030" r:id="rId39"/>
    <p:sldLayoutId id="2147484031" r:id="rId40"/>
    <p:sldLayoutId id="2147484032" r:id="rId41"/>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190"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190"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129" y="658632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35" y="658459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283" y="6580487"/>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411991957"/>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 id="2147484057" r:id="rId24"/>
    <p:sldLayoutId id="2147484058" r:id="rId25"/>
    <p:sldLayoutId id="2147484059" r:id="rId26"/>
    <p:sldLayoutId id="2147484060" r:id="rId27"/>
    <p:sldLayoutId id="2147484061" r:id="rId28"/>
    <p:sldLayoutId id="2147484062" r:id="rId29"/>
    <p:sldLayoutId id="2147484063" r:id="rId30"/>
    <p:sldLayoutId id="2147484064" r:id="rId31"/>
    <p:sldLayoutId id="2147484065" r:id="rId32"/>
    <p:sldLayoutId id="2147484066" r:id="rId33"/>
    <p:sldLayoutId id="2147484067" r:id="rId34"/>
    <p:sldLayoutId id="2147484068" r:id="rId35"/>
    <p:sldLayoutId id="2147484069" r:id="rId36"/>
    <p:sldLayoutId id="2147484070" r:id="rId37"/>
    <p:sldLayoutId id="2147484071" r:id="rId38"/>
    <p:sldLayoutId id="2147484072" r:id="rId39"/>
    <p:sldLayoutId id="2147484073" r:id="rId40"/>
    <p:sldLayoutId id="2147484074" r:id="rId41"/>
    <p:sldLayoutId id="2147484075" r:id="rId42"/>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98"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98"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208" y="6586415"/>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10645259" y="6584679"/>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11604360" y="6580575"/>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575461519"/>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 id="2147484093" r:id="rId17"/>
    <p:sldLayoutId id="2147484094" r:id="rId18"/>
    <p:sldLayoutId id="2147484095" r:id="rId19"/>
    <p:sldLayoutId id="2147484096" r:id="rId20"/>
    <p:sldLayoutId id="2147484097" r:id="rId21"/>
    <p:sldLayoutId id="2147484098" r:id="rId22"/>
    <p:sldLayoutId id="2147484099" r:id="rId23"/>
    <p:sldLayoutId id="2147484100" r:id="rId24"/>
    <p:sldLayoutId id="2147484101" r:id="rId25"/>
    <p:sldLayoutId id="2147484102" r:id="rId26"/>
    <p:sldLayoutId id="2147484103" r:id="rId27"/>
    <p:sldLayoutId id="2147484104" r:id="rId28"/>
    <p:sldLayoutId id="2147484105" r:id="rId29"/>
    <p:sldLayoutId id="2147484106" r:id="rId30"/>
    <p:sldLayoutId id="2147484107" r:id="rId31"/>
    <p:sldLayoutId id="2147484108" r:id="rId32"/>
    <p:sldLayoutId id="2147484109" r:id="rId33"/>
    <p:sldLayoutId id="2147484110" r:id="rId34"/>
    <p:sldLayoutId id="2147484111" r:id="rId35"/>
    <p:sldLayoutId id="2147484112" r:id="rId36"/>
    <p:sldLayoutId id="2147484113" r:id="rId37"/>
    <p:sldLayoutId id="2147484114" r:id="rId38"/>
    <p:sldLayoutId id="2147484115" r:id="rId39"/>
    <p:sldLayoutId id="2147484116" r:id="rId40"/>
    <p:sldLayoutId id="2147484117" r:id="rId41"/>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 Id="rId3"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15.xml"/><Relationship Id="rId2" Type="http://schemas.openxmlformats.org/officeDocument/2006/relationships/image" Target="../media/image46.png"/></Relationships>
</file>

<file path=ppt/slides/_rels/slide12.xml.rels><?xml version="1.0" encoding="UTF-8" standalone="yes"?>
<Relationships xmlns="http://schemas.openxmlformats.org/package/2006/relationships"><Relationship Id="rId9" Type="http://schemas.openxmlformats.org/officeDocument/2006/relationships/image" Target="../media/image58.png"/><Relationship Id="rId20" Type="http://schemas.openxmlformats.org/officeDocument/2006/relationships/image" Target="../media/image69.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64.png"/><Relationship Id="rId16" Type="http://schemas.openxmlformats.org/officeDocument/2006/relationships/image" Target="../media/image65.png"/><Relationship Id="rId17" Type="http://schemas.openxmlformats.org/officeDocument/2006/relationships/image" Target="../media/image66.png"/><Relationship Id="rId18" Type="http://schemas.openxmlformats.org/officeDocument/2006/relationships/image" Target="../media/image67.png"/><Relationship Id="rId19" Type="http://schemas.openxmlformats.org/officeDocument/2006/relationships/image" Target="../media/image68.png"/><Relationship Id="rId1" Type="http://schemas.openxmlformats.org/officeDocument/2006/relationships/slideLayout" Target="../slideLayouts/slideLayout418.xml"/><Relationship Id="rId2" Type="http://schemas.openxmlformats.org/officeDocument/2006/relationships/notesSlide" Target="../notesSlides/notesSlide5.xml"/><Relationship Id="rId3" Type="http://schemas.openxmlformats.org/officeDocument/2006/relationships/image" Target="../media/image52.JP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s>
</file>

<file path=ppt/slides/_rels/slide13.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3" Type="http://schemas.openxmlformats.org/officeDocument/2006/relationships/image" Target="../media/image81.png"/><Relationship Id="rId14" Type="http://schemas.openxmlformats.org/officeDocument/2006/relationships/image" Target="../media/image82.png"/><Relationship Id="rId15" Type="http://schemas.openxmlformats.org/officeDocument/2006/relationships/image" Target="../media/image83.png"/><Relationship Id="rId1" Type="http://schemas.openxmlformats.org/officeDocument/2006/relationships/slideLayout" Target="../slideLayouts/slideLayout15.xm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1" Type="http://schemas.openxmlformats.org/officeDocument/2006/relationships/image" Target="../media/image96.jpeg"/><Relationship Id="rId12" Type="http://schemas.openxmlformats.org/officeDocument/2006/relationships/image" Target="../media/image97.jpeg"/><Relationship Id="rId13" Type="http://schemas.openxmlformats.org/officeDocument/2006/relationships/image" Target="../media/image98.jpeg"/><Relationship Id="rId14" Type="http://schemas.openxmlformats.org/officeDocument/2006/relationships/image" Target="../media/image99.jpeg"/><Relationship Id="rId15" Type="http://schemas.openxmlformats.org/officeDocument/2006/relationships/image" Target="../media/image100.jpeg"/><Relationship Id="rId16" Type="http://schemas.openxmlformats.org/officeDocument/2006/relationships/image" Target="../media/image101.jpeg"/><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84.png"/><Relationship Id="rId4" Type="http://schemas.openxmlformats.org/officeDocument/2006/relationships/image" Target="../media/image89.pn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eg"/><Relationship Id="rId8" Type="http://schemas.openxmlformats.org/officeDocument/2006/relationships/image" Target="../media/image93.jpeg"/><Relationship Id="rId9" Type="http://schemas.openxmlformats.org/officeDocument/2006/relationships/image" Target="../media/image94.jpeg"/><Relationship Id="rId10" Type="http://schemas.openxmlformats.org/officeDocument/2006/relationships/image" Target="../media/image95.jpeg"/></Relationships>
</file>

<file path=ppt/slides/_rels/slide1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60.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59.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65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quarter" idx="11"/>
          </p:nvPr>
        </p:nvSpPr>
        <p:spPr>
          <a:xfrm>
            <a:off x="445774" y="4587524"/>
            <a:ext cx="10814050" cy="384175"/>
          </a:xfrm>
        </p:spPr>
        <p:txBody>
          <a:bodyPr>
            <a:normAutofit fontScale="32500" lnSpcReduction="20000"/>
          </a:bodyPr>
          <a:lstStyle/>
          <a:p>
            <a:r>
              <a:rPr lang="en-US" sz="6400" dirty="0" smtClean="0"/>
              <a:t> </a:t>
            </a:r>
          </a:p>
          <a:p>
            <a:endParaRPr lang="en-US" dirty="0"/>
          </a:p>
        </p:txBody>
      </p:sp>
      <p:sp>
        <p:nvSpPr>
          <p:cNvPr id="2" name="Title 1"/>
          <p:cNvSpPr>
            <a:spLocks noGrp="1"/>
          </p:cNvSpPr>
          <p:nvPr>
            <p:ph type="ctrTitle"/>
          </p:nvPr>
        </p:nvSpPr>
        <p:spPr>
          <a:xfrm>
            <a:off x="0" y="0"/>
            <a:ext cx="12188825" cy="6858000"/>
          </a:xfrm>
          <a:solidFill>
            <a:schemeClr val="bg2">
              <a:lumMod val="65000"/>
            </a:schemeClr>
          </a:solidFill>
          <a:ln w="57150" cmpd="sng">
            <a:solidFill>
              <a:srgbClr val="FFFFFF"/>
            </a:solidFill>
          </a:ln>
        </p:spPr>
        <p:txBody>
          <a:bodyPr/>
          <a:lstStyle/>
          <a:p>
            <a:r>
              <a:rPr lang="en-US" sz="7200" dirty="0" smtClean="0"/>
              <a:t/>
            </a:r>
            <a:br>
              <a:rPr lang="en-US" sz="7200" dirty="0" smtClean="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
            </a:r>
            <a:br>
              <a:rPr lang="en-US" sz="4400" dirty="0" smtClean="0"/>
            </a:br>
            <a:endParaRPr lang="en-US" sz="4400" dirty="0"/>
          </a:p>
        </p:txBody>
      </p:sp>
      <p:sp>
        <p:nvSpPr>
          <p:cNvPr id="23" name="Text Placeholder 18"/>
          <p:cNvSpPr>
            <a:spLocks noGrp="1"/>
          </p:cNvSpPr>
          <p:nvPr>
            <p:ph type="body" sz="quarter" idx="10"/>
          </p:nvPr>
        </p:nvSpPr>
        <p:spPr>
          <a:xfrm>
            <a:off x="8132772" y="5981847"/>
            <a:ext cx="4048919" cy="384175"/>
          </a:xfrm>
          <a:solidFill>
            <a:srgbClr val="5C5C5C"/>
          </a:solidFill>
          <a:ln w="57150" cmpd="sng">
            <a:solidFill>
              <a:srgbClr val="FFFFFF"/>
            </a:solidFill>
          </a:ln>
        </p:spPr>
        <p:txBody>
          <a:bodyPr/>
          <a:lstStyle/>
          <a:p>
            <a:r>
              <a:rPr lang="en-US" dirty="0" smtClean="0">
                <a:latin typeface="Gill Sans MT"/>
                <a:cs typeface="Gill Sans MT"/>
              </a:rPr>
              <a:t>Customer Experience Consultant </a:t>
            </a:r>
          </a:p>
        </p:txBody>
      </p:sp>
      <p:sp>
        <p:nvSpPr>
          <p:cNvPr id="24" name="Text Placeholder 19"/>
          <p:cNvSpPr>
            <a:spLocks noGrp="1"/>
          </p:cNvSpPr>
          <p:nvPr>
            <p:ph type="body" sz="quarter" idx="11"/>
          </p:nvPr>
        </p:nvSpPr>
        <p:spPr>
          <a:xfrm>
            <a:off x="8132763" y="6362847"/>
            <a:ext cx="4056047" cy="384175"/>
          </a:xfrm>
          <a:solidFill>
            <a:srgbClr val="5C5C5C"/>
          </a:solidFill>
          <a:ln w="57150" cmpd="sng">
            <a:solidFill>
              <a:srgbClr val="FFFFFF"/>
            </a:solidFill>
          </a:ln>
        </p:spPr>
        <p:txBody>
          <a:bodyPr/>
          <a:lstStyle/>
          <a:p>
            <a:r>
              <a:rPr lang="en-US" sz="1800" dirty="0" smtClean="0">
                <a:latin typeface="Gill Sans MT"/>
                <a:cs typeface="Gill Sans MT"/>
              </a:rPr>
              <a:t>March </a:t>
            </a:r>
            <a:r>
              <a:rPr lang="en-US" sz="1800" dirty="0" smtClean="0">
                <a:latin typeface="Gill Sans MT"/>
                <a:cs typeface="Gill Sans MT"/>
              </a:rPr>
              <a:t>4</a:t>
            </a:r>
            <a:r>
              <a:rPr lang="en-US" sz="1800" baseline="30000" dirty="0" smtClean="0">
                <a:latin typeface="Gill Sans MT"/>
                <a:cs typeface="Gill Sans MT"/>
              </a:rPr>
              <a:t>th</a:t>
            </a:r>
            <a:r>
              <a:rPr lang="en-US" sz="1800" dirty="0" smtClean="0">
                <a:latin typeface="Gill Sans MT"/>
                <a:cs typeface="Gill Sans MT"/>
              </a:rPr>
              <a:t> 2015</a:t>
            </a:r>
            <a:endParaRPr lang="en-US" sz="1800" dirty="0">
              <a:latin typeface="Gill Sans MT"/>
              <a:cs typeface="Gill Sans MT"/>
            </a:endParaRPr>
          </a:p>
        </p:txBody>
      </p:sp>
      <p:sp>
        <p:nvSpPr>
          <p:cNvPr id="25" name="Subtitle 1"/>
          <p:cNvSpPr txBox="1">
            <a:spLocks/>
          </p:cNvSpPr>
          <p:nvPr/>
        </p:nvSpPr>
        <p:spPr>
          <a:xfrm>
            <a:off x="8132763" y="5600836"/>
            <a:ext cx="4056063" cy="384175"/>
          </a:xfrm>
          <a:prstGeom prst="rect">
            <a:avLst/>
          </a:prstGeom>
          <a:solidFill>
            <a:srgbClr val="5C5C5C"/>
          </a:solidFill>
          <a:ln w="57150" cmpd="sng">
            <a:solidFill>
              <a:srgbClr val="FFFFFF"/>
            </a:solidFill>
          </a:ln>
        </p:spPr>
        <p:txBody>
          <a:bodyPr lIns="121883" tIns="60941" rIns="121883" bIns="60941" anchor="b" anchorCtr="0">
            <a:noAutofit/>
          </a:bodyPr>
          <a:lstStyle>
            <a:lvl1pPr marL="0" indent="0" algn="l" defTabSz="914247" rtl="0" eaLnBrk="1" latinLnBrk="0" hangingPunct="1">
              <a:lnSpc>
                <a:spcPct val="95000"/>
              </a:lnSpc>
              <a:spcBef>
                <a:spcPts val="1440"/>
              </a:spcBef>
              <a:buClr>
                <a:schemeClr val="tx2"/>
              </a:buClr>
              <a:buSzPct val="90000"/>
              <a:buFont typeface="Arial" pitchFamily="34" charset="0"/>
              <a:buNone/>
              <a:tabLst/>
              <a:defRPr lang="en-US" sz="1600" b="0" i="0" kern="1200">
                <a:solidFill>
                  <a:schemeClr val="bg1"/>
                </a:solidFill>
                <a:latin typeface="Arial" panose="020B0604020202020204" pitchFamily="34" charset="0"/>
                <a:ea typeface="+mn-ea"/>
                <a:cs typeface="CiscoSans"/>
              </a:defRPr>
            </a:lvl1pPr>
            <a:lvl2pPr marL="457101" indent="0" algn="ctr" defTabSz="914247" rtl="0" eaLnBrk="1" latinLnBrk="0" hangingPunct="1">
              <a:lnSpc>
                <a:spcPct val="95000"/>
              </a:lnSpc>
              <a:spcBef>
                <a:spcPts val="800"/>
              </a:spcBef>
              <a:buClr>
                <a:schemeClr val="tx2"/>
              </a:buClr>
              <a:buFont typeface="Arial"/>
              <a:buNone/>
              <a:defRPr lang="en-US" sz="1900" kern="1200">
                <a:solidFill>
                  <a:schemeClr val="tx1">
                    <a:tint val="75000"/>
                  </a:schemeClr>
                </a:solidFill>
                <a:latin typeface="+mn-lt"/>
                <a:ea typeface="+mn-ea"/>
                <a:cs typeface="CiscoSans"/>
              </a:defRPr>
            </a:lvl2pPr>
            <a:lvl3pPr marL="914209" indent="0" algn="ctr" defTabSz="914247" rtl="0" eaLnBrk="1" latinLnBrk="0" hangingPunct="1">
              <a:lnSpc>
                <a:spcPct val="95000"/>
              </a:lnSpc>
              <a:spcBef>
                <a:spcPts val="840"/>
              </a:spcBef>
              <a:buFont typeface="Arial"/>
              <a:buNone/>
              <a:defRPr lang="en-US" sz="1600" kern="1200">
                <a:solidFill>
                  <a:schemeClr val="tx1">
                    <a:tint val="75000"/>
                  </a:schemeClr>
                </a:solidFill>
                <a:latin typeface="+mn-lt"/>
                <a:ea typeface="+mn-ea"/>
                <a:cs typeface="CiscoSans"/>
              </a:defRPr>
            </a:lvl3pPr>
            <a:lvl4pPr marL="1371313" indent="0" algn="ctr" defTabSz="914247" rtl="0" eaLnBrk="1" latinLnBrk="0" hangingPunct="1">
              <a:lnSpc>
                <a:spcPct val="95000"/>
              </a:lnSpc>
              <a:spcBef>
                <a:spcPts val="840"/>
              </a:spcBef>
              <a:buFont typeface="Arial"/>
              <a:buNone/>
              <a:defRPr lang="en-US" sz="1500" kern="1200">
                <a:solidFill>
                  <a:schemeClr val="tx1">
                    <a:tint val="75000"/>
                  </a:schemeClr>
                </a:solidFill>
                <a:latin typeface="+mn-lt"/>
                <a:ea typeface="+mn-ea"/>
                <a:cs typeface="CiscoSans"/>
              </a:defRPr>
            </a:lvl4pPr>
            <a:lvl5pPr marL="1828420" indent="0" algn="ctr" defTabSz="914247" rtl="0" eaLnBrk="1" latinLnBrk="0" hangingPunct="1">
              <a:lnSpc>
                <a:spcPct val="95000"/>
              </a:lnSpc>
              <a:spcBef>
                <a:spcPts val="840"/>
              </a:spcBef>
              <a:buFont typeface="Arial"/>
              <a:buNone/>
              <a:defRPr lang="en-US" sz="1500" kern="1200">
                <a:solidFill>
                  <a:schemeClr val="tx1">
                    <a:tint val="75000"/>
                  </a:schemeClr>
                </a:solidFill>
                <a:latin typeface="+mn-lt"/>
                <a:ea typeface="+mn-ea"/>
                <a:cs typeface="CiscoSans"/>
              </a:defRPr>
            </a:lvl5pPr>
            <a:lvl6pPr marL="2285521" indent="0" algn="ctr" defTabSz="914247" rtl="0" eaLnBrk="1" latinLnBrk="0" hangingPunct="1">
              <a:spcBef>
                <a:spcPts val="800"/>
              </a:spcBef>
              <a:buFont typeface="Arial" pitchFamily="34" charset="0"/>
              <a:buNone/>
              <a:defRPr sz="1200" kern="1200" baseline="0">
                <a:solidFill>
                  <a:schemeClr val="tx1">
                    <a:tint val="75000"/>
                  </a:schemeClr>
                </a:solidFill>
                <a:latin typeface="+mn-lt"/>
                <a:ea typeface="+mn-ea"/>
                <a:cs typeface="+mn-cs"/>
              </a:defRPr>
            </a:lvl6pPr>
            <a:lvl7pPr marL="2742629" indent="0" algn="ctr" defTabSz="914247" rtl="0" eaLnBrk="1" latinLnBrk="0" hangingPunct="1">
              <a:spcBef>
                <a:spcPts val="800"/>
              </a:spcBef>
              <a:buFont typeface="Arial" pitchFamily="34" charset="0"/>
              <a:buNone/>
              <a:defRPr sz="1100" kern="1200" baseline="0">
                <a:solidFill>
                  <a:schemeClr val="tx1">
                    <a:tint val="75000"/>
                  </a:schemeClr>
                </a:solidFill>
                <a:latin typeface="+mn-lt"/>
                <a:ea typeface="+mn-ea"/>
                <a:cs typeface="+mn-cs"/>
              </a:defRPr>
            </a:lvl7pPr>
            <a:lvl8pPr marL="3199733" indent="0" algn="ctr" defTabSz="91424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6840" indent="0" algn="ctr" defTabSz="91424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72848"/>
              </a:buClr>
            </a:pPr>
            <a:r>
              <a:rPr dirty="0" smtClean="0">
                <a:solidFill>
                  <a:srgbClr val="FFFFFF"/>
                </a:solidFill>
                <a:latin typeface="Gill Sans MT"/>
                <a:cs typeface="Gill Sans MT"/>
              </a:rPr>
              <a:t>Martin </a:t>
            </a:r>
            <a:r>
              <a:rPr dirty="0" smtClean="0">
                <a:solidFill>
                  <a:srgbClr val="FFFFFF"/>
                </a:solidFill>
                <a:latin typeface="Gill Sans MT"/>
                <a:cs typeface="Gill Sans MT"/>
              </a:rPr>
              <a:t>Wicks</a:t>
            </a:r>
            <a:r>
              <a:rPr lang="en-US" dirty="0" smtClean="0">
                <a:solidFill>
                  <a:srgbClr val="FFFFFF"/>
                </a:solidFill>
                <a:latin typeface="Gill Sans MT"/>
                <a:cs typeface="Gill Sans MT"/>
              </a:rPr>
              <a:t> - Cisco</a:t>
            </a:r>
            <a:endParaRPr dirty="0" smtClean="0">
              <a:solidFill>
                <a:srgbClr val="FFFFFF"/>
              </a:solidFill>
              <a:latin typeface="Gill Sans MT"/>
              <a:cs typeface="Gill Sans MT"/>
            </a:endParaRPr>
          </a:p>
        </p:txBody>
      </p:sp>
      <p:pic>
        <p:nvPicPr>
          <p:cNvPr id="27" name="Picture 26"/>
          <p:cNvPicPr>
            <a:picLocks noChangeAspect="1"/>
          </p:cNvPicPr>
          <p:nvPr/>
        </p:nvPicPr>
        <p:blipFill>
          <a:blip r:embed="rId3"/>
          <a:stretch>
            <a:fillRect/>
          </a:stretch>
        </p:blipFill>
        <p:spPr>
          <a:xfrm>
            <a:off x="482858" y="1452452"/>
            <a:ext cx="11231237" cy="3442156"/>
          </a:xfrm>
          <a:prstGeom prst="rect">
            <a:avLst/>
          </a:prstGeom>
          <a:ln w="57150" cmpd="sng">
            <a:solidFill>
              <a:srgbClr val="FFFFFF"/>
            </a:solidFill>
          </a:ln>
        </p:spPr>
      </p:pic>
      <p:pic>
        <p:nvPicPr>
          <p:cNvPr id="3" name="Picture 2"/>
          <p:cNvPicPr>
            <a:picLocks noChangeAspect="1"/>
          </p:cNvPicPr>
          <p:nvPr/>
        </p:nvPicPr>
        <p:blipFill>
          <a:blip r:embed="rId4"/>
          <a:stretch>
            <a:fillRect/>
          </a:stretch>
        </p:blipFill>
        <p:spPr>
          <a:xfrm>
            <a:off x="7423037" y="2504868"/>
            <a:ext cx="4554248" cy="2937490"/>
          </a:xfrm>
          <a:prstGeom prst="rect">
            <a:avLst/>
          </a:prstGeom>
          <a:ln w="57150" cmpd="sng">
            <a:solidFill>
              <a:srgbClr val="FFFFFF"/>
            </a:solidFill>
          </a:ln>
        </p:spPr>
      </p:pic>
      <p:pic>
        <p:nvPicPr>
          <p:cNvPr id="6" name="Picture 5"/>
          <p:cNvPicPr>
            <a:picLocks noChangeAspect="1"/>
          </p:cNvPicPr>
          <p:nvPr/>
        </p:nvPicPr>
        <p:blipFill>
          <a:blip r:embed="rId5"/>
          <a:stretch>
            <a:fillRect/>
          </a:stretch>
        </p:blipFill>
        <p:spPr>
          <a:xfrm>
            <a:off x="271708" y="3117817"/>
            <a:ext cx="4216640" cy="3499225"/>
          </a:xfrm>
          <a:prstGeom prst="rect">
            <a:avLst/>
          </a:prstGeom>
          <a:ln w="57150" cmpd="sng">
            <a:solidFill>
              <a:schemeClr val="bg1"/>
            </a:solidFill>
          </a:ln>
        </p:spPr>
      </p:pic>
      <p:sp>
        <p:nvSpPr>
          <p:cNvPr id="4" name="TextBox 3"/>
          <p:cNvSpPr txBox="1"/>
          <p:nvPr/>
        </p:nvSpPr>
        <p:spPr>
          <a:xfrm>
            <a:off x="295936" y="271239"/>
            <a:ext cx="13576020" cy="1015663"/>
          </a:xfrm>
          <a:prstGeom prst="rect">
            <a:avLst/>
          </a:prstGeom>
          <a:noFill/>
        </p:spPr>
        <p:txBody>
          <a:bodyPr wrap="square" rtlCol="0">
            <a:spAutoFit/>
          </a:bodyPr>
          <a:lstStyle/>
          <a:p>
            <a:r>
              <a:rPr lang="en-US" sz="6000" dirty="0" smtClean="0">
                <a:solidFill>
                  <a:srgbClr val="FFFFFF"/>
                </a:solidFill>
                <a:latin typeface="Gill Sans MT"/>
                <a:cs typeface="Gill Sans MT"/>
              </a:rPr>
              <a:t>“DIGITAL or DIE….”</a:t>
            </a:r>
            <a:endParaRPr lang="en-US" sz="6000" dirty="0">
              <a:solidFill>
                <a:srgbClr val="FFFFFF"/>
              </a:solidFill>
              <a:latin typeface="Gill Sans MT"/>
              <a:cs typeface="Gill Sans MT"/>
            </a:endParaRPr>
          </a:p>
        </p:txBody>
      </p:sp>
      <p:sp>
        <p:nvSpPr>
          <p:cNvPr id="5" name="TextBox 4"/>
          <p:cNvSpPr txBox="1"/>
          <p:nvPr/>
        </p:nvSpPr>
        <p:spPr>
          <a:xfrm>
            <a:off x="4599323" y="5042556"/>
            <a:ext cx="4808945" cy="1569660"/>
          </a:xfrm>
          <a:prstGeom prst="rect">
            <a:avLst/>
          </a:prstGeom>
          <a:noFill/>
        </p:spPr>
        <p:txBody>
          <a:bodyPr wrap="square" rtlCol="0">
            <a:spAutoFit/>
          </a:bodyPr>
          <a:lstStyle/>
          <a:p>
            <a:r>
              <a:rPr lang="en-US" sz="3200" dirty="0" smtClean="0">
                <a:solidFill>
                  <a:srgbClr val="FFFFFF"/>
                </a:solidFill>
                <a:latin typeface="Gill Sans MT"/>
                <a:cs typeface="Gill Sans MT"/>
              </a:rPr>
              <a:t>The Future of </a:t>
            </a:r>
          </a:p>
          <a:p>
            <a:r>
              <a:rPr lang="en-US" sz="3200" dirty="0" smtClean="0">
                <a:solidFill>
                  <a:srgbClr val="FFFFFF"/>
                </a:solidFill>
                <a:latin typeface="Gill Sans MT"/>
                <a:cs typeface="Gill Sans MT"/>
              </a:rPr>
              <a:t>Tenant</a:t>
            </a:r>
          </a:p>
          <a:p>
            <a:r>
              <a:rPr lang="en-US" sz="3200" dirty="0" smtClean="0">
                <a:solidFill>
                  <a:srgbClr val="FFFFFF"/>
                </a:solidFill>
                <a:latin typeface="Gill Sans MT"/>
                <a:cs typeface="Gill Sans MT"/>
              </a:rPr>
              <a:t>Interaction </a:t>
            </a:r>
            <a:endParaRPr lang="en-US" sz="3200" dirty="0">
              <a:solidFill>
                <a:srgbClr val="FFFFFF"/>
              </a:solidFill>
              <a:latin typeface="Gill Sans MT"/>
              <a:cs typeface="Gill Sans MT"/>
            </a:endParaRPr>
          </a:p>
        </p:txBody>
      </p:sp>
    </p:spTree>
    <p:extLst>
      <p:ext uri="{BB962C8B-B14F-4D97-AF65-F5344CB8AC3E}">
        <p14:creationId xmlns:p14="http://schemas.microsoft.com/office/powerpoint/2010/main" val="335460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4" name="Picture 3"/>
          <p:cNvPicPr>
            <a:picLocks noChangeAspect="1"/>
          </p:cNvPicPr>
          <p:nvPr/>
        </p:nvPicPr>
        <p:blipFill>
          <a:blip r:embed="rId2"/>
          <a:stretch>
            <a:fillRect/>
          </a:stretch>
        </p:blipFill>
        <p:spPr>
          <a:xfrm>
            <a:off x="241756" y="160277"/>
            <a:ext cx="6749709" cy="4649519"/>
          </a:xfrm>
          <a:prstGeom prst="rect">
            <a:avLst/>
          </a:prstGeom>
          <a:ln w="57150" cmpd="sng">
            <a:solidFill>
              <a:schemeClr val="tx1"/>
            </a:solidFill>
          </a:ln>
        </p:spPr>
      </p:pic>
      <p:pic>
        <p:nvPicPr>
          <p:cNvPr id="3" name="Picture 2"/>
          <p:cNvPicPr>
            <a:picLocks noChangeAspect="1"/>
          </p:cNvPicPr>
          <p:nvPr/>
        </p:nvPicPr>
        <p:blipFill>
          <a:blip r:embed="rId3"/>
          <a:stretch>
            <a:fillRect/>
          </a:stretch>
        </p:blipFill>
        <p:spPr>
          <a:xfrm>
            <a:off x="5117839" y="727411"/>
            <a:ext cx="6620917" cy="5834694"/>
          </a:xfrm>
          <a:prstGeom prst="rect">
            <a:avLst/>
          </a:prstGeom>
          <a:ln w="57150" cmpd="sng">
            <a:solidFill>
              <a:srgbClr val="000000"/>
            </a:solidFill>
          </a:ln>
        </p:spPr>
      </p:pic>
    </p:spTree>
    <p:extLst>
      <p:ext uri="{BB962C8B-B14F-4D97-AF65-F5344CB8AC3E}">
        <p14:creationId xmlns:p14="http://schemas.microsoft.com/office/powerpoint/2010/main" val="390943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219798" y="172349"/>
            <a:ext cx="5242669" cy="5937062"/>
          </a:xfrm>
          <a:prstGeom prst="rect">
            <a:avLst/>
          </a:prstGeom>
          <a:ln w="57150" cmpd="sng">
            <a:solidFill>
              <a:srgbClr val="FFFFFF"/>
            </a:solidFill>
          </a:ln>
        </p:spPr>
      </p:pic>
      <p:pic>
        <p:nvPicPr>
          <p:cNvPr id="7" name="Picture 6"/>
          <p:cNvPicPr>
            <a:picLocks noChangeAspect="1"/>
          </p:cNvPicPr>
          <p:nvPr/>
        </p:nvPicPr>
        <p:blipFill>
          <a:blip r:embed="rId3"/>
          <a:stretch>
            <a:fillRect/>
          </a:stretch>
        </p:blipFill>
        <p:spPr>
          <a:xfrm>
            <a:off x="6054337" y="321609"/>
            <a:ext cx="4159157" cy="3166631"/>
          </a:xfrm>
          <a:prstGeom prst="rect">
            <a:avLst/>
          </a:prstGeom>
          <a:ln w="57150" cmpd="sng">
            <a:solidFill>
              <a:srgbClr val="FFFFFF"/>
            </a:solidFill>
          </a:ln>
        </p:spPr>
      </p:pic>
      <p:pic>
        <p:nvPicPr>
          <p:cNvPr id="8" name="Picture 7"/>
          <p:cNvPicPr>
            <a:picLocks noChangeAspect="1"/>
          </p:cNvPicPr>
          <p:nvPr/>
        </p:nvPicPr>
        <p:blipFill>
          <a:blip r:embed="rId4"/>
          <a:stretch>
            <a:fillRect/>
          </a:stretch>
        </p:blipFill>
        <p:spPr>
          <a:xfrm>
            <a:off x="9556235" y="2983274"/>
            <a:ext cx="2355149" cy="3539158"/>
          </a:xfrm>
          <a:prstGeom prst="rect">
            <a:avLst/>
          </a:prstGeom>
          <a:ln w="57150" cmpd="sng">
            <a:solidFill>
              <a:schemeClr val="bg2"/>
            </a:solidFill>
          </a:ln>
        </p:spPr>
      </p:pic>
      <p:pic>
        <p:nvPicPr>
          <p:cNvPr id="5" name="Picture 4"/>
          <p:cNvPicPr>
            <a:picLocks noChangeAspect="1"/>
          </p:cNvPicPr>
          <p:nvPr/>
        </p:nvPicPr>
        <p:blipFill>
          <a:blip r:embed="rId5"/>
          <a:stretch>
            <a:fillRect/>
          </a:stretch>
        </p:blipFill>
        <p:spPr>
          <a:xfrm>
            <a:off x="8039569" y="3908289"/>
            <a:ext cx="1184208" cy="1935651"/>
          </a:xfrm>
          <a:prstGeom prst="rect">
            <a:avLst/>
          </a:prstGeom>
          <a:ln w="57150" cmpd="sng">
            <a:solidFill>
              <a:srgbClr val="FFFFFF"/>
            </a:solidFill>
          </a:ln>
        </p:spPr>
      </p:pic>
      <p:pic>
        <p:nvPicPr>
          <p:cNvPr id="6" name="Picture 5"/>
          <p:cNvPicPr>
            <a:picLocks noChangeAspect="1"/>
          </p:cNvPicPr>
          <p:nvPr/>
        </p:nvPicPr>
        <p:blipFill>
          <a:blip r:embed="rId6"/>
          <a:stretch>
            <a:fillRect/>
          </a:stretch>
        </p:blipFill>
        <p:spPr>
          <a:xfrm>
            <a:off x="6239299" y="3920619"/>
            <a:ext cx="1393361" cy="1907861"/>
          </a:xfrm>
          <a:prstGeom prst="rect">
            <a:avLst/>
          </a:prstGeom>
          <a:ln w="57150" cmpd="sng">
            <a:solidFill>
              <a:srgbClr val="FFFFFF"/>
            </a:solidFill>
          </a:ln>
        </p:spPr>
      </p:pic>
      <p:pic>
        <p:nvPicPr>
          <p:cNvPr id="10" name="Picture 9"/>
          <p:cNvPicPr>
            <a:picLocks noChangeAspect="1"/>
          </p:cNvPicPr>
          <p:nvPr/>
        </p:nvPicPr>
        <p:blipFill>
          <a:blip r:embed="rId7"/>
          <a:stretch>
            <a:fillRect/>
          </a:stretch>
        </p:blipFill>
        <p:spPr>
          <a:xfrm>
            <a:off x="147967" y="345210"/>
            <a:ext cx="11940984" cy="5979561"/>
          </a:xfrm>
          <a:prstGeom prst="rect">
            <a:avLst/>
          </a:prstGeom>
          <a:ln w="57150" cmpd="sng">
            <a:solidFill>
              <a:srgbClr val="FFFFFF"/>
            </a:solidFill>
          </a:ln>
        </p:spPr>
      </p:pic>
    </p:spTree>
    <p:extLst>
      <p:ext uri="{BB962C8B-B14F-4D97-AF65-F5344CB8AC3E}">
        <p14:creationId xmlns:p14="http://schemas.microsoft.com/office/powerpoint/2010/main" val="184888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099"/>
                                          </p:stCondLst>
                                        </p:cTn>
                                        <p:tgtEl>
                                          <p:spTgt spid="7"/>
                                        </p:tgtEl>
                                        <p:attrNameLst>
                                          <p:attrName>style.visibility</p:attrName>
                                        </p:attrNameLst>
                                      </p:cBhvr>
                                      <p:to>
                                        <p:strVal val="visible"/>
                                      </p:to>
                                    </p:set>
                                  </p:childTnLst>
                                </p:cTn>
                              </p:par>
                            </p:childTnLst>
                          </p:cTn>
                        </p:par>
                        <p:par>
                          <p:cTn id="7" fill="hold">
                            <p:stCondLst>
                              <p:cond delay="1100"/>
                            </p:stCondLst>
                            <p:childTnLst>
                              <p:par>
                                <p:cTn id="8" presetID="1" presetClass="entr" presetSubtype="0" fill="hold" nodeType="afterEffect">
                                  <p:stCondLst>
                                    <p:cond delay="0"/>
                                  </p:stCondLst>
                                  <p:childTnLst>
                                    <p:set>
                                      <p:cBhvr>
                                        <p:cTn id="9" dur="1" fill="hold">
                                          <p:stCondLst>
                                            <p:cond delay="1099"/>
                                          </p:stCondLst>
                                        </p:cTn>
                                        <p:tgtEl>
                                          <p:spTgt spid="8"/>
                                        </p:tgtEl>
                                        <p:attrNameLst>
                                          <p:attrName>style.visibility</p:attrName>
                                        </p:attrNameLst>
                                      </p:cBhvr>
                                      <p:to>
                                        <p:strVal val="visible"/>
                                      </p:to>
                                    </p:set>
                                  </p:childTnLst>
                                </p:cTn>
                              </p:par>
                            </p:childTnLst>
                          </p:cTn>
                        </p:par>
                        <p:par>
                          <p:cTn id="10" fill="hold">
                            <p:stCondLst>
                              <p:cond delay="2200"/>
                            </p:stCondLst>
                            <p:childTnLst>
                              <p:par>
                                <p:cTn id="11" presetID="1" presetClass="entr" presetSubtype="0" fill="hold" nodeType="after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p:stCondLst>
                              <p:cond delay="2700"/>
                            </p:stCondLst>
                            <p:childTnLst>
                              <p:par>
                                <p:cTn id="14" presetID="1" presetClass="entr" presetSubtype="0" fill="hold" nodeType="afterEffect">
                                  <p:stCondLst>
                                    <p:cond delay="0"/>
                                  </p:stCondLst>
                                  <p:childTnLst>
                                    <p:set>
                                      <p:cBhvr>
                                        <p:cTn id="15" dur="1" fill="hold">
                                          <p:stCondLst>
                                            <p:cond delay="499"/>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9461" name="Rectangle 2"/>
          <p:cNvSpPr>
            <a:spLocks noChangeArrowheads="1"/>
          </p:cNvSpPr>
          <p:nvPr/>
        </p:nvSpPr>
        <p:spPr bwMode="auto">
          <a:xfrm>
            <a:off x="62" y="119063"/>
            <a:ext cx="1085778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b"/>
          <a:lstStyle/>
          <a:p>
            <a:pPr algn="l" defTabSz="814388"/>
            <a:r>
              <a:rPr lang="en-US" sz="3200" b="1">
                <a:solidFill>
                  <a:schemeClr val="accent1"/>
                </a:solidFill>
              </a:rPr>
              <a:t> </a:t>
            </a:r>
          </a:p>
        </p:txBody>
      </p:sp>
      <p:sp>
        <p:nvSpPr>
          <p:cNvPr id="19462" name="Rectangle 10"/>
          <p:cNvSpPr>
            <a:spLocks noGrp="1" noChangeArrowheads="1"/>
          </p:cNvSpPr>
          <p:nvPr>
            <p:ph type="title"/>
          </p:nvPr>
        </p:nvSpPr>
        <p:spPr>
          <a:xfrm>
            <a:off x="230776" y="221922"/>
            <a:ext cx="5650934" cy="875358"/>
          </a:xfrm>
          <a:solidFill>
            <a:srgbClr val="D3D3DA"/>
          </a:solidFill>
          <a:ln w="57150" cmpd="sng">
            <a:solidFill>
              <a:srgbClr val="FFFFFF"/>
            </a:solidFill>
          </a:ln>
        </p:spPr>
        <p:txBody>
          <a:bodyPr/>
          <a:lstStyle/>
          <a:p>
            <a:pPr eaLnBrk="1" hangingPunct="1"/>
            <a:r>
              <a:rPr lang="en-US" sz="5400" dirty="0" smtClean="0">
                <a:solidFill>
                  <a:srgbClr val="FFFFFF"/>
                </a:solidFill>
                <a:latin typeface="Gill Sans MT"/>
                <a:ea typeface="ＭＳ Ｐゴシック" charset="0"/>
                <a:cs typeface="Gill Sans MT"/>
              </a:rPr>
              <a:t>GAMIFICATION</a:t>
            </a:r>
            <a:endParaRPr lang="en-US" sz="3200" dirty="0">
              <a:solidFill>
                <a:srgbClr val="FFFFFF"/>
              </a:solidFill>
              <a:latin typeface="Gill Sans MT"/>
              <a:ea typeface="ＭＳ Ｐゴシック" charset="0"/>
              <a:cs typeface="Gill Sans MT"/>
            </a:endParaRPr>
          </a:p>
        </p:txBody>
      </p:sp>
      <p:sp>
        <p:nvSpPr>
          <p:cNvPr id="19463" name="Rectangle 11"/>
          <p:cNvSpPr>
            <a:spLocks noGrp="1" noChangeArrowheads="1"/>
          </p:cNvSpPr>
          <p:nvPr>
            <p:ph type="body" idx="1"/>
          </p:nvPr>
        </p:nvSpPr>
        <p:spPr>
          <a:xfrm>
            <a:off x="711015" y="1219258"/>
            <a:ext cx="7116496" cy="3571875"/>
          </a:xfrm>
        </p:spPr>
        <p:txBody>
          <a:bodyPr/>
          <a:lstStyle/>
          <a:p>
            <a:pPr marL="0" indent="0">
              <a:buNone/>
            </a:pPr>
            <a:endParaRPr lang="en-US" sz="2400" dirty="0">
              <a:latin typeface="Arial" charset="0"/>
              <a:ea typeface="ＭＳ Ｐゴシック" charset="0"/>
              <a:cs typeface="ＭＳ Ｐゴシック" charset="0"/>
            </a:endParaRPr>
          </a:p>
          <a:p>
            <a:pPr lvl="1" indent="0">
              <a:spcBef>
                <a:spcPct val="40000"/>
              </a:spcBef>
            </a:pPr>
            <a:endParaRPr lang="en-US" dirty="0">
              <a:latin typeface="Arial" charset="0"/>
              <a:ea typeface="ＭＳ Ｐゴシック" charset="0"/>
            </a:endParaRPr>
          </a:p>
        </p:txBody>
      </p:sp>
      <p:pic>
        <p:nvPicPr>
          <p:cNvPr id="9" name="Picture 8"/>
          <p:cNvPicPr>
            <a:picLocks noChangeAspect="1"/>
          </p:cNvPicPr>
          <p:nvPr/>
        </p:nvPicPr>
        <p:blipFill>
          <a:blip r:embed="rId4"/>
          <a:stretch>
            <a:fillRect/>
          </a:stretch>
        </p:blipFill>
        <p:spPr>
          <a:xfrm>
            <a:off x="4656200" y="1472800"/>
            <a:ext cx="3047206" cy="559266"/>
          </a:xfrm>
          <a:prstGeom prst="rect">
            <a:avLst/>
          </a:prstGeom>
          <a:solidFill>
            <a:srgbClr val="FFFFFF"/>
          </a:solidFill>
          <a:ln w="57150" cmpd="sng">
            <a:solidFill>
              <a:srgbClr val="FFFFFF"/>
            </a:solidFill>
          </a:ln>
        </p:spPr>
      </p:pic>
      <p:pic>
        <p:nvPicPr>
          <p:cNvPr id="10" name="Picture 9"/>
          <p:cNvPicPr>
            <a:picLocks noChangeAspect="1"/>
          </p:cNvPicPr>
          <p:nvPr/>
        </p:nvPicPr>
        <p:blipFill>
          <a:blip r:embed="rId5"/>
          <a:stretch>
            <a:fillRect/>
          </a:stretch>
        </p:blipFill>
        <p:spPr>
          <a:xfrm>
            <a:off x="4838538" y="6171172"/>
            <a:ext cx="2415627" cy="508000"/>
          </a:xfrm>
          <a:prstGeom prst="rect">
            <a:avLst/>
          </a:prstGeom>
        </p:spPr>
      </p:pic>
      <p:pic>
        <p:nvPicPr>
          <p:cNvPr id="11" name="Picture 10"/>
          <p:cNvPicPr>
            <a:picLocks noChangeAspect="1"/>
          </p:cNvPicPr>
          <p:nvPr/>
        </p:nvPicPr>
        <p:blipFill>
          <a:blip r:embed="rId6"/>
          <a:stretch>
            <a:fillRect/>
          </a:stretch>
        </p:blipFill>
        <p:spPr>
          <a:xfrm>
            <a:off x="8002577" y="1251564"/>
            <a:ext cx="3629206" cy="1856822"/>
          </a:xfrm>
          <a:prstGeom prst="rect">
            <a:avLst/>
          </a:prstGeom>
          <a:ln w="57150" cmpd="sng">
            <a:solidFill>
              <a:schemeClr val="bg1"/>
            </a:solidFill>
          </a:ln>
        </p:spPr>
      </p:pic>
      <p:pic>
        <p:nvPicPr>
          <p:cNvPr id="12" name="Picture 11"/>
          <p:cNvPicPr>
            <a:picLocks noChangeAspect="1"/>
          </p:cNvPicPr>
          <p:nvPr/>
        </p:nvPicPr>
        <p:blipFill>
          <a:blip r:embed="rId7"/>
          <a:stretch>
            <a:fillRect/>
          </a:stretch>
        </p:blipFill>
        <p:spPr>
          <a:xfrm>
            <a:off x="620539" y="6029903"/>
            <a:ext cx="2827130" cy="533400"/>
          </a:xfrm>
          <a:prstGeom prst="rect">
            <a:avLst/>
          </a:prstGeom>
        </p:spPr>
      </p:pic>
      <p:pic>
        <p:nvPicPr>
          <p:cNvPr id="13" name="Picture 12"/>
          <p:cNvPicPr>
            <a:picLocks noChangeAspect="1"/>
          </p:cNvPicPr>
          <p:nvPr/>
        </p:nvPicPr>
        <p:blipFill>
          <a:blip r:embed="rId8"/>
          <a:stretch>
            <a:fillRect/>
          </a:stretch>
        </p:blipFill>
        <p:spPr>
          <a:xfrm>
            <a:off x="351116" y="3777464"/>
            <a:ext cx="3484874" cy="439049"/>
          </a:xfrm>
          <a:prstGeom prst="rect">
            <a:avLst/>
          </a:prstGeom>
          <a:noFill/>
        </p:spPr>
      </p:pic>
      <p:pic>
        <p:nvPicPr>
          <p:cNvPr id="14" name="Picture 13"/>
          <p:cNvPicPr>
            <a:picLocks noChangeAspect="1"/>
          </p:cNvPicPr>
          <p:nvPr/>
        </p:nvPicPr>
        <p:blipFill>
          <a:blip r:embed="rId9"/>
          <a:stretch>
            <a:fillRect/>
          </a:stretch>
        </p:blipFill>
        <p:spPr>
          <a:xfrm>
            <a:off x="7406238" y="5436057"/>
            <a:ext cx="1912968" cy="431800"/>
          </a:xfrm>
          <a:prstGeom prst="rect">
            <a:avLst/>
          </a:prstGeom>
          <a:solidFill>
            <a:schemeClr val="bg1"/>
          </a:solidFill>
        </p:spPr>
      </p:pic>
      <p:pic>
        <p:nvPicPr>
          <p:cNvPr id="2" name="Picture 1"/>
          <p:cNvPicPr>
            <a:picLocks noChangeAspect="1"/>
          </p:cNvPicPr>
          <p:nvPr/>
        </p:nvPicPr>
        <p:blipFill>
          <a:blip r:embed="rId10"/>
          <a:stretch>
            <a:fillRect/>
          </a:stretch>
        </p:blipFill>
        <p:spPr>
          <a:xfrm>
            <a:off x="494821" y="1375425"/>
            <a:ext cx="3783906" cy="814754"/>
          </a:xfrm>
          <a:prstGeom prst="rect">
            <a:avLst/>
          </a:prstGeom>
        </p:spPr>
      </p:pic>
      <p:pic>
        <p:nvPicPr>
          <p:cNvPr id="3" name="Picture 2"/>
          <p:cNvPicPr>
            <a:picLocks noChangeAspect="1"/>
          </p:cNvPicPr>
          <p:nvPr/>
        </p:nvPicPr>
        <p:blipFill>
          <a:blip r:embed="rId11"/>
          <a:stretch>
            <a:fillRect/>
          </a:stretch>
        </p:blipFill>
        <p:spPr>
          <a:xfrm>
            <a:off x="5980354" y="3382510"/>
            <a:ext cx="3828660" cy="1792991"/>
          </a:xfrm>
          <a:prstGeom prst="rect">
            <a:avLst/>
          </a:prstGeom>
        </p:spPr>
      </p:pic>
      <p:pic>
        <p:nvPicPr>
          <p:cNvPr id="4" name="Picture 3"/>
          <p:cNvPicPr>
            <a:picLocks noChangeAspect="1"/>
          </p:cNvPicPr>
          <p:nvPr/>
        </p:nvPicPr>
        <p:blipFill>
          <a:blip r:embed="rId12"/>
          <a:stretch>
            <a:fillRect/>
          </a:stretch>
        </p:blipFill>
        <p:spPr>
          <a:xfrm>
            <a:off x="3957544" y="2339026"/>
            <a:ext cx="1702215" cy="1702215"/>
          </a:xfrm>
          <a:prstGeom prst="rect">
            <a:avLst/>
          </a:prstGeom>
        </p:spPr>
      </p:pic>
      <p:pic>
        <p:nvPicPr>
          <p:cNvPr id="5" name="Picture 4"/>
          <p:cNvPicPr>
            <a:picLocks noChangeAspect="1"/>
          </p:cNvPicPr>
          <p:nvPr/>
        </p:nvPicPr>
        <p:blipFill>
          <a:blip r:embed="rId13"/>
          <a:stretch>
            <a:fillRect/>
          </a:stretch>
        </p:blipFill>
        <p:spPr>
          <a:xfrm>
            <a:off x="760217" y="2467424"/>
            <a:ext cx="2286000" cy="825500"/>
          </a:xfrm>
          <a:prstGeom prst="rect">
            <a:avLst/>
          </a:prstGeom>
          <a:solidFill>
            <a:schemeClr val="bg1"/>
          </a:solidFill>
        </p:spPr>
      </p:pic>
      <p:pic>
        <p:nvPicPr>
          <p:cNvPr id="6" name="Picture 5"/>
          <p:cNvPicPr>
            <a:picLocks noChangeAspect="1"/>
          </p:cNvPicPr>
          <p:nvPr/>
        </p:nvPicPr>
        <p:blipFill>
          <a:blip r:embed="rId14"/>
          <a:stretch>
            <a:fillRect/>
          </a:stretch>
        </p:blipFill>
        <p:spPr>
          <a:xfrm>
            <a:off x="1142608" y="4811045"/>
            <a:ext cx="3124200" cy="749300"/>
          </a:xfrm>
          <a:prstGeom prst="rect">
            <a:avLst/>
          </a:prstGeom>
        </p:spPr>
      </p:pic>
      <p:pic>
        <p:nvPicPr>
          <p:cNvPr id="7" name="Picture 6"/>
          <p:cNvPicPr>
            <a:picLocks noChangeAspect="1"/>
          </p:cNvPicPr>
          <p:nvPr/>
        </p:nvPicPr>
        <p:blipFill>
          <a:blip r:embed="rId15"/>
          <a:stretch>
            <a:fillRect/>
          </a:stretch>
        </p:blipFill>
        <p:spPr>
          <a:xfrm>
            <a:off x="9649860" y="5321442"/>
            <a:ext cx="2336800" cy="1270000"/>
          </a:xfrm>
          <a:prstGeom prst="rect">
            <a:avLst/>
          </a:prstGeom>
          <a:ln w="57150" cmpd="sng">
            <a:solidFill>
              <a:schemeClr val="bg1"/>
            </a:solidFill>
          </a:ln>
        </p:spPr>
      </p:pic>
      <p:sp>
        <p:nvSpPr>
          <p:cNvPr id="8" name="TextBox 7"/>
          <p:cNvSpPr txBox="1"/>
          <p:nvPr/>
        </p:nvSpPr>
        <p:spPr>
          <a:xfrm>
            <a:off x="7423038" y="517818"/>
            <a:ext cx="3844021" cy="461665"/>
          </a:xfrm>
          <a:prstGeom prst="rect">
            <a:avLst/>
          </a:prstGeom>
          <a:solidFill>
            <a:srgbClr val="D3D3DA"/>
          </a:solidFill>
          <a:ln w="57150" cmpd="sng">
            <a:solidFill>
              <a:schemeClr val="bg2"/>
            </a:solidFill>
          </a:ln>
        </p:spPr>
        <p:txBody>
          <a:bodyPr wrap="none" rtlCol="0">
            <a:spAutoFit/>
          </a:bodyPr>
          <a:lstStyle/>
          <a:p>
            <a:r>
              <a:rPr lang="en-US" dirty="0" smtClean="0">
                <a:solidFill>
                  <a:schemeClr val="bg1"/>
                </a:solidFill>
              </a:rPr>
              <a:t>REWARD AND NURTURE</a:t>
            </a:r>
            <a:endParaRPr lang="en-US" dirty="0">
              <a:solidFill>
                <a:schemeClr val="bg1"/>
              </a:solidFill>
            </a:endParaRPr>
          </a:p>
        </p:txBody>
      </p:sp>
      <p:pic>
        <p:nvPicPr>
          <p:cNvPr id="15" name="Picture 14"/>
          <p:cNvPicPr>
            <a:picLocks noChangeAspect="1"/>
          </p:cNvPicPr>
          <p:nvPr/>
        </p:nvPicPr>
        <p:blipFill>
          <a:blip r:embed="rId16"/>
          <a:stretch>
            <a:fillRect/>
          </a:stretch>
        </p:blipFill>
        <p:spPr>
          <a:xfrm>
            <a:off x="6374937" y="36733"/>
            <a:ext cx="4967530" cy="6821267"/>
          </a:xfrm>
          <a:prstGeom prst="rect">
            <a:avLst/>
          </a:prstGeom>
        </p:spPr>
      </p:pic>
      <p:pic>
        <p:nvPicPr>
          <p:cNvPr id="16" name="Picture 15"/>
          <p:cNvPicPr>
            <a:picLocks noChangeAspect="1"/>
          </p:cNvPicPr>
          <p:nvPr/>
        </p:nvPicPr>
        <p:blipFill>
          <a:blip r:embed="rId17"/>
          <a:stretch>
            <a:fillRect/>
          </a:stretch>
        </p:blipFill>
        <p:spPr>
          <a:xfrm>
            <a:off x="0" y="206567"/>
            <a:ext cx="6500138" cy="3640077"/>
          </a:xfrm>
          <a:prstGeom prst="rect">
            <a:avLst/>
          </a:prstGeom>
          <a:ln w="57150" cmpd="sng">
            <a:solidFill>
              <a:srgbClr val="FFFFFF"/>
            </a:solidFill>
          </a:ln>
        </p:spPr>
      </p:pic>
      <p:pic>
        <p:nvPicPr>
          <p:cNvPr id="17" name="Picture 16"/>
          <p:cNvPicPr>
            <a:picLocks noChangeAspect="1"/>
          </p:cNvPicPr>
          <p:nvPr/>
        </p:nvPicPr>
        <p:blipFill>
          <a:blip r:embed="rId18"/>
          <a:stretch>
            <a:fillRect/>
          </a:stretch>
        </p:blipFill>
        <p:spPr>
          <a:xfrm>
            <a:off x="702846" y="3839136"/>
            <a:ext cx="5055557" cy="2843751"/>
          </a:xfrm>
          <a:prstGeom prst="rect">
            <a:avLst/>
          </a:prstGeom>
          <a:ln w="57150" cmpd="sng">
            <a:solidFill>
              <a:srgbClr val="FFFFFF"/>
            </a:solidFill>
          </a:ln>
        </p:spPr>
      </p:pic>
      <p:pic>
        <p:nvPicPr>
          <p:cNvPr id="18" name="Picture 17"/>
          <p:cNvPicPr>
            <a:picLocks noChangeAspect="1"/>
          </p:cNvPicPr>
          <p:nvPr/>
        </p:nvPicPr>
        <p:blipFill>
          <a:blip r:embed="rId19"/>
          <a:stretch>
            <a:fillRect/>
          </a:stretch>
        </p:blipFill>
        <p:spPr>
          <a:xfrm>
            <a:off x="6054338" y="2719901"/>
            <a:ext cx="5851808" cy="3891690"/>
          </a:xfrm>
          <a:prstGeom prst="rect">
            <a:avLst/>
          </a:prstGeom>
          <a:ln w="57150" cmpd="sng">
            <a:solidFill>
              <a:srgbClr val="FFFFFF"/>
            </a:solidFill>
          </a:ln>
        </p:spPr>
      </p:pic>
      <p:pic>
        <p:nvPicPr>
          <p:cNvPr id="19" name="Picture 18"/>
          <p:cNvPicPr>
            <a:picLocks noChangeAspect="1"/>
          </p:cNvPicPr>
          <p:nvPr/>
        </p:nvPicPr>
        <p:blipFill>
          <a:blip r:embed="rId20"/>
          <a:stretch>
            <a:fillRect/>
          </a:stretch>
        </p:blipFill>
        <p:spPr>
          <a:xfrm>
            <a:off x="6667979" y="118695"/>
            <a:ext cx="5084476" cy="2741629"/>
          </a:xfrm>
          <a:prstGeom prst="rect">
            <a:avLst/>
          </a:prstGeom>
          <a:ln w="57150" cmpd="sng">
            <a:solidFill>
              <a:srgbClr val="FFFFFF"/>
            </a:solidFill>
          </a:ln>
        </p:spPr>
      </p:pic>
    </p:spTree>
    <p:extLst>
      <p:ext uri="{BB962C8B-B14F-4D97-AF65-F5344CB8AC3E}">
        <p14:creationId xmlns:p14="http://schemas.microsoft.com/office/powerpoint/2010/main" val="3845096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96909" y="243808"/>
            <a:ext cx="11543628" cy="971709"/>
          </a:xfrm>
          <a:prstGeom prst="rect">
            <a:avLst/>
          </a:prstGeom>
          <a:solidFill>
            <a:schemeClr val="accent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bg1"/>
                </a:solidFill>
              </a:rPr>
              <a:t>SMART THINGS</a:t>
            </a:r>
            <a:endParaRPr lang="en-US" sz="4800" dirty="0" smtClean="0">
              <a:solidFill>
                <a:schemeClr val="bg1"/>
              </a:solidFill>
            </a:endParaRPr>
          </a:p>
        </p:txBody>
      </p:sp>
      <p:pic>
        <p:nvPicPr>
          <p:cNvPr id="4" name="Picture 3"/>
          <p:cNvPicPr>
            <a:picLocks noChangeAspect="1"/>
          </p:cNvPicPr>
          <p:nvPr/>
        </p:nvPicPr>
        <p:blipFill>
          <a:blip r:embed="rId2"/>
          <a:stretch>
            <a:fillRect/>
          </a:stretch>
        </p:blipFill>
        <p:spPr>
          <a:xfrm>
            <a:off x="6499413" y="1842527"/>
            <a:ext cx="2637582" cy="1638077"/>
          </a:xfrm>
          <a:prstGeom prst="rect">
            <a:avLst/>
          </a:prstGeom>
        </p:spPr>
      </p:pic>
      <p:pic>
        <p:nvPicPr>
          <p:cNvPr id="5" name="Picture 4"/>
          <p:cNvPicPr>
            <a:picLocks noChangeAspect="1"/>
          </p:cNvPicPr>
          <p:nvPr/>
        </p:nvPicPr>
        <p:blipFill>
          <a:blip r:embed="rId3"/>
          <a:stretch>
            <a:fillRect/>
          </a:stretch>
        </p:blipFill>
        <p:spPr>
          <a:xfrm>
            <a:off x="9371275" y="4355787"/>
            <a:ext cx="2729543" cy="1914754"/>
          </a:xfrm>
          <a:prstGeom prst="rect">
            <a:avLst/>
          </a:prstGeom>
        </p:spPr>
      </p:pic>
      <p:pic>
        <p:nvPicPr>
          <p:cNvPr id="6" name="Picture 5"/>
          <p:cNvPicPr>
            <a:picLocks noChangeAspect="1"/>
          </p:cNvPicPr>
          <p:nvPr/>
        </p:nvPicPr>
        <p:blipFill>
          <a:blip r:embed="rId4"/>
          <a:stretch>
            <a:fillRect/>
          </a:stretch>
        </p:blipFill>
        <p:spPr>
          <a:xfrm>
            <a:off x="426465" y="4484270"/>
            <a:ext cx="4038600" cy="2019300"/>
          </a:xfrm>
          <a:prstGeom prst="rect">
            <a:avLst/>
          </a:prstGeom>
        </p:spPr>
      </p:pic>
      <p:pic>
        <p:nvPicPr>
          <p:cNvPr id="7" name="Picture 6"/>
          <p:cNvPicPr>
            <a:picLocks noChangeAspect="1"/>
          </p:cNvPicPr>
          <p:nvPr/>
        </p:nvPicPr>
        <p:blipFill>
          <a:blip r:embed="rId5"/>
          <a:stretch>
            <a:fillRect/>
          </a:stretch>
        </p:blipFill>
        <p:spPr>
          <a:xfrm>
            <a:off x="278497" y="1562671"/>
            <a:ext cx="3764983" cy="1864788"/>
          </a:xfrm>
          <a:prstGeom prst="rect">
            <a:avLst/>
          </a:prstGeom>
        </p:spPr>
      </p:pic>
      <p:pic>
        <p:nvPicPr>
          <p:cNvPr id="8" name="Picture 7"/>
          <p:cNvPicPr>
            <a:picLocks noChangeAspect="1"/>
          </p:cNvPicPr>
          <p:nvPr/>
        </p:nvPicPr>
        <p:blipFill>
          <a:blip r:embed="rId6"/>
          <a:stretch>
            <a:fillRect/>
          </a:stretch>
        </p:blipFill>
        <p:spPr>
          <a:xfrm>
            <a:off x="7394976" y="4771261"/>
            <a:ext cx="2247575" cy="1923850"/>
          </a:xfrm>
          <a:prstGeom prst="rect">
            <a:avLst/>
          </a:prstGeom>
        </p:spPr>
      </p:pic>
      <p:pic>
        <p:nvPicPr>
          <p:cNvPr id="9" name="Picture 8"/>
          <p:cNvPicPr>
            <a:picLocks noChangeAspect="1"/>
          </p:cNvPicPr>
          <p:nvPr/>
        </p:nvPicPr>
        <p:blipFill>
          <a:blip r:embed="rId7"/>
          <a:stretch>
            <a:fillRect/>
          </a:stretch>
        </p:blipFill>
        <p:spPr>
          <a:xfrm>
            <a:off x="9346614" y="2273671"/>
            <a:ext cx="2460485" cy="1587410"/>
          </a:xfrm>
          <a:prstGeom prst="rect">
            <a:avLst/>
          </a:prstGeom>
        </p:spPr>
      </p:pic>
      <p:pic>
        <p:nvPicPr>
          <p:cNvPr id="10" name="Picture 9"/>
          <p:cNvPicPr>
            <a:picLocks noChangeAspect="1"/>
          </p:cNvPicPr>
          <p:nvPr/>
        </p:nvPicPr>
        <p:blipFill>
          <a:blip r:embed="rId8"/>
          <a:stretch>
            <a:fillRect/>
          </a:stretch>
        </p:blipFill>
        <p:spPr>
          <a:xfrm>
            <a:off x="4822079" y="2829217"/>
            <a:ext cx="2736596" cy="1684059"/>
          </a:xfrm>
          <a:prstGeom prst="rect">
            <a:avLst/>
          </a:prstGeom>
        </p:spPr>
      </p:pic>
      <p:pic>
        <p:nvPicPr>
          <p:cNvPr id="11" name="Picture 10"/>
          <p:cNvPicPr>
            <a:picLocks noChangeAspect="1"/>
          </p:cNvPicPr>
          <p:nvPr/>
        </p:nvPicPr>
        <p:blipFill>
          <a:blip r:embed="rId9"/>
          <a:stretch>
            <a:fillRect/>
          </a:stretch>
        </p:blipFill>
        <p:spPr>
          <a:xfrm>
            <a:off x="723508" y="3115382"/>
            <a:ext cx="3975100" cy="2044700"/>
          </a:xfrm>
          <a:prstGeom prst="rect">
            <a:avLst/>
          </a:prstGeom>
        </p:spPr>
      </p:pic>
      <p:pic>
        <p:nvPicPr>
          <p:cNvPr id="12" name="Picture 11"/>
          <p:cNvPicPr>
            <a:picLocks noChangeAspect="1"/>
          </p:cNvPicPr>
          <p:nvPr/>
        </p:nvPicPr>
        <p:blipFill>
          <a:blip r:embed="rId10"/>
          <a:stretch>
            <a:fillRect/>
          </a:stretch>
        </p:blipFill>
        <p:spPr>
          <a:xfrm>
            <a:off x="4120710" y="2384261"/>
            <a:ext cx="3530600" cy="2298700"/>
          </a:xfrm>
          <a:prstGeom prst="rect">
            <a:avLst/>
          </a:prstGeom>
        </p:spPr>
      </p:pic>
      <p:pic>
        <p:nvPicPr>
          <p:cNvPr id="13" name="Picture 12"/>
          <p:cNvPicPr>
            <a:picLocks noChangeAspect="1"/>
          </p:cNvPicPr>
          <p:nvPr/>
        </p:nvPicPr>
        <p:blipFill>
          <a:blip r:embed="rId11"/>
          <a:stretch>
            <a:fillRect/>
          </a:stretch>
        </p:blipFill>
        <p:spPr>
          <a:xfrm>
            <a:off x="4485316" y="4496599"/>
            <a:ext cx="3048000" cy="2032000"/>
          </a:xfrm>
          <a:prstGeom prst="rect">
            <a:avLst/>
          </a:prstGeom>
        </p:spPr>
      </p:pic>
      <p:pic>
        <p:nvPicPr>
          <p:cNvPr id="14" name="Picture 13"/>
          <p:cNvPicPr>
            <a:picLocks noChangeAspect="1"/>
          </p:cNvPicPr>
          <p:nvPr/>
        </p:nvPicPr>
        <p:blipFill>
          <a:blip r:embed="rId12"/>
          <a:stretch>
            <a:fillRect/>
          </a:stretch>
        </p:blipFill>
        <p:spPr>
          <a:xfrm>
            <a:off x="6237884" y="1548116"/>
            <a:ext cx="3797300" cy="2146300"/>
          </a:xfrm>
          <a:prstGeom prst="rect">
            <a:avLst/>
          </a:prstGeom>
        </p:spPr>
      </p:pic>
      <p:pic>
        <p:nvPicPr>
          <p:cNvPr id="15" name="Picture 14"/>
          <p:cNvPicPr>
            <a:picLocks noChangeAspect="1"/>
          </p:cNvPicPr>
          <p:nvPr/>
        </p:nvPicPr>
        <p:blipFill>
          <a:blip r:embed="rId13"/>
          <a:stretch>
            <a:fillRect/>
          </a:stretch>
        </p:blipFill>
        <p:spPr>
          <a:xfrm>
            <a:off x="1803290" y="4060632"/>
            <a:ext cx="3492500" cy="2324100"/>
          </a:xfrm>
          <a:prstGeom prst="rect">
            <a:avLst/>
          </a:prstGeom>
        </p:spPr>
      </p:pic>
      <p:pic>
        <p:nvPicPr>
          <p:cNvPr id="16" name="Picture 15"/>
          <p:cNvPicPr>
            <a:picLocks noChangeAspect="1"/>
          </p:cNvPicPr>
          <p:nvPr/>
        </p:nvPicPr>
        <p:blipFill>
          <a:blip r:embed="rId14"/>
          <a:stretch>
            <a:fillRect/>
          </a:stretch>
        </p:blipFill>
        <p:spPr>
          <a:xfrm>
            <a:off x="6517057" y="4213775"/>
            <a:ext cx="4089400" cy="1981200"/>
          </a:xfrm>
          <a:prstGeom prst="rect">
            <a:avLst/>
          </a:prstGeom>
        </p:spPr>
      </p:pic>
      <p:pic>
        <p:nvPicPr>
          <p:cNvPr id="17" name="Picture 16"/>
          <p:cNvPicPr>
            <a:picLocks noChangeAspect="1"/>
          </p:cNvPicPr>
          <p:nvPr/>
        </p:nvPicPr>
        <p:blipFill>
          <a:blip r:embed="rId15"/>
          <a:stretch>
            <a:fillRect/>
          </a:stretch>
        </p:blipFill>
        <p:spPr>
          <a:xfrm>
            <a:off x="1428939" y="1548487"/>
            <a:ext cx="3797300" cy="2133600"/>
          </a:xfrm>
          <a:prstGeom prst="rect">
            <a:avLst/>
          </a:prstGeom>
        </p:spPr>
      </p:pic>
    </p:spTree>
    <p:extLst>
      <p:ext uri="{BB962C8B-B14F-4D97-AF65-F5344CB8AC3E}">
        <p14:creationId xmlns:p14="http://schemas.microsoft.com/office/powerpoint/2010/main" val="247531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3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299"/>
                                          </p:stCondLst>
                                        </p:cTn>
                                        <p:tgtEl>
                                          <p:spTgt spid="12"/>
                                        </p:tgtEl>
                                        <p:attrNameLst>
                                          <p:attrName>style.visibility</p:attrName>
                                        </p:attrNameLst>
                                      </p:cBhvr>
                                      <p:to>
                                        <p:strVal val="visible"/>
                                      </p:to>
                                    </p:set>
                                  </p:childTnLst>
                                </p:cTn>
                              </p:par>
                            </p:childTnLst>
                          </p:cTn>
                        </p:par>
                        <p:par>
                          <p:cTn id="14" fill="hold">
                            <p:stCondLst>
                              <p:cond delay="300"/>
                            </p:stCondLst>
                            <p:childTnLst>
                              <p:par>
                                <p:cTn id="15" presetID="1" presetClass="entr" presetSubtype="0" fill="hold" nodeType="afterEffect">
                                  <p:stCondLst>
                                    <p:cond delay="0"/>
                                  </p:stCondLst>
                                  <p:childTnLst>
                                    <p:set>
                                      <p:cBhvr>
                                        <p:cTn id="16" dur="1" fill="hold">
                                          <p:stCondLst>
                                            <p:cond delay="299"/>
                                          </p:stCondLst>
                                        </p:cTn>
                                        <p:tgtEl>
                                          <p:spTgt spid="9"/>
                                        </p:tgtEl>
                                        <p:attrNameLst>
                                          <p:attrName>style.visibility</p:attrName>
                                        </p:attrNameLst>
                                      </p:cBhvr>
                                      <p:to>
                                        <p:strVal val="visible"/>
                                      </p:to>
                                    </p:set>
                                  </p:childTnLst>
                                </p:cTn>
                              </p:par>
                            </p:childTnLst>
                          </p:cTn>
                        </p:par>
                        <p:par>
                          <p:cTn id="17" fill="hold">
                            <p:stCondLst>
                              <p:cond delay="600"/>
                            </p:stCondLst>
                            <p:childTnLst>
                              <p:par>
                                <p:cTn id="18" presetID="1" presetClass="entr" presetSubtype="0" fill="hold" nodeType="afterEffect">
                                  <p:stCondLst>
                                    <p:cond delay="0"/>
                                  </p:stCondLst>
                                  <p:childTnLst>
                                    <p:set>
                                      <p:cBhvr>
                                        <p:cTn id="19" dur="1" fill="hold">
                                          <p:stCondLst>
                                            <p:cond delay="299"/>
                                          </p:stCondLst>
                                        </p:cTn>
                                        <p:tgtEl>
                                          <p:spTgt spid="13"/>
                                        </p:tgtEl>
                                        <p:attrNameLst>
                                          <p:attrName>style.visibility</p:attrName>
                                        </p:attrNameLst>
                                      </p:cBhvr>
                                      <p:to>
                                        <p:strVal val="visible"/>
                                      </p:to>
                                    </p:set>
                                  </p:childTnLst>
                                </p:cTn>
                              </p:par>
                            </p:childTnLst>
                          </p:cTn>
                        </p:par>
                        <p:par>
                          <p:cTn id="20" fill="hold">
                            <p:stCondLst>
                              <p:cond delay="900"/>
                            </p:stCondLst>
                            <p:childTnLst>
                              <p:par>
                                <p:cTn id="21" presetID="1" presetClass="entr" presetSubtype="0" fill="hold" nodeType="afterEffect">
                                  <p:stCondLst>
                                    <p:cond delay="0"/>
                                  </p:stCondLst>
                                  <p:childTnLst>
                                    <p:set>
                                      <p:cBhvr>
                                        <p:cTn id="22" dur="1" fill="hold">
                                          <p:stCondLst>
                                            <p:cond delay="299"/>
                                          </p:stCondLst>
                                        </p:cTn>
                                        <p:tgtEl>
                                          <p:spTgt spid="4"/>
                                        </p:tgtEl>
                                        <p:attrNameLst>
                                          <p:attrName>style.visibility</p:attrName>
                                        </p:attrNameLst>
                                      </p:cBhvr>
                                      <p:to>
                                        <p:strVal val="visible"/>
                                      </p:to>
                                    </p:set>
                                  </p:childTnLst>
                                </p:cTn>
                              </p:par>
                            </p:childTnLst>
                          </p:cTn>
                        </p:par>
                        <p:par>
                          <p:cTn id="23" fill="hold">
                            <p:stCondLst>
                              <p:cond delay="1200"/>
                            </p:stCondLst>
                            <p:childTnLst>
                              <p:par>
                                <p:cTn id="24" presetID="1" presetClass="entr" presetSubtype="0" fill="hold" nodeType="afterEffect">
                                  <p:stCondLst>
                                    <p:cond delay="0"/>
                                  </p:stCondLst>
                                  <p:childTnLst>
                                    <p:set>
                                      <p:cBhvr>
                                        <p:cTn id="25" dur="1" fill="hold">
                                          <p:stCondLst>
                                            <p:cond delay="2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nodeType="afterEffect">
                                  <p:stCondLst>
                                    <p:cond delay="0"/>
                                  </p:stCondLst>
                                  <p:childTnLst>
                                    <p:set>
                                      <p:cBhvr>
                                        <p:cTn id="28" dur="1" fill="hold">
                                          <p:stCondLst>
                                            <p:cond delay="299"/>
                                          </p:stCondLst>
                                        </p:cTn>
                                        <p:tgtEl>
                                          <p:spTgt spid="5"/>
                                        </p:tgtEl>
                                        <p:attrNameLst>
                                          <p:attrName>style.visibility</p:attrName>
                                        </p:attrNameLst>
                                      </p:cBhvr>
                                      <p:to>
                                        <p:strVal val="visible"/>
                                      </p:to>
                                    </p:set>
                                  </p:childTnLst>
                                </p:cTn>
                              </p:par>
                            </p:childTnLst>
                          </p:cTn>
                        </p:par>
                        <p:par>
                          <p:cTn id="29" fill="hold">
                            <p:stCondLst>
                              <p:cond delay="1800"/>
                            </p:stCondLst>
                            <p:childTnLst>
                              <p:par>
                                <p:cTn id="30" presetID="1" presetClass="entr" presetSubtype="0" fill="hold" nodeType="afterEffect">
                                  <p:stCondLst>
                                    <p:cond delay="0"/>
                                  </p:stCondLst>
                                  <p:childTnLst>
                                    <p:set>
                                      <p:cBhvr>
                                        <p:cTn id="31" dur="1" fill="hold">
                                          <p:stCondLst>
                                            <p:cond delay="299"/>
                                          </p:stCondLst>
                                        </p:cTn>
                                        <p:tgtEl>
                                          <p:spTgt spid="6"/>
                                        </p:tgtEl>
                                        <p:attrNameLst>
                                          <p:attrName>style.visibility</p:attrName>
                                        </p:attrNameLst>
                                      </p:cBhvr>
                                      <p:to>
                                        <p:strVal val="visible"/>
                                      </p:to>
                                    </p:set>
                                  </p:childTnLst>
                                </p:cTn>
                              </p:par>
                            </p:childTnLst>
                          </p:cTn>
                        </p:par>
                        <p:par>
                          <p:cTn id="32" fill="hold">
                            <p:stCondLst>
                              <p:cond delay="2100"/>
                            </p:stCondLst>
                            <p:childTnLst>
                              <p:par>
                                <p:cTn id="33" presetID="1" presetClass="entr" presetSubtype="0" fill="hold" nodeType="afterEffect">
                                  <p:stCondLst>
                                    <p:cond delay="0"/>
                                  </p:stCondLst>
                                  <p:childTnLst>
                                    <p:set>
                                      <p:cBhvr>
                                        <p:cTn id="34" dur="1" fill="hold">
                                          <p:stCondLst>
                                            <p:cond delay="299"/>
                                          </p:stCondLst>
                                        </p:cTn>
                                        <p:tgtEl>
                                          <p:spTgt spid="10"/>
                                        </p:tgtEl>
                                        <p:attrNameLst>
                                          <p:attrName>style.visibility</p:attrName>
                                        </p:attrNameLst>
                                      </p:cBhvr>
                                      <p:to>
                                        <p:strVal val="visible"/>
                                      </p:to>
                                    </p:set>
                                  </p:childTnLst>
                                </p:cTn>
                              </p:par>
                            </p:childTnLst>
                          </p:cTn>
                        </p:par>
                        <p:par>
                          <p:cTn id="35" fill="hold">
                            <p:stCondLst>
                              <p:cond delay="2400"/>
                            </p:stCondLst>
                            <p:childTnLst>
                              <p:par>
                                <p:cTn id="36" presetID="1" presetClass="entr" presetSubtype="0" fill="hold" nodeType="afterEffect">
                                  <p:stCondLst>
                                    <p:cond delay="0"/>
                                  </p:stCondLst>
                                  <p:childTnLst>
                                    <p:set>
                                      <p:cBhvr>
                                        <p:cTn id="37" dur="1" fill="hold">
                                          <p:stCondLst>
                                            <p:cond delay="299"/>
                                          </p:stCondLst>
                                        </p:cTn>
                                        <p:tgtEl>
                                          <p:spTgt spid="11"/>
                                        </p:tgtEl>
                                        <p:attrNameLst>
                                          <p:attrName>style.visibility</p:attrName>
                                        </p:attrNameLst>
                                      </p:cBhvr>
                                      <p:to>
                                        <p:strVal val="visible"/>
                                      </p:to>
                                    </p:set>
                                  </p:childTnLst>
                                </p:cTn>
                              </p:par>
                            </p:childTnLst>
                          </p:cTn>
                        </p:par>
                        <p:par>
                          <p:cTn id="38" fill="hold">
                            <p:stCondLst>
                              <p:cond delay="2700"/>
                            </p:stCondLst>
                            <p:childTnLst>
                              <p:par>
                                <p:cTn id="39" presetID="1" presetClass="entr" presetSubtype="0" fill="hold" nodeType="afterEffect">
                                  <p:stCondLst>
                                    <p:cond delay="0"/>
                                  </p:stCondLst>
                                  <p:childTnLst>
                                    <p:set>
                                      <p:cBhvr>
                                        <p:cTn id="40" dur="1" fill="hold">
                                          <p:stCondLst>
                                            <p:cond delay="299"/>
                                          </p:stCondLst>
                                        </p:cTn>
                                        <p:tgtEl>
                                          <p:spTgt spid="16"/>
                                        </p:tgtEl>
                                        <p:attrNameLst>
                                          <p:attrName>style.visibility</p:attrName>
                                        </p:attrNameLst>
                                      </p:cBhvr>
                                      <p:to>
                                        <p:strVal val="visible"/>
                                      </p:to>
                                    </p:set>
                                  </p:childTnLst>
                                </p:cTn>
                              </p:par>
                            </p:childTnLst>
                          </p:cTn>
                        </p:par>
                        <p:par>
                          <p:cTn id="41" fill="hold">
                            <p:stCondLst>
                              <p:cond delay="3000"/>
                            </p:stCondLst>
                            <p:childTnLst>
                              <p:par>
                                <p:cTn id="42" presetID="1" presetClass="entr" presetSubtype="0" fill="hold" nodeType="afterEffect">
                                  <p:stCondLst>
                                    <p:cond delay="0"/>
                                  </p:stCondLst>
                                  <p:childTnLst>
                                    <p:set>
                                      <p:cBhvr>
                                        <p:cTn id="43" dur="1" fill="hold">
                                          <p:stCondLst>
                                            <p:cond delay="299"/>
                                          </p:stCondLst>
                                        </p:cTn>
                                        <p:tgtEl>
                                          <p:spTgt spid="14"/>
                                        </p:tgtEl>
                                        <p:attrNameLst>
                                          <p:attrName>style.visibility</p:attrName>
                                        </p:attrNameLst>
                                      </p:cBhvr>
                                      <p:to>
                                        <p:strVal val="visible"/>
                                      </p:to>
                                    </p:set>
                                  </p:childTnLst>
                                </p:cTn>
                              </p:par>
                            </p:childTnLst>
                          </p:cTn>
                        </p:par>
                        <p:par>
                          <p:cTn id="44" fill="hold">
                            <p:stCondLst>
                              <p:cond delay="3300"/>
                            </p:stCondLst>
                            <p:childTnLst>
                              <p:par>
                                <p:cTn id="45" presetID="1" presetClass="entr" presetSubtype="0" fill="hold" nodeType="afterEffect">
                                  <p:stCondLst>
                                    <p:cond delay="0"/>
                                  </p:stCondLst>
                                  <p:childTnLst>
                                    <p:set>
                                      <p:cBhvr>
                                        <p:cTn id="46" dur="1" fill="hold">
                                          <p:stCondLst>
                                            <p:cond delay="299"/>
                                          </p:stCondLst>
                                        </p:cTn>
                                        <p:tgtEl>
                                          <p:spTgt spid="15"/>
                                        </p:tgtEl>
                                        <p:attrNameLst>
                                          <p:attrName>style.visibility</p:attrName>
                                        </p:attrNameLst>
                                      </p:cBhvr>
                                      <p:to>
                                        <p:strVal val="visible"/>
                                      </p:to>
                                    </p:set>
                                  </p:childTnLst>
                                </p:cTn>
                              </p:par>
                            </p:childTnLst>
                          </p:cTn>
                        </p:par>
                        <p:par>
                          <p:cTn id="47" fill="hold">
                            <p:stCondLst>
                              <p:cond delay="3600"/>
                            </p:stCondLst>
                            <p:childTnLst>
                              <p:par>
                                <p:cTn id="48" presetID="1" presetClass="entr" presetSubtype="0" fill="hold" nodeType="afterEffect">
                                  <p:stCondLst>
                                    <p:cond delay="0"/>
                                  </p:stCondLst>
                                  <p:childTnLst>
                                    <p:set>
                                      <p:cBhvr>
                                        <p:cTn id="49" dur="1" fill="hold">
                                          <p:stCondLst>
                                            <p:cond delay="2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IoE Consists of M2M, M2P, and P2P Connections</a:t>
            </a:r>
            <a:endParaRPr lang="en-US" dirty="0"/>
          </a:p>
        </p:txBody>
      </p:sp>
      <p:sp>
        <p:nvSpPr>
          <p:cNvPr id="26" name="Rounded Rectangle 25"/>
          <p:cNvSpPr/>
          <p:nvPr/>
        </p:nvSpPr>
        <p:spPr>
          <a:xfrm rot="5400000" flipH="1">
            <a:off x="5417604" y="-3496804"/>
            <a:ext cx="1387475" cy="12222683"/>
          </a:xfrm>
          <a:prstGeom prst="roundRect">
            <a:avLst>
              <a:gd name="adj" fmla="val 0"/>
            </a:avLst>
          </a:prstGeom>
          <a:gradFill flip="none" rotWithShape="1">
            <a:gsLst>
              <a:gs pos="0">
                <a:schemeClr val="bg1">
                  <a:lumMod val="75000"/>
                  <a:alpha val="0"/>
                </a:schemeClr>
              </a:gs>
              <a:gs pos="74000">
                <a:schemeClr val="bg1">
                  <a:lumMod val="75000"/>
                  <a:alpha val="58000"/>
                </a:schemeClr>
              </a:gs>
              <a:gs pos="100000">
                <a:schemeClr val="bg1">
                  <a:lumMod val="7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33" tIns="54416" rIns="108833" bIns="54416"/>
          <a:lstStyle/>
          <a:p>
            <a:pPr algn="ctr">
              <a:lnSpc>
                <a:spcPct val="90000"/>
              </a:lnSpc>
              <a:spcBef>
                <a:spcPts val="1428"/>
              </a:spcBef>
              <a:defRPr/>
            </a:pPr>
            <a:endParaRPr lang="en-US" sz="1600" dirty="0">
              <a:solidFill>
                <a:srgbClr val="FFFFFF"/>
              </a:solidFill>
            </a:endParaRPr>
          </a:p>
        </p:txBody>
      </p:sp>
      <p:cxnSp>
        <p:nvCxnSpPr>
          <p:cNvPr id="28" name="Straight Connector 27"/>
          <p:cNvCxnSpPr/>
          <p:nvPr/>
        </p:nvCxnSpPr>
        <p:spPr>
          <a:xfrm>
            <a:off x="2287521" y="2117651"/>
            <a:ext cx="0" cy="993775"/>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723441" y="2088241"/>
            <a:ext cx="5635215" cy="1071319"/>
          </a:xfrm>
          <a:prstGeom prst="rect">
            <a:avLst/>
          </a:prstGeom>
        </p:spPr>
        <p:txBody>
          <a:bodyPr lIns="0" tIns="0" rIns="0" bIns="0">
            <a:spAutoFit/>
          </a:bodyPr>
          <a:lstStyle/>
          <a:p>
            <a:pPr marL="266415" indent="-266415">
              <a:lnSpc>
                <a:spcPct val="90000"/>
              </a:lnSpc>
            </a:pPr>
            <a:r>
              <a:rPr lang="en-US" sz="2000" b="1" dirty="0">
                <a:solidFill>
                  <a:schemeClr val="tx2">
                    <a:lumMod val="75000"/>
                  </a:schemeClr>
                </a:solidFill>
              </a:rPr>
              <a:t>Machine-to-Machine (M2M)</a:t>
            </a:r>
            <a:endParaRPr lang="en-US" sz="2000" b="1" dirty="0">
              <a:solidFill>
                <a:schemeClr val="tx2">
                  <a:lumMod val="75000"/>
                </a:schemeClr>
              </a:solidFill>
            </a:endParaRPr>
          </a:p>
          <a:p>
            <a:pPr marL="226444" indent="-226444">
              <a:lnSpc>
                <a:spcPct val="90000"/>
              </a:lnSpc>
              <a:buFont typeface="Arial" pitchFamily="34" charset="0"/>
              <a:buChar char="•"/>
            </a:pPr>
            <a:r>
              <a:rPr lang="en-US" sz="1900" dirty="0">
                <a:solidFill>
                  <a:srgbClr val="4C4C4C"/>
                </a:solidFill>
              </a:rPr>
              <a:t>Data </a:t>
            </a:r>
            <a:r>
              <a:rPr lang="en-US" sz="1900" dirty="0">
                <a:solidFill>
                  <a:srgbClr val="4C4C4C"/>
                </a:solidFill>
              </a:rPr>
              <a:t>sent/received </a:t>
            </a:r>
            <a:r>
              <a:rPr lang="en-US" sz="1900" dirty="0">
                <a:solidFill>
                  <a:srgbClr val="4C4C4C"/>
                </a:solidFill>
              </a:rPr>
              <a:t>from one machine (thing) to another</a:t>
            </a:r>
          </a:p>
          <a:p>
            <a:pPr marL="226444" indent="-226444">
              <a:lnSpc>
                <a:spcPct val="90000"/>
              </a:lnSpc>
              <a:buFont typeface="Arial" pitchFamily="34" charset="0"/>
              <a:buChar char="•"/>
            </a:pPr>
            <a:r>
              <a:rPr lang="en-US" sz="1900" dirty="0">
                <a:solidFill>
                  <a:srgbClr val="4C4C4C"/>
                </a:solidFill>
              </a:rPr>
              <a:t>Often called the </a:t>
            </a:r>
            <a:r>
              <a:rPr lang="en-US" altLang="en-US" sz="1900" dirty="0">
                <a:solidFill>
                  <a:srgbClr val="4C4C4C"/>
                </a:solidFill>
              </a:rPr>
              <a:t>“</a:t>
            </a:r>
            <a:r>
              <a:rPr lang="en-US" sz="1900" dirty="0">
                <a:solidFill>
                  <a:srgbClr val="4C4C4C"/>
                </a:solidFill>
              </a:rPr>
              <a:t>Internet of Things</a:t>
            </a:r>
            <a:r>
              <a:rPr lang="en-US" altLang="en-US" sz="1900" dirty="0">
                <a:solidFill>
                  <a:srgbClr val="4C4C4C"/>
                </a:solidFill>
              </a:rPr>
              <a:t>”</a:t>
            </a:r>
            <a:endParaRPr lang="en-US" sz="1900" dirty="0">
              <a:solidFill>
                <a:srgbClr val="4C4C4C"/>
              </a:solidFill>
            </a:endParaRPr>
          </a:p>
        </p:txBody>
      </p:sp>
      <p:sp>
        <p:nvSpPr>
          <p:cNvPr id="41" name="TextBox 40"/>
          <p:cNvSpPr txBox="1"/>
          <p:nvPr/>
        </p:nvSpPr>
        <p:spPr>
          <a:xfrm>
            <a:off x="9389426" y="2460649"/>
            <a:ext cx="1760608" cy="307776"/>
          </a:xfrm>
          <a:prstGeom prst="rect">
            <a:avLst/>
          </a:prstGeom>
          <a:noFill/>
        </p:spPr>
        <p:txBody>
          <a:bodyPr lIns="0" tIns="0" rIns="0" bIns="0" anchor="ctr" anchorCtr="1">
            <a:spAutoFit/>
          </a:bodyPr>
          <a:lstStyle/>
          <a:p>
            <a:pPr algn="ctr">
              <a:defRPr/>
            </a:pPr>
            <a:r>
              <a:rPr lang="en-US" sz="2000" b="1" dirty="0">
                <a:solidFill>
                  <a:schemeClr val="accent5"/>
                </a:solidFill>
              </a:rPr>
              <a:t>$7.4 Trillion</a:t>
            </a:r>
          </a:p>
        </p:txBody>
      </p:sp>
      <p:grpSp>
        <p:nvGrpSpPr>
          <p:cNvPr id="2" name="Group 125"/>
          <p:cNvGrpSpPr/>
          <p:nvPr/>
        </p:nvGrpSpPr>
        <p:grpSpPr>
          <a:xfrm>
            <a:off x="920087" y="2079444"/>
            <a:ext cx="1069908" cy="1070187"/>
            <a:chOff x="5625615" y="1708843"/>
            <a:chExt cx="548640" cy="548640"/>
          </a:xfrm>
        </p:grpSpPr>
        <p:grpSp>
          <p:nvGrpSpPr>
            <p:cNvPr id="3" name="Group 146"/>
            <p:cNvGrpSpPr/>
            <p:nvPr/>
          </p:nvGrpSpPr>
          <p:grpSpPr>
            <a:xfrm>
              <a:off x="5625615" y="1708843"/>
              <a:ext cx="548640" cy="548640"/>
              <a:chOff x="4559788" y="1082688"/>
              <a:chExt cx="914400" cy="914400"/>
            </a:xfrm>
          </p:grpSpPr>
          <p:sp>
            <p:nvSpPr>
              <p:cNvPr id="67" name="Oval 66"/>
              <p:cNvSpPr/>
              <p:nvPr/>
            </p:nvSpPr>
            <p:spPr>
              <a:xfrm>
                <a:off x="4559788" y="1082688"/>
                <a:ext cx="914400" cy="914400"/>
              </a:xfrm>
              <a:prstGeom prst="ellipse">
                <a:avLst/>
              </a:prstGeom>
              <a:gradFill flip="none" rotWithShape="1">
                <a:gsLst>
                  <a:gs pos="0">
                    <a:schemeClr val="tx2">
                      <a:lumMod val="75000"/>
                    </a:schemeClr>
                  </a:gs>
                  <a:gs pos="53000">
                    <a:schemeClr val="accent2">
                      <a:shade val="67500"/>
                      <a:satMod val="115000"/>
                    </a:schemeClr>
                  </a:gs>
                  <a:gs pos="100000">
                    <a:schemeClr val="accent2">
                      <a:shade val="100000"/>
                      <a:satMod val="115000"/>
                    </a:schemeClr>
                  </a:gs>
                </a:gsLst>
                <a:lin ang="13200000" scaled="0"/>
                <a:tileRect/>
              </a:gradFill>
              <a:ln w="28575" cap="flat" cmpd="sng" algn="ctr">
                <a:noFill/>
                <a:prstDash val="solid"/>
              </a:ln>
              <a:effectLst/>
            </p:spPr>
            <p:txBody>
              <a:bodyPr anchor="ctr"/>
              <a:lstStyle/>
              <a:p>
                <a:pPr algn="ctr"/>
                <a:endParaRPr lang="en-US" sz="2100" dirty="0"/>
              </a:p>
            </p:txBody>
          </p:sp>
          <p:sp>
            <p:nvSpPr>
              <p:cNvPr id="68" name="Oval 67"/>
              <p:cNvSpPr/>
              <p:nvPr/>
            </p:nvSpPr>
            <p:spPr>
              <a:xfrm>
                <a:off x="4603017" y="1125917"/>
                <a:ext cx="827942" cy="827942"/>
              </a:xfrm>
              <a:prstGeom prst="ellipse">
                <a:avLst/>
              </a:prstGeom>
              <a:gradFill flip="none" rotWithShape="1">
                <a:gsLst>
                  <a:gs pos="0">
                    <a:schemeClr val="bg1">
                      <a:alpha val="39000"/>
                    </a:schemeClr>
                  </a:gs>
                  <a:gs pos="89000">
                    <a:srgbClr val="000000">
                      <a:alpha val="0"/>
                      <a:lumMod val="0"/>
                      <a:lumOff val="10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90000"/>
                  </a:lnSpc>
                  <a:spcBef>
                    <a:spcPts val="1428"/>
                  </a:spcBef>
                </a:pPr>
                <a:endParaRPr lang="en-US" sz="2100" dirty="0"/>
              </a:p>
            </p:txBody>
          </p:sp>
        </p:grpSp>
        <p:grpSp>
          <p:nvGrpSpPr>
            <p:cNvPr id="5" name="Group 147"/>
            <p:cNvGrpSpPr/>
            <p:nvPr/>
          </p:nvGrpSpPr>
          <p:grpSpPr>
            <a:xfrm>
              <a:off x="5767422" y="1904788"/>
              <a:ext cx="274320" cy="133353"/>
              <a:chOff x="5767422" y="1904788"/>
              <a:chExt cx="274320" cy="133353"/>
            </a:xfrm>
          </p:grpSpPr>
          <p:cxnSp>
            <p:nvCxnSpPr>
              <p:cNvPr id="65" name="Straight Arrow Connector 64"/>
              <p:cNvCxnSpPr/>
              <p:nvPr/>
            </p:nvCxnSpPr>
            <p:spPr bwMode="auto">
              <a:xfrm flipH="1">
                <a:off x="5858862" y="19047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bwMode="auto">
              <a:xfrm>
                <a:off x="5767422" y="2038141"/>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6" name="Group 148"/>
            <p:cNvGrpSpPr/>
            <p:nvPr/>
          </p:nvGrpSpPr>
          <p:grpSpPr>
            <a:xfrm>
              <a:off x="5675268" y="1880565"/>
              <a:ext cx="449335" cy="205197"/>
              <a:chOff x="4616856" y="1288761"/>
              <a:chExt cx="449335" cy="205197"/>
            </a:xfrm>
          </p:grpSpPr>
          <p:pic>
            <p:nvPicPr>
              <p:cNvPr id="63" name="Picture 2" descr="Y:\Training\Cisco Templates\2010_Updated Templates\New Cisco Brand\Kubrik Icons\256 Pixel Size\settings_0016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16856" y="1288761"/>
                <a:ext cx="205197" cy="20519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Y:\Training\Cisco Templates\2010_Updated Templates\New Cisco Brand\Kubrik Icons\256 Pixel Size\settings_0016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60994" y="1288761"/>
                <a:ext cx="205197" cy="20519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 name="Rounded Rectangle 29"/>
          <p:cNvSpPr/>
          <p:nvPr/>
        </p:nvSpPr>
        <p:spPr>
          <a:xfrm rot="5400000" flipH="1">
            <a:off x="5417604" y="-1988643"/>
            <a:ext cx="1387475" cy="12222683"/>
          </a:xfrm>
          <a:prstGeom prst="roundRect">
            <a:avLst>
              <a:gd name="adj" fmla="val 0"/>
            </a:avLst>
          </a:prstGeom>
          <a:gradFill flip="none" rotWithShape="1">
            <a:gsLst>
              <a:gs pos="0">
                <a:schemeClr val="bg1">
                  <a:lumMod val="75000"/>
                  <a:alpha val="0"/>
                </a:schemeClr>
              </a:gs>
              <a:gs pos="74000">
                <a:schemeClr val="bg1">
                  <a:lumMod val="75000"/>
                  <a:alpha val="58000"/>
                </a:schemeClr>
              </a:gs>
              <a:gs pos="100000">
                <a:schemeClr val="bg1">
                  <a:lumMod val="7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33" tIns="54416" rIns="108833" bIns="54416"/>
          <a:lstStyle/>
          <a:p>
            <a:pPr algn="ctr">
              <a:lnSpc>
                <a:spcPct val="90000"/>
              </a:lnSpc>
              <a:spcBef>
                <a:spcPts val="1428"/>
              </a:spcBef>
              <a:defRPr/>
            </a:pPr>
            <a:endParaRPr lang="en-US" sz="1600" dirty="0">
              <a:solidFill>
                <a:srgbClr val="FFFFFF"/>
              </a:solidFill>
            </a:endParaRPr>
          </a:p>
        </p:txBody>
      </p:sp>
      <p:cxnSp>
        <p:nvCxnSpPr>
          <p:cNvPr id="32" name="Straight Connector 31"/>
          <p:cNvCxnSpPr/>
          <p:nvPr/>
        </p:nvCxnSpPr>
        <p:spPr>
          <a:xfrm>
            <a:off x="2287521" y="3626605"/>
            <a:ext cx="0" cy="992187"/>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723441" y="3725667"/>
            <a:ext cx="6380087" cy="808170"/>
          </a:xfrm>
          <a:prstGeom prst="rect">
            <a:avLst/>
          </a:prstGeom>
        </p:spPr>
        <p:txBody>
          <a:bodyPr lIns="0" tIns="0" rIns="0" bIns="0">
            <a:spAutoFit/>
          </a:bodyPr>
          <a:lstStyle/>
          <a:p>
            <a:pPr marL="266415" indent="-266415">
              <a:lnSpc>
                <a:spcPct val="90000"/>
              </a:lnSpc>
            </a:pPr>
            <a:r>
              <a:rPr lang="en-US" sz="2000" b="1" dirty="0">
                <a:solidFill>
                  <a:schemeClr val="tx2">
                    <a:lumMod val="75000"/>
                  </a:schemeClr>
                </a:solidFill>
              </a:rPr>
              <a:t>Machine-to-Person (M2P)</a:t>
            </a:r>
          </a:p>
          <a:p>
            <a:pPr marL="226444" indent="-226444">
              <a:lnSpc>
                <a:spcPct val="90000"/>
              </a:lnSpc>
              <a:buFont typeface="Arial" pitchFamily="34" charset="0"/>
              <a:buChar char="•"/>
            </a:pPr>
            <a:r>
              <a:rPr lang="en-US" sz="1900" dirty="0">
                <a:solidFill>
                  <a:srgbClr val="4C4C4C"/>
                </a:solidFill>
              </a:rPr>
              <a:t>Data </a:t>
            </a:r>
            <a:r>
              <a:rPr lang="en-US" sz="1900" dirty="0">
                <a:solidFill>
                  <a:srgbClr val="4C4C4C"/>
                </a:solidFill>
              </a:rPr>
              <a:t>sent/received </a:t>
            </a:r>
            <a:r>
              <a:rPr lang="en-US" sz="1900" dirty="0">
                <a:solidFill>
                  <a:srgbClr val="4C4C4C"/>
                </a:solidFill>
              </a:rPr>
              <a:t>from a machine (thing) to a person</a:t>
            </a:r>
          </a:p>
          <a:p>
            <a:pPr marL="226444" indent="-226444">
              <a:lnSpc>
                <a:spcPct val="90000"/>
              </a:lnSpc>
              <a:buFont typeface="Arial" pitchFamily="34" charset="0"/>
              <a:buChar char="•"/>
            </a:pPr>
            <a:r>
              <a:rPr lang="en-US" sz="1900" dirty="0">
                <a:solidFill>
                  <a:srgbClr val="4C4C4C"/>
                </a:solidFill>
              </a:rPr>
              <a:t>Often called </a:t>
            </a:r>
            <a:r>
              <a:rPr lang="en-US" altLang="en-US" sz="1900" dirty="0">
                <a:solidFill>
                  <a:srgbClr val="4C4C4C"/>
                </a:solidFill>
              </a:rPr>
              <a:t>“</a:t>
            </a:r>
            <a:r>
              <a:rPr lang="en-US" sz="1900" dirty="0">
                <a:solidFill>
                  <a:srgbClr val="4C4C4C"/>
                </a:solidFill>
              </a:rPr>
              <a:t>data and analytics</a:t>
            </a:r>
            <a:r>
              <a:rPr lang="en-US" altLang="en-US" sz="1900" dirty="0">
                <a:solidFill>
                  <a:srgbClr val="4C4C4C"/>
                </a:solidFill>
              </a:rPr>
              <a:t>”</a:t>
            </a:r>
            <a:endParaRPr lang="en-US" sz="1900" dirty="0">
              <a:solidFill>
                <a:srgbClr val="4C4C4C"/>
              </a:solidFill>
            </a:endParaRPr>
          </a:p>
        </p:txBody>
      </p:sp>
      <p:sp>
        <p:nvSpPr>
          <p:cNvPr id="42" name="TextBox 41"/>
          <p:cNvSpPr txBox="1"/>
          <p:nvPr/>
        </p:nvSpPr>
        <p:spPr>
          <a:xfrm>
            <a:off x="9389426" y="3968811"/>
            <a:ext cx="1760608" cy="307776"/>
          </a:xfrm>
          <a:prstGeom prst="rect">
            <a:avLst/>
          </a:prstGeom>
          <a:noFill/>
        </p:spPr>
        <p:txBody>
          <a:bodyPr lIns="0" tIns="0" rIns="0" bIns="0" anchor="ctr" anchorCtr="1">
            <a:spAutoFit/>
          </a:bodyPr>
          <a:lstStyle/>
          <a:p>
            <a:pPr algn="ctr">
              <a:defRPr/>
            </a:pPr>
            <a:r>
              <a:rPr lang="en-US" sz="2000" b="1" dirty="0">
                <a:solidFill>
                  <a:schemeClr val="accent5"/>
                </a:solidFill>
              </a:rPr>
              <a:t>$4.6 Trillion</a:t>
            </a:r>
          </a:p>
        </p:txBody>
      </p:sp>
      <p:grpSp>
        <p:nvGrpSpPr>
          <p:cNvPr id="7" name="Group 126"/>
          <p:cNvGrpSpPr/>
          <p:nvPr/>
        </p:nvGrpSpPr>
        <p:grpSpPr>
          <a:xfrm>
            <a:off x="920087" y="3587605"/>
            <a:ext cx="1069908" cy="1070187"/>
            <a:chOff x="5625615" y="1708843"/>
            <a:chExt cx="548640" cy="548640"/>
          </a:xfrm>
        </p:grpSpPr>
        <p:grpSp>
          <p:nvGrpSpPr>
            <p:cNvPr id="8" name="Group 137"/>
            <p:cNvGrpSpPr/>
            <p:nvPr/>
          </p:nvGrpSpPr>
          <p:grpSpPr>
            <a:xfrm>
              <a:off x="5625615" y="1708843"/>
              <a:ext cx="548640" cy="548640"/>
              <a:chOff x="4559788" y="1082688"/>
              <a:chExt cx="914400" cy="914400"/>
            </a:xfrm>
          </p:grpSpPr>
          <p:sp>
            <p:nvSpPr>
              <p:cNvPr id="89" name="Oval 88"/>
              <p:cNvSpPr/>
              <p:nvPr/>
            </p:nvSpPr>
            <p:spPr>
              <a:xfrm>
                <a:off x="4559788" y="1082688"/>
                <a:ext cx="914400" cy="914400"/>
              </a:xfrm>
              <a:prstGeom prst="ellipse">
                <a:avLst/>
              </a:prstGeom>
              <a:gradFill flip="none" rotWithShape="1">
                <a:gsLst>
                  <a:gs pos="0">
                    <a:schemeClr val="tx2">
                      <a:lumMod val="75000"/>
                    </a:schemeClr>
                  </a:gs>
                  <a:gs pos="53000">
                    <a:schemeClr val="accent2">
                      <a:shade val="67500"/>
                      <a:satMod val="115000"/>
                    </a:schemeClr>
                  </a:gs>
                  <a:gs pos="100000">
                    <a:schemeClr val="accent2">
                      <a:shade val="100000"/>
                      <a:satMod val="115000"/>
                    </a:schemeClr>
                  </a:gs>
                </a:gsLst>
                <a:lin ang="13200000" scaled="0"/>
                <a:tileRect/>
              </a:gradFill>
              <a:ln w="28575" cap="flat" cmpd="sng" algn="ctr">
                <a:noFill/>
                <a:prstDash val="solid"/>
              </a:ln>
              <a:effectLst/>
            </p:spPr>
            <p:txBody>
              <a:bodyPr anchor="ctr"/>
              <a:lstStyle/>
              <a:p>
                <a:pPr algn="ctr"/>
                <a:endParaRPr lang="en-US" sz="2100" dirty="0"/>
              </a:p>
            </p:txBody>
          </p:sp>
          <p:sp>
            <p:nvSpPr>
              <p:cNvPr id="90" name="Oval 89"/>
              <p:cNvSpPr/>
              <p:nvPr/>
            </p:nvSpPr>
            <p:spPr>
              <a:xfrm>
                <a:off x="4603017" y="1125917"/>
                <a:ext cx="827942" cy="827942"/>
              </a:xfrm>
              <a:prstGeom prst="ellipse">
                <a:avLst/>
              </a:prstGeom>
              <a:gradFill flip="none" rotWithShape="1">
                <a:gsLst>
                  <a:gs pos="0">
                    <a:schemeClr val="bg1">
                      <a:alpha val="39000"/>
                    </a:schemeClr>
                  </a:gs>
                  <a:gs pos="89000">
                    <a:srgbClr val="000000">
                      <a:alpha val="0"/>
                      <a:lumMod val="0"/>
                      <a:lumOff val="10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90000"/>
                  </a:lnSpc>
                  <a:spcBef>
                    <a:spcPts val="1428"/>
                  </a:spcBef>
                </a:pPr>
                <a:endParaRPr lang="en-US" sz="2100" dirty="0"/>
              </a:p>
            </p:txBody>
          </p:sp>
        </p:grpSp>
        <p:grpSp>
          <p:nvGrpSpPr>
            <p:cNvPr id="9" name="Group 138"/>
            <p:cNvGrpSpPr/>
            <p:nvPr/>
          </p:nvGrpSpPr>
          <p:grpSpPr>
            <a:xfrm>
              <a:off x="5741231" y="1942888"/>
              <a:ext cx="305273" cy="95253"/>
              <a:chOff x="5741231" y="1942888"/>
              <a:chExt cx="305273" cy="95253"/>
            </a:xfrm>
          </p:grpSpPr>
          <p:cxnSp>
            <p:nvCxnSpPr>
              <p:cNvPr id="87" name="Straight Arrow Connector 86"/>
              <p:cNvCxnSpPr/>
              <p:nvPr/>
            </p:nvCxnSpPr>
            <p:spPr bwMode="auto">
              <a:xfrm flipH="1">
                <a:off x="5863624" y="19428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bwMode="auto">
              <a:xfrm>
                <a:off x="5741231" y="2038141"/>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0" name="Group 139"/>
            <p:cNvGrpSpPr/>
            <p:nvPr/>
          </p:nvGrpSpPr>
          <p:grpSpPr>
            <a:xfrm>
              <a:off x="5675268" y="1880565"/>
              <a:ext cx="449335" cy="205197"/>
              <a:chOff x="4616856" y="1288761"/>
              <a:chExt cx="449335" cy="205197"/>
            </a:xfrm>
          </p:grpSpPr>
          <p:pic>
            <p:nvPicPr>
              <p:cNvPr id="85" name="Picture 2" descr="Y:\Training\Cisco Templates\2010_Updated Templates\New Cisco Brand\Kubrik Icons\256 Pixel Size\settings_0016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16856" y="1288761"/>
                <a:ext cx="205197" cy="20519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860994" y="1288761"/>
                <a:ext cx="205197" cy="20519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3" name="Rounded Rectangle 32"/>
          <p:cNvSpPr/>
          <p:nvPr/>
        </p:nvSpPr>
        <p:spPr>
          <a:xfrm rot="5400000" flipH="1">
            <a:off x="5416809" y="-479686"/>
            <a:ext cx="1389064" cy="12222683"/>
          </a:xfrm>
          <a:prstGeom prst="roundRect">
            <a:avLst>
              <a:gd name="adj" fmla="val 0"/>
            </a:avLst>
          </a:prstGeom>
          <a:gradFill flip="none" rotWithShape="1">
            <a:gsLst>
              <a:gs pos="0">
                <a:schemeClr val="bg1">
                  <a:lumMod val="75000"/>
                  <a:alpha val="0"/>
                </a:schemeClr>
              </a:gs>
              <a:gs pos="74000">
                <a:schemeClr val="bg1">
                  <a:lumMod val="75000"/>
                  <a:alpha val="58000"/>
                </a:schemeClr>
              </a:gs>
              <a:gs pos="100000">
                <a:schemeClr val="bg1">
                  <a:lumMod val="7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33" tIns="54416" rIns="108833" bIns="54416"/>
          <a:lstStyle/>
          <a:p>
            <a:pPr algn="ctr">
              <a:lnSpc>
                <a:spcPct val="90000"/>
              </a:lnSpc>
              <a:spcBef>
                <a:spcPts val="1428"/>
              </a:spcBef>
              <a:defRPr/>
            </a:pPr>
            <a:endParaRPr lang="en-US" sz="1600" dirty="0">
              <a:solidFill>
                <a:srgbClr val="FFFFFF"/>
              </a:solidFill>
            </a:endParaRPr>
          </a:p>
        </p:txBody>
      </p:sp>
      <p:cxnSp>
        <p:nvCxnSpPr>
          <p:cNvPr id="35" name="Straight Connector 34"/>
          <p:cNvCxnSpPr/>
          <p:nvPr/>
        </p:nvCxnSpPr>
        <p:spPr>
          <a:xfrm>
            <a:off x="2287521" y="5135563"/>
            <a:ext cx="0" cy="992187"/>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723441" y="5216157"/>
            <a:ext cx="5609821" cy="808170"/>
          </a:xfrm>
          <a:prstGeom prst="rect">
            <a:avLst/>
          </a:prstGeom>
        </p:spPr>
        <p:txBody>
          <a:bodyPr lIns="0" tIns="0" rIns="0" bIns="0">
            <a:spAutoFit/>
          </a:bodyPr>
          <a:lstStyle/>
          <a:p>
            <a:pPr marL="266415" indent="-266415">
              <a:lnSpc>
                <a:spcPct val="90000"/>
              </a:lnSpc>
            </a:pPr>
            <a:r>
              <a:rPr lang="en-US" sz="2000" b="1" dirty="0">
                <a:solidFill>
                  <a:schemeClr val="tx2">
                    <a:lumMod val="75000"/>
                  </a:schemeClr>
                </a:solidFill>
              </a:rPr>
              <a:t>Person-to-Person (P2P)</a:t>
            </a:r>
          </a:p>
          <a:p>
            <a:pPr marL="226444" indent="-226444">
              <a:lnSpc>
                <a:spcPct val="90000"/>
              </a:lnSpc>
              <a:buFont typeface="Arial" pitchFamily="34" charset="0"/>
              <a:buChar char="•"/>
            </a:pPr>
            <a:r>
              <a:rPr lang="en-US" sz="1900" dirty="0">
                <a:solidFill>
                  <a:srgbClr val="4C4C4C"/>
                </a:solidFill>
              </a:rPr>
              <a:t>Data </a:t>
            </a:r>
            <a:r>
              <a:rPr lang="en-US" sz="1900" dirty="0">
                <a:solidFill>
                  <a:srgbClr val="4C4C4C"/>
                </a:solidFill>
              </a:rPr>
              <a:t>sent/received </a:t>
            </a:r>
            <a:r>
              <a:rPr lang="en-US" sz="1900" dirty="0">
                <a:solidFill>
                  <a:srgbClr val="4C4C4C"/>
                </a:solidFill>
              </a:rPr>
              <a:t>from one person to another </a:t>
            </a:r>
          </a:p>
          <a:p>
            <a:pPr marL="226444" indent="-226444">
              <a:lnSpc>
                <a:spcPct val="90000"/>
              </a:lnSpc>
              <a:buFont typeface="Arial" pitchFamily="34" charset="0"/>
              <a:buChar char="•"/>
            </a:pPr>
            <a:r>
              <a:rPr lang="en-US" sz="1900" dirty="0">
                <a:solidFill>
                  <a:srgbClr val="4C4C4C"/>
                </a:solidFill>
              </a:rPr>
              <a:t>Often called </a:t>
            </a:r>
            <a:r>
              <a:rPr lang="en-US" altLang="en-US" sz="1900" dirty="0">
                <a:solidFill>
                  <a:srgbClr val="4C4C4C"/>
                </a:solidFill>
              </a:rPr>
              <a:t>“</a:t>
            </a:r>
            <a:r>
              <a:rPr lang="en-US" sz="1900" dirty="0">
                <a:solidFill>
                  <a:srgbClr val="4C4C4C"/>
                </a:solidFill>
              </a:rPr>
              <a:t>collaboration</a:t>
            </a:r>
            <a:r>
              <a:rPr lang="en-US" altLang="en-US" sz="1900" dirty="0">
                <a:solidFill>
                  <a:srgbClr val="4C4C4C"/>
                </a:solidFill>
              </a:rPr>
              <a:t>”</a:t>
            </a:r>
            <a:endParaRPr lang="en-US" sz="1900" dirty="0">
              <a:solidFill>
                <a:srgbClr val="4C4C4C"/>
              </a:solidFill>
            </a:endParaRPr>
          </a:p>
        </p:txBody>
      </p:sp>
      <p:sp>
        <p:nvSpPr>
          <p:cNvPr id="43" name="TextBox 42"/>
          <p:cNvSpPr txBox="1"/>
          <p:nvPr/>
        </p:nvSpPr>
        <p:spPr>
          <a:xfrm>
            <a:off x="9389426" y="5477768"/>
            <a:ext cx="1760608" cy="307776"/>
          </a:xfrm>
          <a:prstGeom prst="rect">
            <a:avLst/>
          </a:prstGeom>
          <a:noFill/>
        </p:spPr>
        <p:txBody>
          <a:bodyPr lIns="0" tIns="0" rIns="0" bIns="0" anchor="ctr" anchorCtr="1">
            <a:spAutoFit/>
          </a:bodyPr>
          <a:lstStyle/>
          <a:p>
            <a:pPr algn="ctr">
              <a:defRPr/>
            </a:pPr>
            <a:r>
              <a:rPr lang="en-US" sz="2000" b="1" dirty="0">
                <a:solidFill>
                  <a:schemeClr val="accent5"/>
                </a:solidFill>
              </a:rPr>
              <a:t>$7.0 Trillion</a:t>
            </a:r>
          </a:p>
        </p:txBody>
      </p:sp>
      <p:grpSp>
        <p:nvGrpSpPr>
          <p:cNvPr id="11" name="Group 127"/>
          <p:cNvGrpSpPr/>
          <p:nvPr/>
        </p:nvGrpSpPr>
        <p:grpSpPr>
          <a:xfrm>
            <a:off x="920087" y="5096563"/>
            <a:ext cx="1069908" cy="1070187"/>
            <a:chOff x="7139079" y="1708843"/>
            <a:chExt cx="548640" cy="548640"/>
          </a:xfrm>
        </p:grpSpPr>
        <p:grpSp>
          <p:nvGrpSpPr>
            <p:cNvPr id="12" name="Group 128"/>
            <p:cNvGrpSpPr/>
            <p:nvPr/>
          </p:nvGrpSpPr>
          <p:grpSpPr>
            <a:xfrm>
              <a:off x="7139079" y="1708843"/>
              <a:ext cx="548640" cy="548640"/>
              <a:chOff x="4559788" y="1082688"/>
              <a:chExt cx="914400" cy="914400"/>
            </a:xfrm>
          </p:grpSpPr>
          <p:sp>
            <p:nvSpPr>
              <p:cNvPr id="99" name="Oval 98"/>
              <p:cNvSpPr/>
              <p:nvPr/>
            </p:nvSpPr>
            <p:spPr>
              <a:xfrm>
                <a:off x="4559788" y="1082688"/>
                <a:ext cx="914400" cy="914400"/>
              </a:xfrm>
              <a:prstGeom prst="ellipse">
                <a:avLst/>
              </a:prstGeom>
              <a:gradFill flip="none" rotWithShape="1">
                <a:gsLst>
                  <a:gs pos="0">
                    <a:schemeClr val="tx2">
                      <a:lumMod val="75000"/>
                    </a:schemeClr>
                  </a:gs>
                  <a:gs pos="53000">
                    <a:schemeClr val="accent2">
                      <a:shade val="67500"/>
                      <a:satMod val="115000"/>
                    </a:schemeClr>
                  </a:gs>
                  <a:gs pos="100000">
                    <a:schemeClr val="accent2">
                      <a:shade val="100000"/>
                      <a:satMod val="115000"/>
                    </a:schemeClr>
                  </a:gs>
                </a:gsLst>
                <a:lin ang="13200000" scaled="0"/>
                <a:tileRect/>
              </a:gradFill>
              <a:ln w="28575" cap="flat" cmpd="sng" algn="ctr">
                <a:noFill/>
                <a:prstDash val="solid"/>
              </a:ln>
              <a:effectLst/>
            </p:spPr>
            <p:txBody>
              <a:bodyPr anchor="ctr"/>
              <a:lstStyle/>
              <a:p>
                <a:pPr algn="ctr"/>
                <a:endParaRPr lang="en-US" sz="2100" dirty="0"/>
              </a:p>
            </p:txBody>
          </p:sp>
          <p:sp>
            <p:nvSpPr>
              <p:cNvPr id="100" name="Oval 99"/>
              <p:cNvSpPr/>
              <p:nvPr/>
            </p:nvSpPr>
            <p:spPr>
              <a:xfrm>
                <a:off x="4603017" y="1125917"/>
                <a:ext cx="827942" cy="827942"/>
              </a:xfrm>
              <a:prstGeom prst="ellipse">
                <a:avLst/>
              </a:prstGeom>
              <a:gradFill flip="none" rotWithShape="1">
                <a:gsLst>
                  <a:gs pos="0">
                    <a:schemeClr val="bg1">
                      <a:alpha val="39000"/>
                    </a:schemeClr>
                  </a:gs>
                  <a:gs pos="89000">
                    <a:srgbClr val="000000">
                      <a:alpha val="0"/>
                      <a:lumMod val="0"/>
                      <a:lumOff val="10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90000"/>
                  </a:lnSpc>
                  <a:spcBef>
                    <a:spcPts val="1428"/>
                  </a:spcBef>
                </a:pPr>
                <a:endParaRPr lang="en-US" sz="2100" dirty="0"/>
              </a:p>
            </p:txBody>
          </p:sp>
        </p:grpSp>
        <p:grpSp>
          <p:nvGrpSpPr>
            <p:cNvPr id="13" name="Group 129"/>
            <p:cNvGrpSpPr/>
            <p:nvPr/>
          </p:nvGrpSpPr>
          <p:grpSpPr>
            <a:xfrm>
              <a:off x="7282790" y="1942888"/>
              <a:ext cx="283845" cy="57153"/>
              <a:chOff x="5758530" y="1942888"/>
              <a:chExt cx="283845" cy="57153"/>
            </a:xfrm>
          </p:grpSpPr>
          <p:cxnSp>
            <p:nvCxnSpPr>
              <p:cNvPr id="97" name="Straight Arrow Connector 13"/>
              <p:cNvCxnSpPr/>
              <p:nvPr/>
            </p:nvCxnSpPr>
            <p:spPr bwMode="auto">
              <a:xfrm flipH="1">
                <a:off x="5859495" y="19428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14"/>
              <p:cNvCxnSpPr/>
              <p:nvPr/>
            </p:nvCxnSpPr>
            <p:spPr bwMode="auto">
              <a:xfrm>
                <a:off x="5758530" y="2000041"/>
                <a:ext cx="160454"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4" name="Group 130"/>
            <p:cNvGrpSpPr/>
            <p:nvPr/>
          </p:nvGrpSpPr>
          <p:grpSpPr>
            <a:xfrm>
              <a:off x="7186828" y="1880565"/>
              <a:ext cx="453143" cy="205197"/>
              <a:chOff x="4604156" y="1288761"/>
              <a:chExt cx="453143" cy="205197"/>
            </a:xfrm>
          </p:grpSpPr>
          <p:pic>
            <p:nvPicPr>
              <p:cNvPr id="95"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604156" y="1288761"/>
                <a:ext cx="205196" cy="20519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852102" y="1288761"/>
                <a:ext cx="205197" cy="20519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5" name="Rounded Rectangle 114"/>
          <p:cNvSpPr/>
          <p:nvPr/>
        </p:nvSpPr>
        <p:spPr>
          <a:xfrm rot="16200000" flipH="1">
            <a:off x="9919650" y="161280"/>
            <a:ext cx="590509" cy="3061953"/>
          </a:xfrm>
          <a:prstGeom prst="roundRect">
            <a:avLst/>
          </a:prstGeom>
          <a:gradFill>
            <a:gsLst>
              <a:gs pos="100000">
                <a:schemeClr val="accent5"/>
              </a:gs>
              <a:gs pos="0">
                <a:schemeClr val="accent5">
                  <a:lumMod val="50000"/>
                </a:schemeClr>
              </a:gs>
            </a:gsLst>
            <a:lin ang="132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60949" rIns="0" bIns="60949" rtlCol="0" anchor="ctr"/>
          <a:lstStyle/>
          <a:p>
            <a:pPr algn="ctr" fontAlgn="base">
              <a:lnSpc>
                <a:spcPct val="90000"/>
              </a:lnSpc>
              <a:spcBef>
                <a:spcPct val="0"/>
              </a:spcBef>
              <a:spcAft>
                <a:spcPct val="0"/>
              </a:spcAft>
              <a:defRPr/>
            </a:pPr>
            <a:endParaRPr lang="en-US" dirty="0" smtClean="0">
              <a:effectLst>
                <a:outerShdw blurRad="38100" dist="38100" dir="2700000" algn="tl">
                  <a:srgbClr val="000000">
                    <a:alpha val="43137"/>
                  </a:srgbClr>
                </a:outerShdw>
              </a:effectLst>
            </a:endParaRPr>
          </a:p>
        </p:txBody>
      </p:sp>
      <p:sp>
        <p:nvSpPr>
          <p:cNvPr id="116" name="Round Same Side Corner Rectangle 115"/>
          <p:cNvSpPr/>
          <p:nvPr/>
        </p:nvSpPr>
        <p:spPr>
          <a:xfrm rot="16200000" flipH="1">
            <a:off x="9934085" y="173258"/>
            <a:ext cx="590509" cy="3061953"/>
          </a:xfrm>
          <a:prstGeom prst="round2SameRect">
            <a:avLst/>
          </a:prstGeom>
          <a:gradFill>
            <a:gsLst>
              <a:gs pos="26000">
                <a:schemeClr val="tx2">
                  <a:alpha val="0"/>
                </a:schemeClr>
              </a:gs>
              <a:gs pos="0">
                <a:schemeClr val="accent5">
                  <a:lumMod val="60000"/>
                  <a:lumOff val="40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121899" tIns="60949" rIns="121899" bIns="1462784" numCol="1" spcCol="0" rtlCol="0" fromWordArt="0" anchor="ctr" anchorCtr="0" forceAA="0" compatLnSpc="1">
            <a:prstTxWarp prst="textNoShape">
              <a:avLst/>
            </a:prstTxWarp>
            <a:noAutofit/>
          </a:bodyPr>
          <a:lstStyle/>
          <a:p>
            <a:endParaRPr lang="en-US" dirty="0" smtClean="0">
              <a:effectLst>
                <a:outerShdw blurRad="38100" dist="38100" dir="2700000" algn="tl">
                  <a:srgbClr val="000000">
                    <a:alpha val="43137"/>
                  </a:srgbClr>
                </a:outerShdw>
              </a:effectLst>
            </a:endParaRPr>
          </a:p>
        </p:txBody>
      </p:sp>
      <p:sp>
        <p:nvSpPr>
          <p:cNvPr id="114" name="Rectangle 113"/>
          <p:cNvSpPr/>
          <p:nvPr/>
        </p:nvSpPr>
        <p:spPr>
          <a:xfrm>
            <a:off x="8852392" y="1543396"/>
            <a:ext cx="2739463" cy="309700"/>
          </a:xfrm>
          <a:prstGeom prst="rect">
            <a:avLst/>
          </a:prstGeom>
        </p:spPr>
        <p:txBody>
          <a:bodyPr wrap="none" lIns="0" tIns="0" rIns="0" bIns="0" anchor="ctr" anchorCtr="1">
            <a:spAutoFit/>
          </a:bodyPr>
          <a:lstStyle/>
          <a:p>
            <a:pPr algn="ctr">
              <a:lnSpc>
                <a:spcPct val="95000"/>
              </a:lnSpc>
              <a:spcBef>
                <a:spcPts val="1712"/>
              </a:spcBef>
              <a:buClr>
                <a:schemeClr val="tx2"/>
              </a:buClr>
              <a:buSzPct val="90000"/>
            </a:pPr>
            <a:r>
              <a:rPr lang="en-US" sz="2100" b="1" dirty="0">
                <a:solidFill>
                  <a:schemeClr val="bg1"/>
                </a:solidFill>
                <a:latin typeface="+mj-lt"/>
              </a:rPr>
              <a:t>IoE Value (2013-2022)</a:t>
            </a:r>
          </a:p>
        </p:txBody>
      </p:sp>
      <p:grpSp>
        <p:nvGrpSpPr>
          <p:cNvPr id="15" name="Group 119"/>
          <p:cNvGrpSpPr/>
          <p:nvPr/>
        </p:nvGrpSpPr>
        <p:grpSpPr>
          <a:xfrm>
            <a:off x="9063544" y="2050403"/>
            <a:ext cx="2412372" cy="4213037"/>
            <a:chOff x="6771489" y="1537802"/>
            <a:chExt cx="1809750" cy="3159778"/>
          </a:xfrm>
        </p:grpSpPr>
        <p:cxnSp>
          <p:nvCxnSpPr>
            <p:cNvPr id="118" name="Straight Connector 117"/>
            <p:cNvCxnSpPr/>
            <p:nvPr/>
          </p:nvCxnSpPr>
          <p:spPr>
            <a:xfrm flipV="1">
              <a:off x="6771489" y="1537802"/>
              <a:ext cx="0" cy="3159778"/>
            </a:xfrm>
            <a:prstGeom prst="line">
              <a:avLst/>
            </a:prstGeom>
            <a:ln w="12700">
              <a:gradFill>
                <a:gsLst>
                  <a:gs pos="0">
                    <a:schemeClr val="accent1">
                      <a:tint val="66000"/>
                      <a:satMod val="160000"/>
                      <a:alpha val="0"/>
                    </a:schemeClr>
                  </a:gs>
                  <a:gs pos="58000">
                    <a:schemeClr val="tx2">
                      <a:lumMod val="60000"/>
                      <a:lumOff val="40000"/>
                    </a:schemeClr>
                  </a:gs>
                  <a:gs pos="100000">
                    <a:schemeClr val="accent1">
                      <a:tint val="23500"/>
                      <a:satMod val="160000"/>
                      <a:alpha val="0"/>
                    </a:schemeClr>
                  </a:gs>
                </a:gsLst>
                <a:lin ang="5400000" scaled="0"/>
              </a:gra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8581239" y="1537802"/>
              <a:ext cx="0" cy="3159778"/>
            </a:xfrm>
            <a:prstGeom prst="line">
              <a:avLst/>
            </a:prstGeom>
            <a:ln w="12700">
              <a:gradFill>
                <a:gsLst>
                  <a:gs pos="0">
                    <a:schemeClr val="accent1">
                      <a:tint val="66000"/>
                      <a:satMod val="160000"/>
                      <a:alpha val="0"/>
                    </a:schemeClr>
                  </a:gs>
                  <a:gs pos="58000">
                    <a:schemeClr val="tx2">
                      <a:lumMod val="60000"/>
                      <a:lumOff val="40000"/>
                    </a:schemeClr>
                  </a:gs>
                  <a:gs pos="100000">
                    <a:schemeClr val="accent1">
                      <a:tint val="23500"/>
                      <a:satMod val="160000"/>
                      <a:alpha val="0"/>
                    </a:schemeClr>
                  </a:gs>
                </a:gsLst>
                <a:lin ang="5400000" scaled="0"/>
              </a:gradFill>
              <a:tailEnd type="none" w="lg" len="lg"/>
            </a:ln>
            <a:effectLst/>
          </p:spPr>
          <p:style>
            <a:lnRef idx="1">
              <a:schemeClr val="accent1"/>
            </a:lnRef>
            <a:fillRef idx="0">
              <a:schemeClr val="accent1"/>
            </a:fillRef>
            <a:effectRef idx="0">
              <a:schemeClr val="accent1"/>
            </a:effectRef>
            <a:fontRef idx="minor">
              <a:schemeClr val="tx1"/>
            </a:fontRef>
          </p:style>
        </p:cxnSp>
      </p:grpSp>
      <p:grpSp>
        <p:nvGrpSpPr>
          <p:cNvPr id="16" name="Group 102"/>
          <p:cNvGrpSpPr/>
          <p:nvPr/>
        </p:nvGrpSpPr>
        <p:grpSpPr>
          <a:xfrm>
            <a:off x="3347199" y="1396997"/>
            <a:ext cx="3863182" cy="602487"/>
            <a:chOff x="4199103" y="488603"/>
            <a:chExt cx="2898141" cy="451865"/>
          </a:xfrm>
        </p:grpSpPr>
        <p:sp>
          <p:nvSpPr>
            <p:cNvPr id="104" name="Rounded Rectangle 103"/>
            <p:cNvSpPr/>
            <p:nvPr/>
          </p:nvSpPr>
          <p:spPr>
            <a:xfrm rot="16200000" flipH="1">
              <a:off x="5419933" y="-732227"/>
              <a:ext cx="442881" cy="2884541"/>
            </a:xfrm>
            <a:prstGeom prst="roundRect">
              <a:avLst/>
            </a:prstGeom>
            <a:gradFill flip="none" rotWithShape="1">
              <a:gsLst>
                <a:gs pos="0">
                  <a:srgbClr val="1F1107">
                    <a:alpha val="0"/>
                  </a:srgbClr>
                </a:gs>
                <a:gs pos="0">
                  <a:schemeClr val="tx1">
                    <a:lumMod val="75000"/>
                  </a:schemeClr>
                </a:gs>
                <a:gs pos="100000">
                  <a:schemeClr val="tx2"/>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59" algn="ctr" defTabSz="914285" eaLnBrk="0" fontAlgn="base" hangingPunct="0">
                <a:lnSpc>
                  <a:spcPct val="90000"/>
                </a:lnSpc>
                <a:spcBef>
                  <a:spcPct val="0"/>
                </a:spcBef>
                <a:spcAft>
                  <a:spcPct val="0"/>
                </a:spcAft>
                <a:defRPr/>
              </a:pPr>
              <a:endParaRPr lang="en-US" dirty="0" smtClean="0">
                <a:solidFill>
                  <a:srgbClr val="FFFFFF"/>
                </a:solidFill>
                <a:latin typeface="Arial"/>
              </a:endParaRPr>
            </a:p>
          </p:txBody>
        </p:sp>
        <p:sp>
          <p:nvSpPr>
            <p:cNvPr id="105" name="Round Same Side Corner Rectangle 104"/>
            <p:cNvSpPr/>
            <p:nvPr/>
          </p:nvSpPr>
          <p:spPr>
            <a:xfrm rot="16200000" flipH="1">
              <a:off x="5433533" y="-723243"/>
              <a:ext cx="442881" cy="2884541"/>
            </a:xfrm>
            <a:prstGeom prst="round2SameRect">
              <a:avLst/>
            </a:prstGeom>
            <a:gradFill>
              <a:gsLst>
                <a:gs pos="26000">
                  <a:schemeClr val="tx2">
                    <a:alpha val="0"/>
                  </a:schemeClr>
                </a:gs>
                <a:gs pos="0">
                  <a:schemeClr val="accent1">
                    <a:lumMod val="40000"/>
                    <a:lumOff val="60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bIns="1097280" rtlCol="0" anchor="ctr"/>
            <a:lstStyle/>
            <a:p>
              <a:endParaRPr lang="en-US" dirty="0" smtClean="0">
                <a:effectLst>
                  <a:outerShdw blurRad="38100" dist="38100" dir="2700000" algn="tl">
                    <a:srgbClr val="000000">
                      <a:alpha val="43137"/>
                    </a:srgbClr>
                  </a:outerShdw>
                </a:effectLst>
              </a:endParaRPr>
            </a:p>
          </p:txBody>
        </p:sp>
        <p:sp>
          <p:nvSpPr>
            <p:cNvPr id="106" name="Rectangle 105"/>
            <p:cNvSpPr/>
            <p:nvPr/>
          </p:nvSpPr>
          <p:spPr>
            <a:xfrm>
              <a:off x="4824646" y="597580"/>
              <a:ext cx="1647054" cy="233910"/>
            </a:xfrm>
            <a:prstGeom prst="rect">
              <a:avLst/>
            </a:prstGeom>
          </p:spPr>
          <p:txBody>
            <a:bodyPr wrap="none" lIns="0" tIns="0" rIns="0" bIns="0" anchor="ctr" anchorCtr="1">
              <a:spAutoFit/>
            </a:bodyPr>
            <a:lstStyle/>
            <a:p>
              <a:pPr algn="ctr">
                <a:lnSpc>
                  <a:spcPct val="95000"/>
                </a:lnSpc>
                <a:spcBef>
                  <a:spcPts val="1712"/>
                </a:spcBef>
                <a:buClr>
                  <a:schemeClr val="tx2"/>
                </a:buClr>
                <a:buSzPct val="90000"/>
              </a:pPr>
              <a:r>
                <a:rPr lang="en-US" sz="2100" b="1" dirty="0">
                  <a:solidFill>
                    <a:schemeClr val="bg1"/>
                  </a:solidFill>
                  <a:latin typeface="+mj-lt"/>
                </a:rPr>
                <a:t>Connection Type</a:t>
              </a:r>
            </a:p>
          </p:txBody>
        </p:sp>
      </p:grpSp>
    </p:spTree>
    <p:extLst>
      <p:ext uri="{BB962C8B-B14F-4D97-AF65-F5344CB8AC3E}">
        <p14:creationId xmlns:p14="http://schemas.microsoft.com/office/powerpoint/2010/main" val="2221595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181738041.jpg"/>
          <p:cNvPicPr>
            <a:picLocks/>
          </p:cNvPicPr>
          <p:nvPr/>
        </p:nvPicPr>
        <p:blipFill>
          <a:blip r:embed="rId3" cstate="print">
            <a:lum bright="2000"/>
          </a:blip>
          <a:stretch>
            <a:fillRect/>
          </a:stretch>
        </p:blipFill>
        <p:spPr>
          <a:xfrm>
            <a:off x="1182910" y="1632892"/>
            <a:ext cx="9823008" cy="4074816"/>
          </a:xfrm>
          <a:prstGeom prst="rect">
            <a:avLst/>
          </a:prstGeom>
          <a:gradFill>
            <a:gsLst>
              <a:gs pos="0">
                <a:schemeClr val="tx2">
                  <a:lumMod val="40000"/>
                  <a:lumOff val="60000"/>
                </a:schemeClr>
              </a:gs>
              <a:gs pos="50000">
                <a:schemeClr val="tx2">
                  <a:lumMod val="60000"/>
                  <a:lumOff val="40000"/>
                </a:schemeClr>
              </a:gs>
              <a:gs pos="100000">
                <a:schemeClr val="accent1">
                  <a:tint val="23500"/>
                  <a:satMod val="160000"/>
                </a:schemeClr>
              </a:gs>
            </a:gsLst>
            <a:lin ang="5400000" scaled="0"/>
          </a:gra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2" name="Oval 71"/>
          <p:cNvSpPr/>
          <p:nvPr/>
        </p:nvSpPr>
        <p:spPr>
          <a:xfrm>
            <a:off x="647533" y="5722875"/>
            <a:ext cx="10893762" cy="330792"/>
          </a:xfrm>
          <a:prstGeom prst="ellipse">
            <a:avLst/>
          </a:prstGeom>
          <a:gradFill flip="none" rotWithShape="1">
            <a:gsLst>
              <a:gs pos="0">
                <a:srgbClr val="000000">
                  <a:alpha val="42000"/>
                </a:srgbClr>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dirty="0" smtClean="0"/>
          </a:p>
        </p:txBody>
      </p:sp>
      <p:sp>
        <p:nvSpPr>
          <p:cNvPr id="74" name="TextBox 77"/>
          <p:cNvSpPr txBox="1">
            <a:spLocks noChangeArrowheads="1"/>
          </p:cNvSpPr>
          <p:nvPr/>
        </p:nvSpPr>
        <p:spPr bwMode="auto">
          <a:xfrm>
            <a:off x="1752749" y="2335180"/>
            <a:ext cx="228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600" dirty="0">
                <a:solidFill>
                  <a:srgbClr val="4D4D4D"/>
                </a:solidFill>
              </a:rPr>
              <a:t>Machine-to-Machine (M2M</a:t>
            </a:r>
            <a:r>
              <a:rPr lang="en-US" sz="1600" dirty="0">
                <a:solidFill>
                  <a:srgbClr val="4D4D4D"/>
                </a:solidFill>
              </a:rPr>
              <a:t>)</a:t>
            </a:r>
          </a:p>
          <a:p>
            <a:pPr algn="ctr" eaLnBrk="1" hangingPunct="1"/>
            <a:r>
              <a:rPr lang="en-US" sz="1600" dirty="0">
                <a:solidFill>
                  <a:srgbClr val="4D4D4D"/>
                </a:solidFill>
              </a:rPr>
              <a:t>Connections (</a:t>
            </a:r>
            <a:r>
              <a:rPr lang="en-US" sz="1600" dirty="0" err="1">
                <a:solidFill>
                  <a:srgbClr val="4D4D4D"/>
                </a:solidFill>
              </a:rPr>
              <a:t>IoT</a:t>
            </a:r>
            <a:r>
              <a:rPr lang="en-US" sz="1600" dirty="0">
                <a:solidFill>
                  <a:srgbClr val="4D4D4D"/>
                </a:solidFill>
              </a:rPr>
              <a:t>)</a:t>
            </a:r>
          </a:p>
        </p:txBody>
      </p:sp>
      <p:sp>
        <p:nvSpPr>
          <p:cNvPr id="75" name="TextBox 101"/>
          <p:cNvSpPr txBox="1">
            <a:spLocks noChangeArrowheads="1"/>
          </p:cNvSpPr>
          <p:nvPr/>
        </p:nvSpPr>
        <p:spPr bwMode="auto">
          <a:xfrm>
            <a:off x="1553233" y="4306915"/>
            <a:ext cx="203690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600" dirty="0">
                <a:solidFill>
                  <a:srgbClr val="4D4D4D"/>
                </a:solidFill>
              </a:rPr>
              <a:t>Machine-to-Person (</a:t>
            </a:r>
            <a:r>
              <a:rPr lang="en-US" sz="1600" dirty="0">
                <a:solidFill>
                  <a:srgbClr val="4D4D4D"/>
                </a:solidFill>
              </a:rPr>
              <a:t>M2P)</a:t>
            </a:r>
            <a:br>
              <a:rPr lang="en-US" sz="1600" dirty="0">
                <a:solidFill>
                  <a:srgbClr val="4D4D4D"/>
                </a:solidFill>
              </a:rPr>
            </a:br>
            <a:r>
              <a:rPr lang="en-US" sz="1600" dirty="0">
                <a:solidFill>
                  <a:srgbClr val="4D4D4D"/>
                </a:solidFill>
              </a:rPr>
              <a:t>Connections</a:t>
            </a:r>
            <a:endParaRPr lang="en-US" sz="1600" dirty="0">
              <a:solidFill>
                <a:srgbClr val="4D4D4D"/>
              </a:solidFill>
            </a:endParaRPr>
          </a:p>
          <a:p>
            <a:pPr algn="ctr" eaLnBrk="1" hangingPunct="1"/>
            <a:r>
              <a:rPr lang="en-US" sz="1600" dirty="0">
                <a:solidFill>
                  <a:srgbClr val="4D4D4D"/>
                </a:solidFill>
              </a:rPr>
              <a:t>(Data and Analytics)</a:t>
            </a:r>
          </a:p>
        </p:txBody>
      </p:sp>
      <p:sp>
        <p:nvSpPr>
          <p:cNvPr id="80" name="TextBox 127"/>
          <p:cNvSpPr txBox="1">
            <a:spLocks noChangeArrowheads="1"/>
          </p:cNvSpPr>
          <p:nvPr/>
        </p:nvSpPr>
        <p:spPr bwMode="auto">
          <a:xfrm>
            <a:off x="8573313" y="4326337"/>
            <a:ext cx="21934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600" dirty="0">
                <a:solidFill>
                  <a:srgbClr val="4D4D4D"/>
                </a:solidFill>
              </a:rPr>
              <a:t>Person-to-Person (P2P) Connections</a:t>
            </a:r>
          </a:p>
          <a:p>
            <a:pPr algn="ctr" eaLnBrk="1" hangingPunct="1"/>
            <a:r>
              <a:rPr lang="en-US" sz="1600" dirty="0">
                <a:solidFill>
                  <a:srgbClr val="4D4D4D"/>
                </a:solidFill>
              </a:rPr>
              <a:t>(Collaboration)</a:t>
            </a:r>
          </a:p>
        </p:txBody>
      </p:sp>
      <p:sp>
        <p:nvSpPr>
          <p:cNvPr id="83" name="Oval 82"/>
          <p:cNvSpPr/>
          <p:nvPr/>
        </p:nvSpPr>
        <p:spPr bwMode="auto">
          <a:xfrm rot="5400000">
            <a:off x="7075821" y="4669478"/>
            <a:ext cx="88712" cy="118252"/>
          </a:xfrm>
          <a:prstGeom prst="ellipse">
            <a:avLst/>
          </a:prstGeom>
          <a:noFill/>
          <a:ln w="9525">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a:defRPr/>
            </a:pPr>
            <a:endParaRPr lang="en-US" sz="2100" dirty="0"/>
          </a:p>
        </p:txBody>
      </p:sp>
      <p:grpSp>
        <p:nvGrpSpPr>
          <p:cNvPr id="95" name="Group 125"/>
          <p:cNvGrpSpPr/>
          <p:nvPr/>
        </p:nvGrpSpPr>
        <p:grpSpPr>
          <a:xfrm>
            <a:off x="2530755" y="1584961"/>
            <a:ext cx="728790" cy="728980"/>
            <a:chOff x="5625615" y="1708843"/>
            <a:chExt cx="548640" cy="548640"/>
          </a:xfrm>
        </p:grpSpPr>
        <p:grpSp>
          <p:nvGrpSpPr>
            <p:cNvPr id="96" name="Group 146"/>
            <p:cNvGrpSpPr/>
            <p:nvPr/>
          </p:nvGrpSpPr>
          <p:grpSpPr>
            <a:xfrm>
              <a:off x="5625615" y="1708843"/>
              <a:ext cx="548640" cy="548640"/>
              <a:chOff x="4559788" y="1082688"/>
              <a:chExt cx="914400" cy="914400"/>
            </a:xfrm>
          </p:grpSpPr>
          <p:sp>
            <p:nvSpPr>
              <p:cNvPr id="111" name="Oval 110"/>
              <p:cNvSpPr/>
              <p:nvPr/>
            </p:nvSpPr>
            <p:spPr>
              <a:xfrm>
                <a:off x="4559788" y="1082688"/>
                <a:ext cx="914400" cy="914400"/>
              </a:xfrm>
              <a:prstGeom prst="ellipse">
                <a:avLst/>
              </a:prstGeom>
              <a:gradFill flip="none" rotWithShape="1">
                <a:gsLst>
                  <a:gs pos="0">
                    <a:schemeClr val="tx2">
                      <a:lumMod val="75000"/>
                    </a:schemeClr>
                  </a:gs>
                  <a:gs pos="53000">
                    <a:schemeClr val="accent2">
                      <a:shade val="67500"/>
                      <a:satMod val="115000"/>
                    </a:schemeClr>
                  </a:gs>
                  <a:gs pos="100000">
                    <a:schemeClr val="accent2">
                      <a:shade val="100000"/>
                      <a:satMod val="115000"/>
                    </a:schemeClr>
                  </a:gs>
                </a:gsLst>
                <a:lin ang="13200000" scaled="0"/>
                <a:tileRect/>
              </a:gradFill>
              <a:ln w="28575" cap="flat" cmpd="sng" algn="ctr">
                <a:noFill/>
                <a:prstDash val="solid"/>
              </a:ln>
              <a:effectLst/>
            </p:spPr>
            <p:txBody>
              <a:bodyPr anchor="ctr"/>
              <a:lstStyle/>
              <a:p>
                <a:pPr algn="ctr"/>
                <a:endParaRPr lang="en-US" sz="2100" dirty="0"/>
              </a:p>
            </p:txBody>
          </p:sp>
          <p:sp>
            <p:nvSpPr>
              <p:cNvPr id="112" name="Oval 111"/>
              <p:cNvSpPr/>
              <p:nvPr/>
            </p:nvSpPr>
            <p:spPr>
              <a:xfrm>
                <a:off x="4603017" y="1125917"/>
                <a:ext cx="827942" cy="827942"/>
              </a:xfrm>
              <a:prstGeom prst="ellipse">
                <a:avLst/>
              </a:prstGeom>
              <a:gradFill flip="none" rotWithShape="1">
                <a:gsLst>
                  <a:gs pos="0">
                    <a:schemeClr val="bg1">
                      <a:alpha val="39000"/>
                    </a:schemeClr>
                  </a:gs>
                  <a:gs pos="89000">
                    <a:srgbClr val="000000">
                      <a:alpha val="0"/>
                      <a:lumMod val="0"/>
                      <a:lumOff val="10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90000"/>
                  </a:lnSpc>
                  <a:spcBef>
                    <a:spcPts val="1428"/>
                  </a:spcBef>
                </a:pPr>
                <a:endParaRPr lang="en-US" sz="2100" dirty="0"/>
              </a:p>
            </p:txBody>
          </p:sp>
        </p:grpSp>
        <p:grpSp>
          <p:nvGrpSpPr>
            <p:cNvPr id="97" name="Group 147"/>
            <p:cNvGrpSpPr/>
            <p:nvPr/>
          </p:nvGrpSpPr>
          <p:grpSpPr>
            <a:xfrm>
              <a:off x="5767422" y="1904788"/>
              <a:ext cx="274320" cy="133353"/>
              <a:chOff x="5767422" y="1904788"/>
              <a:chExt cx="274320" cy="133353"/>
            </a:xfrm>
          </p:grpSpPr>
          <p:cxnSp>
            <p:nvCxnSpPr>
              <p:cNvPr id="101" name="Straight Arrow Connector 100"/>
              <p:cNvCxnSpPr/>
              <p:nvPr/>
            </p:nvCxnSpPr>
            <p:spPr bwMode="auto">
              <a:xfrm flipH="1">
                <a:off x="5858862" y="19047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bwMode="auto">
              <a:xfrm>
                <a:off x="5767422" y="2038141"/>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98" name="Group 148"/>
            <p:cNvGrpSpPr/>
            <p:nvPr/>
          </p:nvGrpSpPr>
          <p:grpSpPr>
            <a:xfrm>
              <a:off x="5675268" y="1880565"/>
              <a:ext cx="449335" cy="205197"/>
              <a:chOff x="4616856" y="1288761"/>
              <a:chExt cx="449335" cy="205197"/>
            </a:xfrm>
          </p:grpSpPr>
          <p:pic>
            <p:nvPicPr>
              <p:cNvPr id="99" name="Picture 2" descr="Y:\Training\Cisco Templates\2010_Updated Templates\New Cisco Brand\Kubrik Icons\256 Pixel Size\settings_0016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16856" y="1288761"/>
                <a:ext cx="205197" cy="20519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Y:\Training\Cisco Templates\2010_Updated Templates\New Cisco Brand\Kubrik Icons\256 Pixel Size\settings_0016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0994" y="1288761"/>
                <a:ext cx="205197" cy="20519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3" name="Group 126"/>
          <p:cNvGrpSpPr/>
          <p:nvPr/>
        </p:nvGrpSpPr>
        <p:grpSpPr>
          <a:xfrm>
            <a:off x="2207294" y="3550498"/>
            <a:ext cx="728790" cy="728980"/>
            <a:chOff x="5625615" y="1708843"/>
            <a:chExt cx="548640" cy="548640"/>
          </a:xfrm>
        </p:grpSpPr>
        <p:grpSp>
          <p:nvGrpSpPr>
            <p:cNvPr id="114" name="Group 137"/>
            <p:cNvGrpSpPr/>
            <p:nvPr/>
          </p:nvGrpSpPr>
          <p:grpSpPr>
            <a:xfrm>
              <a:off x="5625615" y="1708843"/>
              <a:ext cx="548640" cy="548640"/>
              <a:chOff x="4559788" y="1082688"/>
              <a:chExt cx="914400" cy="914400"/>
            </a:xfrm>
          </p:grpSpPr>
          <p:sp>
            <p:nvSpPr>
              <p:cNvPr id="122" name="Oval 121"/>
              <p:cNvSpPr/>
              <p:nvPr/>
            </p:nvSpPr>
            <p:spPr>
              <a:xfrm>
                <a:off x="4559788" y="1082688"/>
                <a:ext cx="914400" cy="914400"/>
              </a:xfrm>
              <a:prstGeom prst="ellipse">
                <a:avLst/>
              </a:prstGeom>
              <a:gradFill flip="none" rotWithShape="1">
                <a:gsLst>
                  <a:gs pos="0">
                    <a:schemeClr val="tx2">
                      <a:lumMod val="75000"/>
                    </a:schemeClr>
                  </a:gs>
                  <a:gs pos="53000">
                    <a:schemeClr val="accent2">
                      <a:shade val="67500"/>
                      <a:satMod val="115000"/>
                    </a:schemeClr>
                  </a:gs>
                  <a:gs pos="100000">
                    <a:schemeClr val="accent2">
                      <a:shade val="100000"/>
                      <a:satMod val="115000"/>
                    </a:schemeClr>
                  </a:gs>
                </a:gsLst>
                <a:lin ang="13200000" scaled="0"/>
                <a:tileRect/>
              </a:gradFill>
              <a:ln w="28575" cap="flat" cmpd="sng" algn="ctr">
                <a:noFill/>
                <a:prstDash val="solid"/>
              </a:ln>
              <a:effectLst/>
            </p:spPr>
            <p:txBody>
              <a:bodyPr anchor="ctr"/>
              <a:lstStyle/>
              <a:p>
                <a:pPr algn="ctr"/>
                <a:endParaRPr lang="en-US" sz="2100" dirty="0"/>
              </a:p>
            </p:txBody>
          </p:sp>
          <p:sp>
            <p:nvSpPr>
              <p:cNvPr id="123" name="Oval 122"/>
              <p:cNvSpPr/>
              <p:nvPr/>
            </p:nvSpPr>
            <p:spPr>
              <a:xfrm>
                <a:off x="4603017" y="1125917"/>
                <a:ext cx="827942" cy="827942"/>
              </a:xfrm>
              <a:prstGeom prst="ellipse">
                <a:avLst/>
              </a:prstGeom>
              <a:gradFill flip="none" rotWithShape="1">
                <a:gsLst>
                  <a:gs pos="0">
                    <a:schemeClr val="bg1">
                      <a:alpha val="39000"/>
                    </a:schemeClr>
                  </a:gs>
                  <a:gs pos="89000">
                    <a:srgbClr val="000000">
                      <a:alpha val="0"/>
                      <a:lumMod val="0"/>
                      <a:lumOff val="10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90000"/>
                  </a:lnSpc>
                  <a:spcBef>
                    <a:spcPts val="1428"/>
                  </a:spcBef>
                </a:pPr>
                <a:endParaRPr lang="en-US" sz="2100" dirty="0"/>
              </a:p>
            </p:txBody>
          </p:sp>
        </p:grpSp>
        <p:grpSp>
          <p:nvGrpSpPr>
            <p:cNvPr id="115" name="Group 138"/>
            <p:cNvGrpSpPr/>
            <p:nvPr/>
          </p:nvGrpSpPr>
          <p:grpSpPr>
            <a:xfrm>
              <a:off x="5741231" y="1942888"/>
              <a:ext cx="305273" cy="95253"/>
              <a:chOff x="5741231" y="1942888"/>
              <a:chExt cx="305273" cy="95253"/>
            </a:xfrm>
          </p:grpSpPr>
          <p:cxnSp>
            <p:nvCxnSpPr>
              <p:cNvPr id="120" name="Straight Arrow Connector 119"/>
              <p:cNvCxnSpPr/>
              <p:nvPr/>
            </p:nvCxnSpPr>
            <p:spPr bwMode="auto">
              <a:xfrm flipH="1">
                <a:off x="5863624" y="19428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bwMode="auto">
              <a:xfrm>
                <a:off x="5741231" y="2038141"/>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16" name="Group 139"/>
            <p:cNvGrpSpPr/>
            <p:nvPr/>
          </p:nvGrpSpPr>
          <p:grpSpPr>
            <a:xfrm>
              <a:off x="5675268" y="1880565"/>
              <a:ext cx="449335" cy="205197"/>
              <a:chOff x="4616856" y="1288761"/>
              <a:chExt cx="449335" cy="205197"/>
            </a:xfrm>
          </p:grpSpPr>
          <p:pic>
            <p:nvPicPr>
              <p:cNvPr id="117" name="Picture 2" descr="Y:\Training\Cisco Templates\2010_Updated Templates\New Cisco Brand\Kubrik Icons\256 Pixel Size\settings_0016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16856" y="1288761"/>
                <a:ext cx="205197" cy="20519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860994" y="1288761"/>
                <a:ext cx="205197" cy="20519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4" name="Group 127"/>
          <p:cNvGrpSpPr/>
          <p:nvPr/>
        </p:nvGrpSpPr>
        <p:grpSpPr>
          <a:xfrm>
            <a:off x="9336301" y="3562403"/>
            <a:ext cx="728790" cy="728980"/>
            <a:chOff x="7139079" y="1708843"/>
            <a:chExt cx="548640" cy="548640"/>
          </a:xfrm>
        </p:grpSpPr>
        <p:grpSp>
          <p:nvGrpSpPr>
            <p:cNvPr id="125" name="Group 128"/>
            <p:cNvGrpSpPr/>
            <p:nvPr/>
          </p:nvGrpSpPr>
          <p:grpSpPr>
            <a:xfrm>
              <a:off x="7139079" y="1708843"/>
              <a:ext cx="548640" cy="548640"/>
              <a:chOff x="4559788" y="1082688"/>
              <a:chExt cx="914400" cy="914400"/>
            </a:xfrm>
          </p:grpSpPr>
          <p:sp>
            <p:nvSpPr>
              <p:cNvPr id="140" name="Oval 139"/>
              <p:cNvSpPr/>
              <p:nvPr/>
            </p:nvSpPr>
            <p:spPr>
              <a:xfrm>
                <a:off x="4559788" y="1082688"/>
                <a:ext cx="914400" cy="914400"/>
              </a:xfrm>
              <a:prstGeom prst="ellipse">
                <a:avLst/>
              </a:prstGeom>
              <a:gradFill flip="none" rotWithShape="1">
                <a:gsLst>
                  <a:gs pos="0">
                    <a:schemeClr val="tx2">
                      <a:lumMod val="75000"/>
                    </a:schemeClr>
                  </a:gs>
                  <a:gs pos="53000">
                    <a:schemeClr val="accent2">
                      <a:shade val="67500"/>
                      <a:satMod val="115000"/>
                    </a:schemeClr>
                  </a:gs>
                  <a:gs pos="100000">
                    <a:schemeClr val="accent2">
                      <a:shade val="100000"/>
                      <a:satMod val="115000"/>
                    </a:schemeClr>
                  </a:gs>
                </a:gsLst>
                <a:lin ang="13200000" scaled="0"/>
                <a:tileRect/>
              </a:gradFill>
              <a:ln w="28575" cap="flat" cmpd="sng" algn="ctr">
                <a:noFill/>
                <a:prstDash val="solid"/>
              </a:ln>
              <a:effectLst/>
            </p:spPr>
            <p:txBody>
              <a:bodyPr anchor="ctr"/>
              <a:lstStyle/>
              <a:p>
                <a:pPr algn="ctr"/>
                <a:endParaRPr lang="en-US" sz="2100" dirty="0"/>
              </a:p>
            </p:txBody>
          </p:sp>
          <p:sp>
            <p:nvSpPr>
              <p:cNvPr id="141" name="Oval 140"/>
              <p:cNvSpPr/>
              <p:nvPr/>
            </p:nvSpPr>
            <p:spPr>
              <a:xfrm>
                <a:off x="4603017" y="1125917"/>
                <a:ext cx="827942" cy="827942"/>
              </a:xfrm>
              <a:prstGeom prst="ellipse">
                <a:avLst/>
              </a:prstGeom>
              <a:gradFill flip="none" rotWithShape="1">
                <a:gsLst>
                  <a:gs pos="0">
                    <a:schemeClr val="bg1">
                      <a:alpha val="39000"/>
                    </a:schemeClr>
                  </a:gs>
                  <a:gs pos="89000">
                    <a:srgbClr val="000000">
                      <a:alpha val="0"/>
                      <a:lumMod val="0"/>
                      <a:lumOff val="10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90000"/>
                  </a:lnSpc>
                  <a:spcBef>
                    <a:spcPts val="1428"/>
                  </a:spcBef>
                </a:pPr>
                <a:endParaRPr lang="en-US" sz="2100" dirty="0"/>
              </a:p>
            </p:txBody>
          </p:sp>
        </p:grpSp>
        <p:grpSp>
          <p:nvGrpSpPr>
            <p:cNvPr id="126" name="Group 129"/>
            <p:cNvGrpSpPr/>
            <p:nvPr/>
          </p:nvGrpSpPr>
          <p:grpSpPr>
            <a:xfrm>
              <a:off x="7282790" y="1942888"/>
              <a:ext cx="283845" cy="57153"/>
              <a:chOff x="5758530" y="1942888"/>
              <a:chExt cx="283845" cy="57153"/>
            </a:xfrm>
          </p:grpSpPr>
          <p:cxnSp>
            <p:nvCxnSpPr>
              <p:cNvPr id="138" name="Straight Arrow Connector 13"/>
              <p:cNvCxnSpPr/>
              <p:nvPr/>
            </p:nvCxnSpPr>
            <p:spPr bwMode="auto">
              <a:xfrm flipH="1">
                <a:off x="5859495" y="19428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139" name="Straight Arrow Connector 14"/>
              <p:cNvCxnSpPr/>
              <p:nvPr/>
            </p:nvCxnSpPr>
            <p:spPr bwMode="auto">
              <a:xfrm>
                <a:off x="5758530" y="2000041"/>
                <a:ext cx="160454"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27" name="Group 130"/>
            <p:cNvGrpSpPr/>
            <p:nvPr/>
          </p:nvGrpSpPr>
          <p:grpSpPr>
            <a:xfrm>
              <a:off x="7186828" y="1880565"/>
              <a:ext cx="453143" cy="205197"/>
              <a:chOff x="4604156" y="1288761"/>
              <a:chExt cx="453143" cy="205197"/>
            </a:xfrm>
          </p:grpSpPr>
          <p:pic>
            <p:nvPicPr>
              <p:cNvPr id="134"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604156" y="1288761"/>
                <a:ext cx="205197" cy="20519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852102" y="1288761"/>
                <a:ext cx="205197" cy="20519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2" name="Rounded Rectangle 141"/>
          <p:cNvSpPr/>
          <p:nvPr/>
        </p:nvSpPr>
        <p:spPr>
          <a:xfrm>
            <a:off x="7902511" y="1822451"/>
            <a:ext cx="2320444" cy="1449069"/>
          </a:xfrm>
          <a:prstGeom prst="roundRect">
            <a:avLst>
              <a:gd name="adj" fmla="val 2785"/>
            </a:avLst>
          </a:prstGeom>
          <a:gradFill>
            <a:gsLst>
              <a:gs pos="100000">
                <a:schemeClr val="accent5"/>
              </a:gs>
              <a:gs pos="0">
                <a:schemeClr val="accent5">
                  <a:lumMod val="50000"/>
                </a:schemeClr>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60949" rIns="0" bIns="60949" rtlCol="0" anchor="ctr"/>
          <a:lstStyle/>
          <a:p>
            <a:pPr algn="ctr" defTabSz="914323" fontAlgn="base">
              <a:lnSpc>
                <a:spcPct val="90000"/>
              </a:lnSpc>
              <a:spcBef>
                <a:spcPct val="0"/>
              </a:spcBef>
              <a:spcAft>
                <a:spcPct val="0"/>
              </a:spcAft>
            </a:pPr>
            <a:endParaRPr lang="en-US" sz="1900" dirty="0">
              <a:effectLst>
                <a:outerShdw blurRad="38100" dist="38100" dir="2700000" algn="tl">
                  <a:srgbClr val="000000">
                    <a:alpha val="43137"/>
                  </a:srgbClr>
                </a:outerShdw>
              </a:effectLst>
            </a:endParaRPr>
          </a:p>
        </p:txBody>
      </p:sp>
      <p:sp>
        <p:nvSpPr>
          <p:cNvPr id="143" name="Rectangle 142"/>
          <p:cNvSpPr>
            <a:spLocks noChangeArrowheads="1"/>
          </p:cNvSpPr>
          <p:nvPr/>
        </p:nvSpPr>
        <p:spPr bwMode="auto">
          <a:xfrm>
            <a:off x="7936959" y="1890397"/>
            <a:ext cx="2251547" cy="131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100" dirty="0">
                <a:solidFill>
                  <a:schemeClr val="bg1"/>
                </a:solidFill>
              </a:rPr>
              <a:t>Highest-Value</a:t>
            </a:r>
          </a:p>
          <a:p>
            <a:pPr algn="ctr"/>
            <a:r>
              <a:rPr lang="en-US" sz="2100" dirty="0">
                <a:solidFill>
                  <a:schemeClr val="bg1"/>
                </a:solidFill>
              </a:rPr>
              <a:t>IoE Business </a:t>
            </a:r>
          </a:p>
          <a:p>
            <a:pPr algn="ctr"/>
            <a:r>
              <a:rPr lang="en-US" sz="2100" dirty="0">
                <a:solidFill>
                  <a:schemeClr val="bg1"/>
                </a:solidFill>
              </a:rPr>
              <a:t>Models and </a:t>
            </a:r>
          </a:p>
          <a:p>
            <a:pPr algn="ctr"/>
            <a:r>
              <a:rPr lang="en-US" sz="2100" dirty="0">
                <a:solidFill>
                  <a:schemeClr val="bg1"/>
                </a:solidFill>
              </a:rPr>
              <a:t>Innovations</a:t>
            </a:r>
          </a:p>
        </p:txBody>
      </p:sp>
      <p:grpSp>
        <p:nvGrpSpPr>
          <p:cNvPr id="2" name="Group 68"/>
          <p:cNvGrpSpPr/>
          <p:nvPr/>
        </p:nvGrpSpPr>
        <p:grpSpPr>
          <a:xfrm>
            <a:off x="408201" y="5663043"/>
            <a:ext cx="11357707" cy="841289"/>
            <a:chOff x="306230" y="4039783"/>
            <a:chExt cx="8520499" cy="860347"/>
          </a:xfrm>
        </p:grpSpPr>
        <p:sp>
          <p:nvSpPr>
            <p:cNvPr id="70" name="Rectangle 3"/>
            <p:cNvSpPr>
              <a:spLocks noChangeArrowheads="1"/>
            </p:cNvSpPr>
            <p:nvPr/>
          </p:nvSpPr>
          <p:spPr bwMode="gray">
            <a:xfrm>
              <a:off x="306230" y="4437629"/>
              <a:ext cx="8520499" cy="462501"/>
            </a:xfrm>
            <a:prstGeom prst="rect">
              <a:avLst/>
            </a:prstGeom>
            <a:gradFill rotWithShape="1">
              <a:gsLst>
                <a:gs pos="0">
                  <a:schemeClr val="accent6">
                    <a:lumMod val="50000"/>
                  </a:schemeClr>
                </a:gs>
                <a:gs pos="100000">
                  <a:srgbClr val="373737"/>
                </a:gs>
              </a:gsLst>
              <a:lin ang="2700000" scaled="1"/>
            </a:gradFill>
            <a:ln w="9525" algn="ctr">
              <a:noFill/>
              <a:miter lim="800000"/>
              <a:headEnd/>
              <a:tailEnd/>
            </a:ln>
          </p:spPr>
          <p:txBody>
            <a:bodyPr wrap="square" lIns="82124" tIns="41061" rIns="82124" bIns="41061" anchor="ctr">
              <a:spAutoFit/>
            </a:bodyPr>
            <a:lstStyle/>
            <a:p>
              <a:endParaRPr lang="en-US"/>
            </a:p>
          </p:txBody>
        </p:sp>
        <p:sp>
          <p:nvSpPr>
            <p:cNvPr id="71" name="AutoShape 7"/>
            <p:cNvSpPr>
              <a:spLocks noChangeArrowheads="1"/>
            </p:cNvSpPr>
            <p:nvPr/>
          </p:nvSpPr>
          <p:spPr bwMode="gray">
            <a:xfrm flipV="1">
              <a:off x="309790" y="4039783"/>
              <a:ext cx="8516067" cy="59221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33 w 21600"/>
                <a:gd name="T13" fmla="*/ 2433 h 21600"/>
                <a:gd name="T14" fmla="*/ 19167 w 21600"/>
                <a:gd name="T15" fmla="*/ 19167 h 21600"/>
              </a:gdLst>
              <a:ahLst/>
              <a:cxnLst>
                <a:cxn ang="T8">
                  <a:pos x="T0" y="T1"/>
                </a:cxn>
                <a:cxn ang="T9">
                  <a:pos x="T2" y="T3"/>
                </a:cxn>
                <a:cxn ang="T10">
                  <a:pos x="T4" y="T5"/>
                </a:cxn>
                <a:cxn ang="T11">
                  <a:pos x="T6" y="T7"/>
                </a:cxn>
              </a:cxnLst>
              <a:rect l="T12" t="T13" r="T14" b="T15"/>
              <a:pathLst>
                <a:path w="21600" h="21600">
                  <a:moveTo>
                    <a:pt x="0" y="0"/>
                  </a:moveTo>
                  <a:lnTo>
                    <a:pt x="1265" y="21600"/>
                  </a:lnTo>
                  <a:lnTo>
                    <a:pt x="20335" y="21600"/>
                  </a:lnTo>
                  <a:lnTo>
                    <a:pt x="21600" y="0"/>
                  </a:lnTo>
                  <a:close/>
                </a:path>
              </a:pathLst>
            </a:custGeom>
            <a:gradFill rotWithShape="1">
              <a:gsLst>
                <a:gs pos="0">
                  <a:schemeClr val="accent6">
                    <a:lumMod val="75000"/>
                    <a:alpha val="49000"/>
                  </a:schemeClr>
                </a:gs>
                <a:gs pos="100000">
                  <a:srgbClr val="969696">
                    <a:alpha val="0"/>
                  </a:srgbClr>
                </a:gs>
              </a:gsLst>
              <a:lin ang="5400000" scaled="1"/>
            </a:gradFill>
            <a:ln w="9525" algn="ctr">
              <a:noFill/>
              <a:miter lim="800000"/>
              <a:headEnd/>
              <a:tailEnd/>
            </a:ln>
          </p:spPr>
          <p:txBody>
            <a:bodyPr rot="10800000" wrap="square" lIns="82124" tIns="41061" rIns="82124" bIns="41061" anchor="ctr">
              <a:spAutoFit/>
            </a:bodyPr>
            <a:lstStyle/>
            <a:p>
              <a:endParaRPr lang="en-US"/>
            </a:p>
          </p:txBody>
        </p:sp>
      </p:grpSp>
      <p:sp>
        <p:nvSpPr>
          <p:cNvPr id="73" name="Oval 72"/>
          <p:cNvSpPr/>
          <p:nvPr/>
        </p:nvSpPr>
        <p:spPr>
          <a:xfrm>
            <a:off x="647533" y="5722875"/>
            <a:ext cx="10893762" cy="330792"/>
          </a:xfrm>
          <a:prstGeom prst="ellipse">
            <a:avLst/>
          </a:prstGeom>
          <a:gradFill flip="none" rotWithShape="1">
            <a:gsLst>
              <a:gs pos="0">
                <a:srgbClr val="000000">
                  <a:alpha val="42000"/>
                </a:srgbClr>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dirty="0" smtClean="0"/>
          </a:p>
        </p:txBody>
      </p:sp>
      <p:sp>
        <p:nvSpPr>
          <p:cNvPr id="4" name="Title 3"/>
          <p:cNvSpPr>
            <a:spLocks noGrp="1"/>
          </p:cNvSpPr>
          <p:nvPr>
            <p:ph type="ctrTitle"/>
          </p:nvPr>
        </p:nvSpPr>
        <p:spPr/>
        <p:txBody>
          <a:bodyPr/>
          <a:lstStyle/>
          <a:p>
            <a:r>
              <a:rPr lang="en-US" dirty="0" smtClean="0"/>
              <a:t>When Connections Are Combined, We Solve</a:t>
            </a:r>
            <a:br>
              <a:rPr lang="en-US" dirty="0" smtClean="0"/>
            </a:br>
            <a:r>
              <a:rPr lang="en-US" dirty="0" smtClean="0"/>
              <a:t>Higher-Order Business Problems</a:t>
            </a:r>
            <a:endParaRPr lang="en-US" dirty="0"/>
          </a:p>
        </p:txBody>
      </p:sp>
      <p:grpSp>
        <p:nvGrpSpPr>
          <p:cNvPr id="24" name="Group 23"/>
          <p:cNvGrpSpPr/>
          <p:nvPr/>
        </p:nvGrpSpPr>
        <p:grpSpPr>
          <a:xfrm>
            <a:off x="3961368" y="1902920"/>
            <a:ext cx="4266089" cy="4267200"/>
            <a:chOff x="2805759" y="1494126"/>
            <a:chExt cx="3418366" cy="2682519"/>
          </a:xfrm>
        </p:grpSpPr>
        <p:grpSp>
          <p:nvGrpSpPr>
            <p:cNvPr id="3" name="Group 19"/>
            <p:cNvGrpSpPr>
              <a:grpSpLocks/>
            </p:cNvGrpSpPr>
            <p:nvPr/>
          </p:nvGrpSpPr>
          <p:grpSpPr bwMode="auto">
            <a:xfrm rot="3579154">
              <a:off x="3112031" y="1324302"/>
              <a:ext cx="2546071" cy="3158616"/>
              <a:chOff x="2251743" y="2049525"/>
              <a:chExt cx="4312611" cy="4012559"/>
            </a:xfrm>
          </p:grpSpPr>
          <p:sp>
            <p:nvSpPr>
              <p:cNvPr id="49" name="Oval 48"/>
              <p:cNvSpPr/>
              <p:nvPr/>
            </p:nvSpPr>
            <p:spPr>
              <a:xfrm rot="17436214">
                <a:off x="2256156" y="2049525"/>
                <a:ext cx="2638755" cy="2647582"/>
              </a:xfrm>
              <a:prstGeom prst="ellipse">
                <a:avLst/>
              </a:prstGeom>
              <a:gradFill flip="none" rotWithShape="1">
                <a:gsLst>
                  <a:gs pos="0">
                    <a:schemeClr val="bg1">
                      <a:alpha val="51000"/>
                      <a:lumMod val="40000"/>
                    </a:schemeClr>
                  </a:gs>
                  <a:gs pos="77000">
                    <a:schemeClr val="bg1">
                      <a:lumMod val="9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sp>
            <p:nvSpPr>
              <p:cNvPr id="50" name="Oval 49"/>
              <p:cNvSpPr/>
              <p:nvPr/>
            </p:nvSpPr>
            <p:spPr>
              <a:xfrm rot="12935983">
                <a:off x="3925598" y="2049525"/>
                <a:ext cx="2638756" cy="2647581"/>
              </a:xfrm>
              <a:prstGeom prst="ellipse">
                <a:avLst/>
              </a:prstGeom>
              <a:gradFill flip="none" rotWithShape="1">
                <a:gsLst>
                  <a:gs pos="0">
                    <a:schemeClr val="bg1">
                      <a:alpha val="51000"/>
                      <a:lumMod val="40000"/>
                    </a:schemeClr>
                  </a:gs>
                  <a:gs pos="77000">
                    <a:schemeClr val="bg1">
                      <a:lumMod val="9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sp>
            <p:nvSpPr>
              <p:cNvPr id="51" name="Oval 50"/>
              <p:cNvSpPr/>
              <p:nvPr/>
            </p:nvSpPr>
            <p:spPr>
              <a:xfrm rot="13990983">
                <a:off x="3071022" y="3418916"/>
                <a:ext cx="2638755" cy="2647582"/>
              </a:xfrm>
              <a:prstGeom prst="ellipse">
                <a:avLst/>
              </a:prstGeom>
              <a:gradFill flip="none" rotWithShape="1">
                <a:gsLst>
                  <a:gs pos="0">
                    <a:schemeClr val="bg1">
                      <a:alpha val="51000"/>
                      <a:lumMod val="40000"/>
                    </a:schemeClr>
                  </a:gs>
                  <a:gs pos="77000">
                    <a:schemeClr val="bg1">
                      <a:lumMod val="9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grpSp>
        <p:sp>
          <p:nvSpPr>
            <p:cNvPr id="7" name="Oval 6"/>
            <p:cNvSpPr/>
            <p:nvPr/>
          </p:nvSpPr>
          <p:spPr>
            <a:xfrm rot="16515137">
              <a:off x="4403408" y="2084081"/>
              <a:ext cx="1557638" cy="2083796"/>
            </a:xfrm>
            <a:prstGeom prst="ellipse">
              <a:avLst/>
            </a:prstGeom>
            <a:gradFill>
              <a:gsLst>
                <a:gs pos="12000">
                  <a:schemeClr val="accent1">
                    <a:lumMod val="60000"/>
                    <a:lumOff val="40000"/>
                  </a:schemeClr>
                </a:gs>
                <a:gs pos="81000">
                  <a:schemeClr val="tx2">
                    <a:lumMod val="40000"/>
                    <a:lumOff val="60000"/>
                    <a:alpha val="56000"/>
                  </a:schemeClr>
                </a:gs>
              </a:gsLst>
              <a:path path="circle">
                <a:fillToRect t="100000" r="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1639" tIns="40819" rIns="81639" bIns="40819" anchor="ctr"/>
            <a:lstStyle/>
            <a:p>
              <a:pPr algn="ctr">
                <a:defRPr/>
              </a:pPr>
              <a:endParaRPr lang="en-US" sz="1600" dirty="0"/>
            </a:p>
          </p:txBody>
        </p:sp>
        <p:sp>
          <p:nvSpPr>
            <p:cNvPr id="8" name="Oval 7"/>
            <p:cNvSpPr/>
            <p:nvPr/>
          </p:nvSpPr>
          <p:spPr>
            <a:xfrm rot="17570137">
              <a:off x="3133476" y="2057160"/>
              <a:ext cx="1557637" cy="2083797"/>
            </a:xfrm>
            <a:prstGeom prst="ellipse">
              <a:avLst/>
            </a:prstGeom>
            <a:gradFill flip="none" rotWithShape="1">
              <a:gsLst>
                <a:gs pos="0">
                  <a:schemeClr val="accent5">
                    <a:alpha val="69000"/>
                  </a:schemeClr>
                </a:gs>
                <a:gs pos="77000">
                  <a:schemeClr val="accent5"/>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1639" tIns="40819" rIns="81639" bIns="40819" anchor="ctr"/>
            <a:lstStyle/>
            <a:p>
              <a:pPr algn="ctr">
                <a:defRPr/>
              </a:pPr>
              <a:endParaRPr lang="en-US" sz="2100" dirty="0"/>
            </a:p>
          </p:txBody>
        </p:sp>
        <p:sp>
          <p:nvSpPr>
            <p:cNvPr id="5" name="Oval 4"/>
            <p:cNvSpPr/>
            <p:nvPr/>
          </p:nvSpPr>
          <p:spPr>
            <a:xfrm rot="21015368">
              <a:off x="3479942" y="1494126"/>
              <a:ext cx="2076850" cy="1562847"/>
            </a:xfrm>
            <a:prstGeom prst="ellipse">
              <a:avLst/>
            </a:prstGeom>
            <a:gradFill flip="none" rotWithShape="1">
              <a:gsLst>
                <a:gs pos="8000">
                  <a:schemeClr val="accent6"/>
                </a:gs>
                <a:gs pos="74000">
                  <a:schemeClr val="accent6">
                    <a:alpha val="59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1639" tIns="40819" rIns="81639" bIns="40819" anchor="ctr"/>
            <a:lstStyle/>
            <a:p>
              <a:pPr algn="ctr">
                <a:defRPr/>
              </a:pPr>
              <a:endParaRPr lang="en-US" sz="2100" dirty="0"/>
            </a:p>
          </p:txBody>
        </p:sp>
        <p:sp>
          <p:nvSpPr>
            <p:cNvPr id="42" name="Oval 41"/>
            <p:cNvSpPr/>
            <p:nvPr/>
          </p:nvSpPr>
          <p:spPr>
            <a:xfrm rot="16515137">
              <a:off x="3730612" y="1992706"/>
              <a:ext cx="1429444" cy="2031824"/>
            </a:xfrm>
            <a:custGeom>
              <a:avLst/>
              <a:gdLst/>
              <a:ahLst/>
              <a:cxnLst/>
              <a:rect l="l" t="t" r="r" b="b"/>
              <a:pathLst>
                <a:path w="2421587" h="2581547">
                  <a:moveTo>
                    <a:pt x="2377282" y="2581547"/>
                  </a:moveTo>
                  <a:cubicBezTo>
                    <a:pt x="1934232" y="2557968"/>
                    <a:pt x="1528367" y="2311246"/>
                    <a:pt x="1306133" y="1925315"/>
                  </a:cubicBezTo>
                  <a:cubicBezTo>
                    <a:pt x="1302785" y="1926565"/>
                    <a:pt x="1299331" y="1927380"/>
                    <a:pt x="1295874" y="1928180"/>
                  </a:cubicBezTo>
                  <a:lnTo>
                    <a:pt x="1288515" y="1913253"/>
                  </a:lnTo>
                  <a:cubicBezTo>
                    <a:pt x="1065849" y="1966666"/>
                    <a:pt x="826557" y="1961331"/>
                    <a:pt x="592654" y="1887208"/>
                  </a:cubicBezTo>
                  <a:cubicBezTo>
                    <a:pt x="354120" y="1811617"/>
                    <a:pt x="152208" y="1674316"/>
                    <a:pt x="0" y="1497366"/>
                  </a:cubicBezTo>
                  <a:cubicBezTo>
                    <a:pt x="236930" y="1144476"/>
                    <a:pt x="638878" y="912397"/>
                    <a:pt x="1094850" y="912398"/>
                  </a:cubicBezTo>
                  <a:lnTo>
                    <a:pt x="1180066" y="917082"/>
                  </a:lnTo>
                  <a:cubicBezTo>
                    <a:pt x="1303237" y="487481"/>
                    <a:pt x="1643688" y="131913"/>
                    <a:pt x="2108021" y="7529"/>
                  </a:cubicBezTo>
                  <a:lnTo>
                    <a:pt x="2143095" y="0"/>
                  </a:lnTo>
                  <a:cubicBezTo>
                    <a:pt x="2313851" y="306305"/>
                    <a:pt x="2361934" y="680119"/>
                    <a:pt x="2247432" y="1041440"/>
                  </a:cubicBezTo>
                  <a:cubicBezTo>
                    <a:pt x="2209519" y="1161077"/>
                    <a:pt x="2156245" y="1271568"/>
                    <a:pt x="2089994" y="1371089"/>
                  </a:cubicBezTo>
                  <a:cubicBezTo>
                    <a:pt x="2296732" y="1603479"/>
                    <a:pt x="2421587" y="1910345"/>
                    <a:pt x="2421587" y="2246470"/>
                  </a:cubicBezTo>
                  <a:cubicBezTo>
                    <a:pt x="2421587" y="2362381"/>
                    <a:pt x="2406740" y="2474813"/>
                    <a:pt x="2377282" y="2581547"/>
                  </a:cubicBezTo>
                  <a:close/>
                </a:path>
              </a:pathLst>
            </a:custGeom>
            <a:gradFill flip="none" rotWithShape="1">
              <a:gsLst>
                <a:gs pos="64000">
                  <a:schemeClr val="accent6">
                    <a:lumMod val="20000"/>
                    <a:lumOff val="80000"/>
                  </a:schemeClr>
                </a:gs>
                <a:gs pos="15000">
                  <a:schemeClr val="accent6"/>
                </a:gs>
                <a:gs pos="99000">
                  <a:schemeClr val="accent6">
                    <a:lumMod val="20000"/>
                    <a:lumOff val="80000"/>
                  </a:schemeClr>
                </a:gs>
              </a:gsLst>
              <a:lin ang="10800000" scaled="0"/>
              <a:tileRect/>
            </a:gradFill>
            <a:ln w="19050" cap="rnd">
              <a:solidFill>
                <a:schemeClr val="bg2"/>
              </a:solidFill>
              <a:prstDash val="sysDash"/>
            </a:ln>
            <a:effectLst/>
          </p:spPr>
          <p:txBody>
            <a:bodyPr lIns="97157" tIns="48579" rIns="97157" bIns="48579" anchor="ctr"/>
            <a:lstStyle/>
            <a:p>
              <a:pPr algn="ctr" defTabSz="1153537">
                <a:lnSpc>
                  <a:spcPct val="85000"/>
                </a:lnSpc>
                <a:defRPr/>
              </a:pPr>
              <a:endParaRPr lang="en-US" sz="1600" b="1" dirty="0">
                <a:solidFill>
                  <a:srgbClr val="FFFFFF"/>
                </a:solidFill>
                <a:ea typeface="ＭＳ Ｐゴシック" charset="-128"/>
              </a:endParaRPr>
            </a:p>
          </p:txBody>
        </p:sp>
        <p:sp>
          <p:nvSpPr>
            <p:cNvPr id="34" name="Oval 33"/>
            <p:cNvSpPr/>
            <p:nvPr/>
          </p:nvSpPr>
          <p:spPr>
            <a:xfrm rot="17570137">
              <a:off x="4324402" y="2457079"/>
              <a:ext cx="590821" cy="748858"/>
            </a:xfrm>
            <a:custGeom>
              <a:avLst/>
              <a:gdLst/>
              <a:ahLst/>
              <a:cxnLst/>
              <a:rect l="l" t="t" r="r" b="b"/>
              <a:pathLst>
                <a:path w="1000895" h="951467">
                  <a:moveTo>
                    <a:pt x="753918" y="660066"/>
                  </a:moveTo>
                  <a:cubicBezTo>
                    <a:pt x="658743" y="775778"/>
                    <a:pt x="544352" y="874987"/>
                    <a:pt x="414854" y="951467"/>
                  </a:cubicBezTo>
                  <a:cubicBezTo>
                    <a:pt x="336130" y="878228"/>
                    <a:pt x="265467" y="793853"/>
                    <a:pt x="204925" y="699111"/>
                  </a:cubicBezTo>
                  <a:cubicBezTo>
                    <a:pt x="73995" y="494222"/>
                    <a:pt x="6949" y="266744"/>
                    <a:pt x="0" y="39886"/>
                  </a:cubicBezTo>
                  <a:cubicBezTo>
                    <a:pt x="351514" y="-48872"/>
                    <a:pt x="709714" y="14233"/>
                    <a:pt x="1000895" y="192112"/>
                  </a:cubicBezTo>
                  <a:cubicBezTo>
                    <a:pt x="950874" y="365689"/>
                    <a:pt x="865634" y="524246"/>
                    <a:pt x="753918" y="660066"/>
                  </a:cubicBezTo>
                  <a:close/>
                </a:path>
              </a:pathLst>
            </a:custGeom>
            <a:gradFill flip="none" rotWithShape="1">
              <a:gsLst>
                <a:gs pos="64000">
                  <a:schemeClr val="accent6">
                    <a:lumMod val="20000"/>
                    <a:lumOff val="80000"/>
                    <a:alpha val="0"/>
                  </a:schemeClr>
                </a:gs>
                <a:gs pos="15000">
                  <a:schemeClr val="accent6">
                    <a:lumMod val="60000"/>
                    <a:lumOff val="40000"/>
                    <a:alpha val="0"/>
                  </a:schemeClr>
                </a:gs>
                <a:gs pos="98000">
                  <a:schemeClr val="accent6">
                    <a:lumMod val="20000"/>
                    <a:lumOff val="80000"/>
                  </a:schemeClr>
                </a:gs>
              </a:gsLst>
              <a:lin ang="10800000" scaled="0"/>
              <a:tileRect/>
            </a:gradFill>
            <a:ln w="19050" cap="rnd">
              <a:solidFill>
                <a:schemeClr val="bg2"/>
              </a:solidFill>
              <a:prstDash val="sysDash"/>
            </a:ln>
            <a:effectLst/>
          </p:spPr>
          <p:txBody>
            <a:bodyPr lIns="97157" tIns="48579" rIns="97157" bIns="48579" anchor="ctr"/>
            <a:lstStyle/>
            <a:p>
              <a:pPr algn="ctr" defTabSz="1153537">
                <a:lnSpc>
                  <a:spcPct val="85000"/>
                </a:lnSpc>
                <a:defRPr/>
              </a:pPr>
              <a:endParaRPr lang="en-US" sz="1600" b="1" dirty="0">
                <a:solidFill>
                  <a:srgbClr val="FFFFFF"/>
                </a:solidFill>
                <a:ea typeface="ＭＳ Ｐゴシック" charset="-128"/>
              </a:endParaRPr>
            </a:p>
          </p:txBody>
        </p:sp>
      </p:grpSp>
      <p:grpSp>
        <p:nvGrpSpPr>
          <p:cNvPr id="77" name="Group 109"/>
          <p:cNvGrpSpPr>
            <a:grpSpLocks/>
          </p:cNvGrpSpPr>
          <p:nvPr/>
        </p:nvGrpSpPr>
        <p:grpSpPr bwMode="auto">
          <a:xfrm>
            <a:off x="2983899" y="4672612"/>
            <a:ext cx="2065225" cy="121920"/>
            <a:chOff x="1593403" y="5401358"/>
            <a:chExt cx="1969371" cy="156202"/>
          </a:xfrm>
        </p:grpSpPr>
        <p:cxnSp>
          <p:nvCxnSpPr>
            <p:cNvPr id="78" name="Straight Connector 77"/>
            <p:cNvCxnSpPr/>
            <p:nvPr/>
          </p:nvCxnSpPr>
          <p:spPr>
            <a:xfrm>
              <a:off x="1593403" y="5475429"/>
              <a:ext cx="1863900" cy="0"/>
            </a:xfrm>
            <a:prstGeom prst="line">
              <a:avLst/>
            </a:prstGeom>
            <a:ln>
              <a:gradFill flip="none" rotWithShape="1">
                <a:gsLst>
                  <a:gs pos="0">
                    <a:schemeClr val="bg1">
                      <a:alpha val="0"/>
                    </a:schemeClr>
                  </a:gs>
                  <a:gs pos="100000">
                    <a:srgbClr val="33333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rot="16200000" flipH="1">
              <a:off x="3428292" y="5423078"/>
              <a:ext cx="156202" cy="112762"/>
            </a:xfrm>
            <a:prstGeom prst="ellipse">
              <a:avLst/>
            </a:prstGeom>
            <a:noFill/>
            <a:ln w="9525">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grpSp>
      <p:grpSp>
        <p:nvGrpSpPr>
          <p:cNvPr id="84" name="Group 137"/>
          <p:cNvGrpSpPr>
            <a:grpSpLocks/>
          </p:cNvGrpSpPr>
          <p:nvPr/>
        </p:nvGrpSpPr>
        <p:grpSpPr bwMode="auto">
          <a:xfrm rot="10800000">
            <a:off x="6087052" y="2643893"/>
            <a:ext cx="2502929" cy="1419323"/>
            <a:chOff x="8151416" y="1176938"/>
            <a:chExt cx="2011774" cy="1166823"/>
          </a:xfrm>
        </p:grpSpPr>
        <p:cxnSp>
          <p:nvCxnSpPr>
            <p:cNvPr id="87" name="Straight Connector 86"/>
            <p:cNvCxnSpPr/>
            <p:nvPr/>
          </p:nvCxnSpPr>
          <p:spPr>
            <a:xfrm flipV="1">
              <a:off x="8151416" y="1258302"/>
              <a:ext cx="1906612" cy="1085459"/>
            </a:xfrm>
            <a:prstGeom prst="line">
              <a:avLst/>
            </a:prstGeom>
            <a:ln>
              <a:gradFill>
                <a:gsLst>
                  <a:gs pos="0">
                    <a:schemeClr val="bg1">
                      <a:alpha val="0"/>
                    </a:schemeClr>
                  </a:gs>
                  <a:gs pos="100000">
                    <a:srgbClr val="0070C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rot="16200000" flipH="1">
              <a:off x="10054972" y="1185915"/>
              <a:ext cx="112046" cy="112124"/>
            </a:xfrm>
            <a:prstGeom prst="ellipse">
              <a:avLst/>
            </a:prstGeom>
            <a:no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grpSp>
      <p:cxnSp>
        <p:nvCxnSpPr>
          <p:cNvPr id="91" name="Straight Connector 90"/>
          <p:cNvCxnSpPr/>
          <p:nvPr/>
        </p:nvCxnSpPr>
        <p:spPr>
          <a:xfrm flipH="1">
            <a:off x="7188667" y="4731391"/>
            <a:ext cx="2047961" cy="0"/>
          </a:xfrm>
          <a:prstGeom prst="line">
            <a:avLst/>
          </a:prstGeom>
          <a:ln>
            <a:gradFill>
              <a:gsLst>
                <a:gs pos="0">
                  <a:schemeClr val="bg1">
                    <a:alpha val="0"/>
                  </a:schemeClr>
                </a:gs>
                <a:gs pos="100000">
                  <a:srgbClr val="333333"/>
                </a:gs>
              </a:gsLst>
              <a:lin ang="0" scaled="0"/>
            </a:gradFill>
          </a:ln>
        </p:spPr>
        <p:style>
          <a:lnRef idx="1">
            <a:schemeClr val="accent1"/>
          </a:lnRef>
          <a:fillRef idx="0">
            <a:schemeClr val="accent1"/>
          </a:fillRef>
          <a:effectRef idx="0">
            <a:schemeClr val="accent1"/>
          </a:effectRef>
          <a:fontRef idx="minor">
            <a:schemeClr val="tx1"/>
          </a:fontRef>
        </p:style>
      </p:cxnSp>
      <p:grpSp>
        <p:nvGrpSpPr>
          <p:cNvPr id="92" name="Group 64"/>
          <p:cNvGrpSpPr/>
          <p:nvPr/>
        </p:nvGrpSpPr>
        <p:grpSpPr>
          <a:xfrm rot="16200000" flipH="1">
            <a:off x="4690370" y="1294195"/>
            <a:ext cx="134112" cy="2803428"/>
            <a:chOff x="3533629" y="2590917"/>
            <a:chExt cx="170396" cy="2449498"/>
          </a:xfrm>
        </p:grpSpPr>
        <p:cxnSp>
          <p:nvCxnSpPr>
            <p:cNvPr id="93" name="Straight Connector 92"/>
            <p:cNvCxnSpPr/>
            <p:nvPr/>
          </p:nvCxnSpPr>
          <p:spPr>
            <a:xfrm rot="16200000" flipH="1">
              <a:off x="2440042" y="3759918"/>
              <a:ext cx="2338001" cy="0"/>
            </a:xfrm>
            <a:prstGeom prst="line">
              <a:avLst/>
            </a:prstGeom>
            <a:ln>
              <a:gradFill flip="none" rotWithShape="1">
                <a:gsLst>
                  <a:gs pos="0">
                    <a:schemeClr val="bg1">
                      <a:alpha val="0"/>
                    </a:schemeClr>
                  </a:gs>
                  <a:gs pos="100000">
                    <a:srgbClr val="33333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3533629" y="4928361"/>
              <a:ext cx="170396" cy="112054"/>
            </a:xfrm>
            <a:prstGeom prst="ellipse">
              <a:avLst/>
            </a:prstGeom>
            <a:noFill/>
            <a:ln w="9525">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grpSp>
      <p:sp>
        <p:nvSpPr>
          <p:cNvPr id="144" name="Oval 143"/>
          <p:cNvSpPr/>
          <p:nvPr/>
        </p:nvSpPr>
        <p:spPr bwMode="auto">
          <a:xfrm rot="5400000">
            <a:off x="7073183" y="4667030"/>
            <a:ext cx="121920" cy="118252"/>
          </a:xfrm>
          <a:prstGeom prst="ellipse">
            <a:avLst/>
          </a:prstGeom>
          <a:noFill/>
          <a:ln w="9525">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a:defRPr/>
            </a:pPr>
            <a:endParaRPr lang="en-US" sz="2100" dirty="0"/>
          </a:p>
        </p:txBody>
      </p:sp>
      <p:sp>
        <p:nvSpPr>
          <p:cNvPr id="146" name="TextBox 145"/>
          <p:cNvSpPr txBox="1"/>
          <p:nvPr/>
        </p:nvSpPr>
        <p:spPr>
          <a:xfrm>
            <a:off x="5880243" y="1550383"/>
            <a:ext cx="653062" cy="369332"/>
          </a:xfrm>
          <a:prstGeom prst="rect">
            <a:avLst/>
          </a:prstGeom>
          <a:noFill/>
          <a:effectLst/>
        </p:spPr>
        <p:txBody>
          <a:bodyPr wrap="square" lIns="0" tIns="0" rIns="0" bIns="0" anchor="ctr" anchorCtr="1">
            <a:spAutoFit/>
          </a:bodyPr>
          <a:lstStyle/>
          <a:p>
            <a:pPr algn="ctr">
              <a:defRPr/>
            </a:pPr>
            <a:r>
              <a:rPr lang="en-US" b="1" spc="-59" dirty="0">
                <a:solidFill>
                  <a:schemeClr val="bg1">
                    <a:lumMod val="65000"/>
                  </a:schemeClr>
                </a:solidFill>
              </a:rPr>
              <a:t>IoE</a:t>
            </a:r>
          </a:p>
        </p:txBody>
      </p:sp>
    </p:spTree>
    <p:extLst>
      <p:ext uri="{BB962C8B-B14F-4D97-AF65-F5344CB8AC3E}">
        <p14:creationId xmlns:p14="http://schemas.microsoft.com/office/powerpoint/2010/main" val="2021479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595" y="231479"/>
            <a:ext cx="11543628" cy="971709"/>
          </a:xfrm>
        </p:spPr>
        <p:txBody>
          <a:bodyPr/>
          <a:lstStyle/>
          <a:p>
            <a:r>
              <a:rPr lang="en-US" dirty="0" smtClean="0"/>
              <a:t>What New and Better Connections Mean for the</a:t>
            </a:r>
            <a:br>
              <a:rPr lang="en-US" dirty="0" smtClean="0"/>
            </a:br>
            <a:r>
              <a:rPr lang="en-US" dirty="0" smtClean="0"/>
              <a:t>Public Sector</a:t>
            </a:r>
            <a:endParaRPr lang="en-US" dirty="0"/>
          </a:p>
        </p:txBody>
      </p:sp>
      <p:sp>
        <p:nvSpPr>
          <p:cNvPr id="26" name="Rounded Rectangle 25"/>
          <p:cNvSpPr/>
          <p:nvPr/>
        </p:nvSpPr>
        <p:spPr>
          <a:xfrm rot="5400000" flipH="1">
            <a:off x="5400675" y="-3487283"/>
            <a:ext cx="1387475" cy="12188825"/>
          </a:xfrm>
          <a:prstGeom prst="roundRect">
            <a:avLst>
              <a:gd name="adj" fmla="val 0"/>
            </a:avLst>
          </a:prstGeom>
          <a:gradFill flip="none" rotWithShape="1">
            <a:gsLst>
              <a:gs pos="0">
                <a:schemeClr val="bg1">
                  <a:lumMod val="95000"/>
                </a:schemeClr>
              </a:gs>
              <a:gs pos="74000">
                <a:schemeClr val="bg1">
                  <a:lumMod val="75000"/>
                  <a:alpha val="58000"/>
                </a:schemeClr>
              </a:gs>
              <a:gs pos="100000">
                <a:schemeClr val="bg1">
                  <a:lumMod val="7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33" tIns="54416" rIns="108833" bIns="54416"/>
          <a:lstStyle/>
          <a:p>
            <a:pPr algn="ctr">
              <a:lnSpc>
                <a:spcPct val="90000"/>
              </a:lnSpc>
              <a:spcBef>
                <a:spcPts val="1428"/>
              </a:spcBef>
              <a:defRPr/>
            </a:pPr>
            <a:endParaRPr lang="en-US" sz="1600" dirty="0">
              <a:solidFill>
                <a:srgbClr val="FFFFFF"/>
              </a:solidFill>
            </a:endParaRPr>
          </a:p>
        </p:txBody>
      </p:sp>
      <p:sp>
        <p:nvSpPr>
          <p:cNvPr id="36" name="Rectangle 35"/>
          <p:cNvSpPr/>
          <p:nvPr/>
        </p:nvSpPr>
        <p:spPr>
          <a:xfrm>
            <a:off x="1961640" y="2144083"/>
            <a:ext cx="2925073" cy="940911"/>
          </a:xfrm>
          <a:prstGeom prst="rect">
            <a:avLst/>
          </a:prstGeom>
        </p:spPr>
        <p:txBody>
          <a:bodyPr wrap="square" lIns="108833" tIns="54416" rIns="108833" bIns="54416">
            <a:spAutoFit/>
          </a:bodyPr>
          <a:lstStyle/>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Smart buildings and campuses</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Smart lighting</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Smart payments</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Intelligent public transit</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Smart grid</a:t>
            </a:r>
          </a:p>
        </p:txBody>
      </p:sp>
      <p:sp>
        <p:nvSpPr>
          <p:cNvPr id="30" name="Rounded Rectangle 29"/>
          <p:cNvSpPr/>
          <p:nvPr/>
        </p:nvSpPr>
        <p:spPr>
          <a:xfrm rot="5400000" flipH="1">
            <a:off x="5400675" y="-1971714"/>
            <a:ext cx="1387475" cy="12188825"/>
          </a:xfrm>
          <a:prstGeom prst="roundRect">
            <a:avLst>
              <a:gd name="adj" fmla="val 0"/>
            </a:avLst>
          </a:prstGeom>
          <a:gradFill flip="none" rotWithShape="1">
            <a:gsLst>
              <a:gs pos="0">
                <a:schemeClr val="bg1">
                  <a:lumMod val="95000"/>
                </a:schemeClr>
              </a:gs>
              <a:gs pos="74000">
                <a:schemeClr val="bg1">
                  <a:lumMod val="75000"/>
                  <a:alpha val="58000"/>
                </a:schemeClr>
              </a:gs>
              <a:gs pos="100000">
                <a:schemeClr val="bg1">
                  <a:lumMod val="7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33" tIns="54416" rIns="108833" bIns="54416"/>
          <a:lstStyle/>
          <a:p>
            <a:pPr algn="ctr">
              <a:lnSpc>
                <a:spcPct val="90000"/>
              </a:lnSpc>
              <a:spcBef>
                <a:spcPts val="1428"/>
              </a:spcBef>
              <a:defRPr/>
            </a:pPr>
            <a:endParaRPr lang="en-US" sz="1600" dirty="0">
              <a:solidFill>
                <a:srgbClr val="FFFFFF"/>
              </a:solidFill>
            </a:endParaRPr>
          </a:p>
        </p:txBody>
      </p:sp>
      <p:sp>
        <p:nvSpPr>
          <p:cNvPr id="33" name="Rounded Rectangle 32"/>
          <p:cNvSpPr/>
          <p:nvPr/>
        </p:nvSpPr>
        <p:spPr>
          <a:xfrm rot="5400000" flipH="1">
            <a:off x="5375085" y="-419926"/>
            <a:ext cx="1438656" cy="12188825"/>
          </a:xfrm>
          <a:prstGeom prst="roundRect">
            <a:avLst>
              <a:gd name="adj" fmla="val 0"/>
            </a:avLst>
          </a:prstGeom>
          <a:gradFill flip="none" rotWithShape="1">
            <a:gsLst>
              <a:gs pos="0">
                <a:schemeClr val="bg1">
                  <a:lumMod val="95000"/>
                </a:schemeClr>
              </a:gs>
              <a:gs pos="74000">
                <a:schemeClr val="bg1">
                  <a:lumMod val="75000"/>
                  <a:alpha val="58000"/>
                </a:schemeClr>
              </a:gs>
              <a:gs pos="100000">
                <a:schemeClr val="bg1">
                  <a:lumMod val="7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33" tIns="54416" rIns="108833" bIns="54416"/>
          <a:lstStyle/>
          <a:p>
            <a:pPr algn="ctr">
              <a:lnSpc>
                <a:spcPct val="90000"/>
              </a:lnSpc>
              <a:spcBef>
                <a:spcPts val="1428"/>
              </a:spcBef>
              <a:defRPr/>
            </a:pPr>
            <a:endParaRPr lang="en-US" sz="1600" dirty="0">
              <a:solidFill>
                <a:srgbClr val="FFFFFF"/>
              </a:solidFill>
            </a:endParaRPr>
          </a:p>
        </p:txBody>
      </p:sp>
      <p:sp>
        <p:nvSpPr>
          <p:cNvPr id="109" name="Rectangle 108"/>
          <p:cNvSpPr/>
          <p:nvPr/>
        </p:nvSpPr>
        <p:spPr>
          <a:xfrm flipH="1">
            <a:off x="4913619" y="2466865"/>
            <a:ext cx="6835053" cy="311880"/>
          </a:xfrm>
          <a:prstGeom prst="rect">
            <a:avLst/>
          </a:prstGeom>
        </p:spPr>
        <p:txBody>
          <a:bodyPr wrap="square" lIns="0" tIns="0" rIns="0" bIns="0" anchor="ctr" anchorCtr="1">
            <a:spAutoFit/>
          </a:bodyPr>
          <a:lstStyle/>
          <a:p>
            <a:pPr algn="ctr">
              <a:lnSpc>
                <a:spcPct val="95000"/>
              </a:lnSpc>
              <a:spcBef>
                <a:spcPts val="1712"/>
              </a:spcBef>
              <a:buClr>
                <a:schemeClr val="tx2"/>
              </a:buClr>
              <a:buSzPct val="90000"/>
            </a:pPr>
            <a:endParaRPr lang="en-US" sz="2100" b="1" dirty="0">
              <a:solidFill>
                <a:schemeClr val="bg1"/>
              </a:solidFill>
              <a:latin typeface="+mj-lt"/>
            </a:endParaRPr>
          </a:p>
        </p:txBody>
      </p:sp>
      <p:sp>
        <p:nvSpPr>
          <p:cNvPr id="116" name="Round Same Side Corner Rectangle 115" hidden="1"/>
          <p:cNvSpPr/>
          <p:nvPr/>
        </p:nvSpPr>
        <p:spPr>
          <a:xfrm rot="16200000" flipH="1">
            <a:off x="9981693" y="173258"/>
            <a:ext cx="590509" cy="3061953"/>
          </a:xfrm>
          <a:prstGeom prst="round2SameRect">
            <a:avLst/>
          </a:prstGeom>
          <a:gradFill>
            <a:gsLst>
              <a:gs pos="26000">
                <a:schemeClr val="tx2">
                  <a:alpha val="0"/>
                </a:schemeClr>
              </a:gs>
              <a:gs pos="0">
                <a:schemeClr val="accent1">
                  <a:lumMod val="40000"/>
                  <a:lumOff val="60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121899" tIns="60949" rIns="121899" bIns="1462784" rtlCol="0" anchor="ctr"/>
          <a:lstStyle/>
          <a:p>
            <a:endParaRPr lang="en-US" dirty="0" smtClean="0">
              <a:effectLst>
                <a:outerShdw blurRad="38100" dist="38100" dir="2700000" algn="tl">
                  <a:srgbClr val="000000">
                    <a:alpha val="43137"/>
                  </a:srgbClr>
                </a:outerShdw>
              </a:effectLst>
            </a:endParaRPr>
          </a:p>
        </p:txBody>
      </p:sp>
      <p:grpSp>
        <p:nvGrpSpPr>
          <p:cNvPr id="5" name="Group 147"/>
          <p:cNvGrpSpPr/>
          <p:nvPr/>
        </p:nvGrpSpPr>
        <p:grpSpPr>
          <a:xfrm>
            <a:off x="809590" y="2614859"/>
            <a:ext cx="459820" cy="223588"/>
            <a:chOff x="5767422" y="1904788"/>
            <a:chExt cx="274320" cy="133353"/>
          </a:xfrm>
        </p:grpSpPr>
        <p:cxnSp>
          <p:nvCxnSpPr>
            <p:cNvPr id="65" name="Straight Arrow Connector 64"/>
            <p:cNvCxnSpPr/>
            <p:nvPr/>
          </p:nvCxnSpPr>
          <p:spPr bwMode="auto">
            <a:xfrm flipH="1">
              <a:off x="5858862" y="19047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bwMode="auto">
            <a:xfrm>
              <a:off x="5767422" y="2038141"/>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sp>
        <p:nvSpPr>
          <p:cNvPr id="55" name="TextBox 65"/>
          <p:cNvSpPr txBox="1">
            <a:spLocks noChangeArrowheads="1"/>
          </p:cNvSpPr>
          <p:nvPr/>
        </p:nvSpPr>
        <p:spPr bwMode="auto">
          <a:xfrm>
            <a:off x="369862" y="1982190"/>
            <a:ext cx="1201367" cy="40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4132" tIns="87066" rIns="174132" bIns="87066">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500" b="1" dirty="0">
                <a:solidFill>
                  <a:schemeClr val="accent5"/>
                </a:solidFill>
              </a:rPr>
              <a:t>M2M</a:t>
            </a:r>
            <a:endParaRPr lang="en-US" sz="1500" b="1" dirty="0">
              <a:solidFill>
                <a:schemeClr val="accent5"/>
              </a:solidFill>
            </a:endParaRPr>
          </a:p>
        </p:txBody>
      </p:sp>
      <p:sp>
        <p:nvSpPr>
          <p:cNvPr id="67" name="Oval 66"/>
          <p:cNvSpPr/>
          <p:nvPr/>
        </p:nvSpPr>
        <p:spPr>
          <a:xfrm>
            <a:off x="506088" y="2303260"/>
            <a:ext cx="919640" cy="919880"/>
          </a:xfrm>
          <a:prstGeom prst="ellipse">
            <a:avLst/>
          </a:prstGeom>
          <a:gradFill flip="none" rotWithShape="1">
            <a:gsLst>
              <a:gs pos="0">
                <a:schemeClr val="tx2">
                  <a:lumMod val="75000"/>
                </a:schemeClr>
              </a:gs>
              <a:gs pos="53000">
                <a:schemeClr val="accent2">
                  <a:shade val="67500"/>
                  <a:satMod val="115000"/>
                </a:schemeClr>
              </a:gs>
              <a:gs pos="100000">
                <a:schemeClr val="accent2">
                  <a:shade val="100000"/>
                  <a:satMod val="115000"/>
                </a:schemeClr>
              </a:gs>
            </a:gsLst>
            <a:lin ang="13200000" scaled="0"/>
            <a:tileRect/>
          </a:gradFill>
          <a:ln w="28575" cap="flat" cmpd="sng" algn="ctr">
            <a:noFill/>
            <a:prstDash val="solid"/>
          </a:ln>
          <a:effectLst/>
        </p:spPr>
        <p:txBody>
          <a:bodyPr lIns="121899" tIns="60949" rIns="121899" bIns="60949" anchor="ctr"/>
          <a:lstStyle/>
          <a:p>
            <a:pPr algn="ctr"/>
            <a:endParaRPr lang="en-US" sz="2100" dirty="0"/>
          </a:p>
        </p:txBody>
      </p:sp>
      <p:cxnSp>
        <p:nvCxnSpPr>
          <p:cNvPr id="28" name="Straight Connector 27"/>
          <p:cNvCxnSpPr/>
          <p:nvPr/>
        </p:nvCxnSpPr>
        <p:spPr>
          <a:xfrm>
            <a:off x="1675963" y="1920800"/>
            <a:ext cx="0" cy="13898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 name="Group 82"/>
          <p:cNvGrpSpPr/>
          <p:nvPr/>
        </p:nvGrpSpPr>
        <p:grpSpPr>
          <a:xfrm>
            <a:off x="549565" y="2346747"/>
            <a:ext cx="832686" cy="832904"/>
            <a:chOff x="728190" y="1597528"/>
            <a:chExt cx="726749" cy="726749"/>
          </a:xfrm>
        </p:grpSpPr>
        <p:sp>
          <p:nvSpPr>
            <p:cNvPr id="68" name="Oval 67"/>
            <p:cNvSpPr/>
            <p:nvPr/>
          </p:nvSpPr>
          <p:spPr>
            <a:xfrm>
              <a:off x="728190" y="1597528"/>
              <a:ext cx="726749" cy="726749"/>
            </a:xfrm>
            <a:prstGeom prst="ellipse">
              <a:avLst/>
            </a:prstGeom>
            <a:gradFill flip="none" rotWithShape="1">
              <a:gsLst>
                <a:gs pos="0">
                  <a:schemeClr val="bg1">
                    <a:alpha val="39000"/>
                  </a:schemeClr>
                </a:gs>
                <a:gs pos="89000">
                  <a:srgbClr val="000000">
                    <a:alpha val="0"/>
                    <a:lumMod val="0"/>
                    <a:lumOff val="10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90000"/>
                </a:lnSpc>
                <a:spcBef>
                  <a:spcPts val="1428"/>
                </a:spcBef>
              </a:pPr>
              <a:endParaRPr lang="en-US" sz="2100" dirty="0"/>
            </a:p>
          </p:txBody>
        </p:sp>
        <p:grpSp>
          <p:nvGrpSpPr>
            <p:cNvPr id="7" name="Group 75"/>
            <p:cNvGrpSpPr/>
            <p:nvPr/>
          </p:nvGrpSpPr>
          <p:grpSpPr>
            <a:xfrm>
              <a:off x="762886" y="1810806"/>
              <a:ext cx="657360" cy="300196"/>
              <a:chOff x="762886" y="1810806"/>
              <a:chExt cx="657360" cy="300196"/>
            </a:xfrm>
          </p:grpSpPr>
          <p:grpSp>
            <p:nvGrpSpPr>
              <p:cNvPr id="8" name="Group 147"/>
              <p:cNvGrpSpPr/>
              <p:nvPr/>
            </p:nvGrpSpPr>
            <p:grpSpPr>
              <a:xfrm>
                <a:off x="897703" y="1846243"/>
                <a:ext cx="401320" cy="195091"/>
                <a:chOff x="5767422" y="1904788"/>
                <a:chExt cx="274320" cy="133353"/>
              </a:xfrm>
            </p:grpSpPr>
            <p:cxnSp>
              <p:nvCxnSpPr>
                <p:cNvPr id="81" name="Straight Arrow Connector 80"/>
                <p:cNvCxnSpPr/>
                <p:nvPr/>
              </p:nvCxnSpPr>
              <p:spPr bwMode="auto">
                <a:xfrm flipH="1">
                  <a:off x="5858862" y="19047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bwMode="auto">
                <a:xfrm>
                  <a:off x="5767422" y="2038141"/>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9" name="Group 148"/>
              <p:cNvGrpSpPr/>
              <p:nvPr/>
            </p:nvGrpSpPr>
            <p:grpSpPr>
              <a:xfrm>
                <a:off x="762886" y="1810806"/>
                <a:ext cx="657360" cy="300196"/>
                <a:chOff x="4616856" y="1288761"/>
                <a:chExt cx="449335" cy="205197"/>
              </a:xfrm>
            </p:grpSpPr>
            <p:pic>
              <p:nvPicPr>
                <p:cNvPr id="79" name="Picture 2" descr="Y:\Training\Cisco Templates\2010_Updated Templates\New Cisco Brand\Kubrik Icons\256 Pixel Size\settings_0016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6856" y="1288761"/>
                  <a:ext cx="205197" cy="20519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Y:\Training\Cisco Templates\2010_Updated Templates\New Cisco Brand\Kubrik Icons\256 Pixel Size\settings_0016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0994" y="1288761"/>
                  <a:ext cx="205197" cy="205197"/>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0" name="Group 112"/>
          <p:cNvGrpSpPr/>
          <p:nvPr/>
        </p:nvGrpSpPr>
        <p:grpSpPr>
          <a:xfrm>
            <a:off x="1733099" y="1358893"/>
            <a:ext cx="3180522" cy="602487"/>
            <a:chOff x="2511053" y="1047747"/>
            <a:chExt cx="2898141" cy="451865"/>
          </a:xfrm>
        </p:grpSpPr>
        <p:sp>
          <p:nvSpPr>
            <p:cNvPr id="102" name="Rounded Rectangle 101"/>
            <p:cNvSpPr/>
            <p:nvPr/>
          </p:nvSpPr>
          <p:spPr>
            <a:xfrm rot="16200000" flipH="1">
              <a:off x="3731883" y="-173083"/>
              <a:ext cx="442881" cy="2884541"/>
            </a:xfrm>
            <a:prstGeom prst="roundRect">
              <a:avLst/>
            </a:prstGeom>
            <a:gradFill flip="none" rotWithShape="1">
              <a:gsLst>
                <a:gs pos="0">
                  <a:srgbClr val="1F1107">
                    <a:alpha val="0"/>
                  </a:srgbClr>
                </a:gs>
                <a:gs pos="0">
                  <a:schemeClr val="tx1">
                    <a:lumMod val="75000"/>
                  </a:schemeClr>
                </a:gs>
                <a:gs pos="100000">
                  <a:schemeClr val="tx2"/>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59" algn="ctr" defTabSz="914285" eaLnBrk="0" fontAlgn="base" hangingPunct="0">
                <a:lnSpc>
                  <a:spcPct val="90000"/>
                </a:lnSpc>
                <a:spcBef>
                  <a:spcPct val="0"/>
                </a:spcBef>
                <a:spcAft>
                  <a:spcPct val="0"/>
                </a:spcAft>
                <a:defRPr/>
              </a:pPr>
              <a:endParaRPr lang="en-US" dirty="0" smtClean="0">
                <a:solidFill>
                  <a:srgbClr val="FFFFFF"/>
                </a:solidFill>
                <a:latin typeface="Arial"/>
              </a:endParaRPr>
            </a:p>
          </p:txBody>
        </p:sp>
        <p:sp>
          <p:nvSpPr>
            <p:cNvPr id="103" name="Round Same Side Corner Rectangle 102"/>
            <p:cNvSpPr/>
            <p:nvPr/>
          </p:nvSpPr>
          <p:spPr>
            <a:xfrm rot="16200000" flipH="1">
              <a:off x="3745483" y="-164099"/>
              <a:ext cx="442881" cy="2884541"/>
            </a:xfrm>
            <a:prstGeom prst="round2SameRect">
              <a:avLst/>
            </a:prstGeom>
            <a:gradFill>
              <a:gsLst>
                <a:gs pos="26000">
                  <a:schemeClr val="tx2">
                    <a:alpha val="0"/>
                  </a:schemeClr>
                </a:gs>
                <a:gs pos="0">
                  <a:schemeClr val="accent1">
                    <a:lumMod val="40000"/>
                    <a:lumOff val="60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bIns="1097280" rtlCol="0" anchor="ctr"/>
            <a:lstStyle/>
            <a:p>
              <a:endParaRPr lang="en-US" dirty="0" smtClean="0">
                <a:effectLst>
                  <a:outerShdw blurRad="38100" dist="38100" dir="2700000" algn="tl">
                    <a:srgbClr val="000000">
                      <a:alpha val="43137"/>
                    </a:srgbClr>
                  </a:outerShdw>
                </a:effectLst>
              </a:endParaRPr>
            </a:p>
          </p:txBody>
        </p:sp>
        <p:sp>
          <p:nvSpPr>
            <p:cNvPr id="104" name="Rectangle 103"/>
            <p:cNvSpPr/>
            <p:nvPr/>
          </p:nvSpPr>
          <p:spPr>
            <a:xfrm>
              <a:off x="3217109" y="1157542"/>
              <a:ext cx="1486027" cy="232275"/>
            </a:xfrm>
            <a:prstGeom prst="rect">
              <a:avLst/>
            </a:prstGeom>
          </p:spPr>
          <p:txBody>
            <a:bodyPr wrap="none" lIns="0" tIns="0" rIns="0" bIns="0" anchor="ctr" anchorCtr="1">
              <a:spAutoFit/>
            </a:bodyPr>
            <a:lstStyle/>
            <a:p>
              <a:pPr algn="ctr">
                <a:lnSpc>
                  <a:spcPct val="95000"/>
                </a:lnSpc>
                <a:spcBef>
                  <a:spcPts val="1712"/>
                </a:spcBef>
                <a:buClr>
                  <a:schemeClr val="tx2"/>
                </a:buClr>
                <a:buSzPct val="90000"/>
              </a:pPr>
              <a:r>
                <a:rPr lang="en-US" sz="2100" b="1" dirty="0">
                  <a:solidFill>
                    <a:schemeClr val="bg1"/>
                  </a:solidFill>
                  <a:latin typeface="+mj-lt"/>
                </a:rPr>
                <a:t>Connections</a:t>
              </a:r>
            </a:p>
          </p:txBody>
        </p:sp>
      </p:grpSp>
      <p:grpSp>
        <p:nvGrpSpPr>
          <p:cNvPr id="11" name="Group 126"/>
          <p:cNvGrpSpPr/>
          <p:nvPr/>
        </p:nvGrpSpPr>
        <p:grpSpPr>
          <a:xfrm>
            <a:off x="515864" y="3806911"/>
            <a:ext cx="919646" cy="919885"/>
            <a:chOff x="5625615" y="1708843"/>
            <a:chExt cx="548640" cy="548640"/>
          </a:xfrm>
        </p:grpSpPr>
        <p:grpSp>
          <p:nvGrpSpPr>
            <p:cNvPr id="12" name="Group 137"/>
            <p:cNvGrpSpPr/>
            <p:nvPr/>
          </p:nvGrpSpPr>
          <p:grpSpPr>
            <a:xfrm>
              <a:off x="5625615" y="1708843"/>
              <a:ext cx="548640" cy="548640"/>
              <a:chOff x="4559788" y="1082688"/>
              <a:chExt cx="914400" cy="914400"/>
            </a:xfrm>
          </p:grpSpPr>
          <p:sp>
            <p:nvSpPr>
              <p:cNvPr id="89" name="Oval 88"/>
              <p:cNvSpPr/>
              <p:nvPr/>
            </p:nvSpPr>
            <p:spPr>
              <a:xfrm>
                <a:off x="4559788" y="1082688"/>
                <a:ext cx="914400" cy="914400"/>
              </a:xfrm>
              <a:prstGeom prst="ellipse">
                <a:avLst/>
              </a:prstGeom>
              <a:gradFill flip="none" rotWithShape="1">
                <a:gsLst>
                  <a:gs pos="0">
                    <a:schemeClr val="tx2">
                      <a:lumMod val="75000"/>
                    </a:schemeClr>
                  </a:gs>
                  <a:gs pos="53000">
                    <a:schemeClr val="accent2">
                      <a:shade val="67500"/>
                      <a:satMod val="115000"/>
                    </a:schemeClr>
                  </a:gs>
                  <a:gs pos="100000">
                    <a:schemeClr val="accent2">
                      <a:shade val="100000"/>
                      <a:satMod val="115000"/>
                    </a:schemeClr>
                  </a:gs>
                </a:gsLst>
                <a:lin ang="13200000" scaled="0"/>
                <a:tileRect/>
              </a:gradFill>
              <a:ln w="28575" cap="flat" cmpd="sng" algn="ctr">
                <a:noFill/>
                <a:prstDash val="solid"/>
              </a:ln>
              <a:effectLst/>
            </p:spPr>
            <p:txBody>
              <a:bodyPr anchor="ctr"/>
              <a:lstStyle/>
              <a:p>
                <a:pPr algn="ctr"/>
                <a:endParaRPr lang="en-US" sz="2100" dirty="0"/>
              </a:p>
            </p:txBody>
          </p:sp>
          <p:sp>
            <p:nvSpPr>
              <p:cNvPr id="90" name="Oval 89"/>
              <p:cNvSpPr/>
              <p:nvPr/>
            </p:nvSpPr>
            <p:spPr>
              <a:xfrm>
                <a:off x="4603017" y="1125917"/>
                <a:ext cx="827942" cy="827942"/>
              </a:xfrm>
              <a:prstGeom prst="ellipse">
                <a:avLst/>
              </a:prstGeom>
              <a:gradFill flip="none" rotWithShape="1">
                <a:gsLst>
                  <a:gs pos="0">
                    <a:schemeClr val="bg1">
                      <a:alpha val="39000"/>
                    </a:schemeClr>
                  </a:gs>
                  <a:gs pos="89000">
                    <a:srgbClr val="000000">
                      <a:alpha val="0"/>
                      <a:lumMod val="0"/>
                      <a:lumOff val="10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90000"/>
                  </a:lnSpc>
                  <a:spcBef>
                    <a:spcPts val="1428"/>
                  </a:spcBef>
                </a:pPr>
                <a:endParaRPr lang="en-US" sz="2100" dirty="0"/>
              </a:p>
            </p:txBody>
          </p:sp>
        </p:grpSp>
        <p:grpSp>
          <p:nvGrpSpPr>
            <p:cNvPr id="13" name="Group 138"/>
            <p:cNvGrpSpPr/>
            <p:nvPr/>
          </p:nvGrpSpPr>
          <p:grpSpPr>
            <a:xfrm>
              <a:off x="5741231" y="1942888"/>
              <a:ext cx="305273" cy="95253"/>
              <a:chOff x="5741231" y="1942888"/>
              <a:chExt cx="305273" cy="95253"/>
            </a:xfrm>
          </p:grpSpPr>
          <p:cxnSp>
            <p:nvCxnSpPr>
              <p:cNvPr id="87" name="Straight Arrow Connector 86"/>
              <p:cNvCxnSpPr/>
              <p:nvPr/>
            </p:nvCxnSpPr>
            <p:spPr bwMode="auto">
              <a:xfrm flipH="1">
                <a:off x="5863624" y="19428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bwMode="auto">
              <a:xfrm>
                <a:off x="5741231" y="2038141"/>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4" name="Group 139"/>
            <p:cNvGrpSpPr/>
            <p:nvPr/>
          </p:nvGrpSpPr>
          <p:grpSpPr>
            <a:xfrm>
              <a:off x="5675268" y="1880565"/>
              <a:ext cx="449335" cy="205197"/>
              <a:chOff x="4616856" y="1288761"/>
              <a:chExt cx="449335" cy="205197"/>
            </a:xfrm>
          </p:grpSpPr>
          <p:pic>
            <p:nvPicPr>
              <p:cNvPr id="85" name="Picture 2" descr="Y:\Training\Cisco Templates\2010_Updated Templates\New Cisco Brand\Kubrik Icons\256 Pixel Size\settings_0016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6856" y="1288761"/>
                <a:ext cx="205197" cy="20519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860994" y="1288761"/>
                <a:ext cx="205197" cy="20519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6" name="TextBox 65"/>
          <p:cNvSpPr txBox="1">
            <a:spLocks noChangeArrowheads="1"/>
          </p:cNvSpPr>
          <p:nvPr/>
        </p:nvSpPr>
        <p:spPr bwMode="auto">
          <a:xfrm>
            <a:off x="373264" y="3491367"/>
            <a:ext cx="1201367" cy="40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4132" tIns="87066" rIns="174132" bIns="87066">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500" b="1" dirty="0">
                <a:solidFill>
                  <a:schemeClr val="accent5"/>
                </a:solidFill>
              </a:rPr>
              <a:t>M2P</a:t>
            </a:r>
            <a:endParaRPr lang="en-US" sz="1500" b="1" dirty="0">
              <a:solidFill>
                <a:schemeClr val="accent5"/>
              </a:solidFill>
            </a:endParaRPr>
          </a:p>
        </p:txBody>
      </p:sp>
      <p:grpSp>
        <p:nvGrpSpPr>
          <p:cNvPr id="15" name="Group 69"/>
          <p:cNvGrpSpPr/>
          <p:nvPr/>
        </p:nvGrpSpPr>
        <p:grpSpPr>
          <a:xfrm>
            <a:off x="515560" y="5319711"/>
            <a:ext cx="915531" cy="914400"/>
            <a:chOff x="690245" y="3822422"/>
            <a:chExt cx="802640" cy="802640"/>
          </a:xfrm>
        </p:grpSpPr>
        <p:grpSp>
          <p:nvGrpSpPr>
            <p:cNvPr id="16" name="Group 128"/>
            <p:cNvGrpSpPr/>
            <p:nvPr/>
          </p:nvGrpSpPr>
          <p:grpSpPr>
            <a:xfrm>
              <a:off x="690245" y="3822422"/>
              <a:ext cx="802640" cy="802640"/>
              <a:chOff x="4559788" y="1082688"/>
              <a:chExt cx="914400" cy="914400"/>
            </a:xfrm>
          </p:grpSpPr>
          <p:sp>
            <p:nvSpPr>
              <p:cNvPr id="99" name="Oval 98"/>
              <p:cNvSpPr/>
              <p:nvPr/>
            </p:nvSpPr>
            <p:spPr>
              <a:xfrm>
                <a:off x="4559788" y="1082688"/>
                <a:ext cx="914400" cy="914400"/>
              </a:xfrm>
              <a:prstGeom prst="ellipse">
                <a:avLst/>
              </a:prstGeom>
              <a:gradFill flip="none" rotWithShape="1">
                <a:gsLst>
                  <a:gs pos="0">
                    <a:schemeClr val="tx2">
                      <a:lumMod val="75000"/>
                    </a:schemeClr>
                  </a:gs>
                  <a:gs pos="53000">
                    <a:schemeClr val="accent2">
                      <a:shade val="67500"/>
                      <a:satMod val="115000"/>
                    </a:schemeClr>
                  </a:gs>
                  <a:gs pos="100000">
                    <a:schemeClr val="accent2">
                      <a:shade val="100000"/>
                      <a:satMod val="115000"/>
                    </a:schemeClr>
                  </a:gs>
                </a:gsLst>
                <a:lin ang="13200000" scaled="0"/>
                <a:tileRect/>
              </a:gradFill>
              <a:ln w="28575" cap="flat" cmpd="sng" algn="ctr">
                <a:noFill/>
                <a:prstDash val="solid"/>
              </a:ln>
              <a:effectLst/>
            </p:spPr>
            <p:txBody>
              <a:bodyPr anchor="ctr"/>
              <a:lstStyle/>
              <a:p>
                <a:pPr algn="ctr"/>
                <a:endParaRPr lang="en-US" sz="2100" dirty="0"/>
              </a:p>
            </p:txBody>
          </p:sp>
          <p:sp>
            <p:nvSpPr>
              <p:cNvPr id="100" name="Oval 99"/>
              <p:cNvSpPr/>
              <p:nvPr/>
            </p:nvSpPr>
            <p:spPr>
              <a:xfrm>
                <a:off x="4603017" y="1125917"/>
                <a:ext cx="827942" cy="827942"/>
              </a:xfrm>
              <a:prstGeom prst="ellipse">
                <a:avLst/>
              </a:prstGeom>
              <a:gradFill flip="none" rotWithShape="1">
                <a:gsLst>
                  <a:gs pos="0">
                    <a:schemeClr val="bg1">
                      <a:alpha val="39000"/>
                    </a:schemeClr>
                  </a:gs>
                  <a:gs pos="89000">
                    <a:srgbClr val="000000">
                      <a:alpha val="0"/>
                      <a:lumMod val="0"/>
                      <a:lumOff val="10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90000"/>
                  </a:lnSpc>
                  <a:spcBef>
                    <a:spcPts val="1428"/>
                  </a:spcBef>
                </a:pPr>
                <a:endParaRPr lang="en-US" sz="2100" dirty="0"/>
              </a:p>
            </p:txBody>
          </p:sp>
        </p:grpSp>
        <p:grpSp>
          <p:nvGrpSpPr>
            <p:cNvPr id="17" name="Group 129"/>
            <p:cNvGrpSpPr/>
            <p:nvPr/>
          </p:nvGrpSpPr>
          <p:grpSpPr>
            <a:xfrm>
              <a:off x="900489" y="4164821"/>
              <a:ext cx="415255" cy="83613"/>
              <a:chOff x="5758530" y="1942888"/>
              <a:chExt cx="283845" cy="57153"/>
            </a:xfrm>
          </p:grpSpPr>
          <p:cxnSp>
            <p:nvCxnSpPr>
              <p:cNvPr id="97" name="Straight Arrow Connector 13"/>
              <p:cNvCxnSpPr/>
              <p:nvPr/>
            </p:nvCxnSpPr>
            <p:spPr bwMode="auto">
              <a:xfrm flipH="1">
                <a:off x="5859495" y="1942888"/>
                <a:ext cx="182880"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14"/>
              <p:cNvCxnSpPr/>
              <p:nvPr/>
            </p:nvCxnSpPr>
            <p:spPr bwMode="auto">
              <a:xfrm>
                <a:off x="5758530" y="2000041"/>
                <a:ext cx="160454" cy="0"/>
              </a:xfrm>
              <a:prstGeom prst="straightConnector1">
                <a:avLst/>
              </a:prstGeom>
              <a:ln w="127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8" name="Group 130"/>
            <p:cNvGrpSpPr/>
            <p:nvPr/>
          </p:nvGrpSpPr>
          <p:grpSpPr>
            <a:xfrm>
              <a:off x="760100" y="4073645"/>
              <a:ext cx="662931" cy="300196"/>
              <a:chOff x="4604156" y="1288761"/>
              <a:chExt cx="453143" cy="205197"/>
            </a:xfrm>
          </p:grpSpPr>
          <p:pic>
            <p:nvPicPr>
              <p:cNvPr id="95"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604156" y="1288761"/>
                <a:ext cx="205197" cy="20519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852102" y="1288761"/>
                <a:ext cx="205197" cy="20519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7" name="TextBox 65"/>
          <p:cNvSpPr txBox="1">
            <a:spLocks noChangeArrowheads="1"/>
          </p:cNvSpPr>
          <p:nvPr/>
        </p:nvSpPr>
        <p:spPr bwMode="auto">
          <a:xfrm>
            <a:off x="379084" y="5025273"/>
            <a:ext cx="1201367" cy="40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4132" tIns="87066" rIns="174132" bIns="87066">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500" b="1" dirty="0">
                <a:solidFill>
                  <a:schemeClr val="accent5"/>
                </a:solidFill>
              </a:rPr>
              <a:t>P2P</a:t>
            </a:r>
            <a:endParaRPr lang="en-US" sz="1500" b="1" dirty="0">
              <a:solidFill>
                <a:schemeClr val="accent5"/>
              </a:solidFill>
            </a:endParaRPr>
          </a:p>
        </p:txBody>
      </p:sp>
      <p:cxnSp>
        <p:nvCxnSpPr>
          <p:cNvPr id="107" name="Straight Connector 106"/>
          <p:cNvCxnSpPr/>
          <p:nvPr/>
        </p:nvCxnSpPr>
        <p:spPr>
          <a:xfrm>
            <a:off x="1675963" y="3428961"/>
            <a:ext cx="0" cy="13898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55049" y="5672901"/>
            <a:ext cx="1438656" cy="317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1961640" y="3735345"/>
            <a:ext cx="2939284" cy="774711"/>
          </a:xfrm>
          <a:prstGeom prst="rect">
            <a:avLst/>
          </a:prstGeom>
        </p:spPr>
        <p:txBody>
          <a:bodyPr wrap="square" lIns="108833" tIns="54416" rIns="108833" bIns="54416">
            <a:spAutoFit/>
          </a:bodyPr>
          <a:lstStyle/>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Video surveillance</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Smart parking</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Disaster response</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In-patient monitoring</a:t>
            </a:r>
          </a:p>
        </p:txBody>
      </p:sp>
      <p:sp>
        <p:nvSpPr>
          <p:cNvPr id="112" name="Rectangle 111"/>
          <p:cNvSpPr/>
          <p:nvPr/>
        </p:nvSpPr>
        <p:spPr>
          <a:xfrm>
            <a:off x="1961640" y="5096136"/>
            <a:ext cx="2939284" cy="1107109"/>
          </a:xfrm>
          <a:prstGeom prst="rect">
            <a:avLst/>
          </a:prstGeom>
        </p:spPr>
        <p:txBody>
          <a:bodyPr wrap="square" lIns="108833" tIns="54416" rIns="108833" bIns="54416">
            <a:spAutoFit/>
          </a:bodyPr>
          <a:lstStyle/>
          <a:p>
            <a:pPr marL="266415" indent="-266415">
              <a:lnSpc>
                <a:spcPct val="90000"/>
              </a:lnSpc>
              <a:buClr>
                <a:schemeClr val="accent2">
                  <a:lumMod val="50000"/>
                </a:schemeClr>
              </a:buClr>
              <a:buFont typeface="Arial" pitchFamily="34" charset="0"/>
              <a:buChar char="•"/>
            </a:pPr>
            <a:r>
              <a:rPr lang="en-US" sz="1200" dirty="0" err="1">
                <a:solidFill>
                  <a:schemeClr val="accent2">
                    <a:lumMod val="50000"/>
                  </a:schemeClr>
                </a:solidFill>
              </a:rPr>
              <a:t>Telework</a:t>
            </a:r>
            <a:endParaRPr lang="en-US" sz="1200" dirty="0">
              <a:solidFill>
                <a:schemeClr val="accent2">
                  <a:lumMod val="50000"/>
                </a:schemeClr>
              </a:solidFill>
            </a:endParaRP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BYOD</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Connected learning</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Travel avoidance</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Expertise availability</a:t>
            </a:r>
          </a:p>
          <a:p>
            <a:pPr marL="266415" indent="-266415">
              <a:lnSpc>
                <a:spcPct val="90000"/>
              </a:lnSpc>
              <a:buClr>
                <a:schemeClr val="accent2">
                  <a:lumMod val="50000"/>
                </a:schemeClr>
              </a:buClr>
              <a:buFont typeface="Arial" pitchFamily="34" charset="0"/>
              <a:buChar char="•"/>
            </a:pPr>
            <a:r>
              <a:rPr lang="en-US" sz="1200" dirty="0">
                <a:solidFill>
                  <a:schemeClr val="accent2">
                    <a:lumMod val="50000"/>
                  </a:schemeClr>
                </a:solidFill>
              </a:rPr>
              <a:t>Work/life balance</a:t>
            </a:r>
          </a:p>
        </p:txBody>
      </p:sp>
      <p:cxnSp>
        <p:nvCxnSpPr>
          <p:cNvPr id="115" name="Straight Connector 114"/>
          <p:cNvCxnSpPr/>
          <p:nvPr/>
        </p:nvCxnSpPr>
        <p:spPr>
          <a:xfrm>
            <a:off x="4913620" y="1912333"/>
            <a:ext cx="0" cy="138988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913620" y="3428961"/>
            <a:ext cx="0" cy="138988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6200000" flipH="1">
            <a:off x="4208262" y="5660517"/>
            <a:ext cx="1413892" cy="317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5078546" y="2879386"/>
            <a:ext cx="1527798" cy="410369"/>
          </a:xfrm>
          <a:prstGeom prst="rect">
            <a:avLst/>
          </a:prstGeom>
          <a:noFill/>
        </p:spPr>
        <p:txBody>
          <a:bodyPr wrap="none" lIns="0" tIns="0" rIns="0" bIns="0" rtlCol="0">
            <a:spAutoFit/>
          </a:bodyPr>
          <a:lstStyle/>
          <a:p>
            <a:pPr algn="ctr"/>
            <a:r>
              <a:rPr lang="en-US" sz="1300" dirty="0">
                <a:solidFill>
                  <a:srgbClr val="435153"/>
                </a:solidFill>
              </a:rPr>
              <a:t>Citizen/Employee</a:t>
            </a:r>
            <a:br>
              <a:rPr lang="en-US" sz="1300" dirty="0">
                <a:solidFill>
                  <a:srgbClr val="435153"/>
                </a:solidFill>
              </a:rPr>
            </a:br>
            <a:r>
              <a:rPr lang="en-US" sz="1300" dirty="0">
                <a:solidFill>
                  <a:srgbClr val="435153"/>
                </a:solidFill>
              </a:rPr>
              <a:t>/Student Experience</a:t>
            </a:r>
          </a:p>
        </p:txBody>
      </p:sp>
      <p:sp>
        <p:nvSpPr>
          <p:cNvPr id="137" name="TextBox 136"/>
          <p:cNvSpPr txBox="1"/>
          <p:nvPr/>
        </p:nvSpPr>
        <p:spPr>
          <a:xfrm>
            <a:off x="6915911" y="2892086"/>
            <a:ext cx="1181640" cy="410369"/>
          </a:xfrm>
          <a:prstGeom prst="rect">
            <a:avLst/>
          </a:prstGeom>
          <a:noFill/>
        </p:spPr>
        <p:txBody>
          <a:bodyPr wrap="none" lIns="0" tIns="0" rIns="0" bIns="0" rtlCol="0">
            <a:spAutoFit/>
          </a:bodyPr>
          <a:lstStyle/>
          <a:p>
            <a:pPr algn="ctr"/>
            <a:r>
              <a:rPr lang="en-US" sz="1300" dirty="0">
                <a:solidFill>
                  <a:srgbClr val="435153"/>
                </a:solidFill>
              </a:rPr>
              <a:t>Improved Asset</a:t>
            </a:r>
            <a:br>
              <a:rPr lang="en-US" sz="1300" dirty="0">
                <a:solidFill>
                  <a:srgbClr val="435153"/>
                </a:solidFill>
              </a:rPr>
            </a:br>
            <a:r>
              <a:rPr lang="en-US" sz="1300" dirty="0">
                <a:solidFill>
                  <a:srgbClr val="435153"/>
                </a:solidFill>
              </a:rPr>
              <a:t>Utilization</a:t>
            </a:r>
          </a:p>
        </p:txBody>
      </p:sp>
      <p:sp>
        <p:nvSpPr>
          <p:cNvPr id="138" name="TextBox 137"/>
          <p:cNvSpPr txBox="1"/>
          <p:nvPr/>
        </p:nvSpPr>
        <p:spPr>
          <a:xfrm>
            <a:off x="8625196" y="2892086"/>
            <a:ext cx="1068390" cy="410369"/>
          </a:xfrm>
          <a:prstGeom prst="rect">
            <a:avLst/>
          </a:prstGeom>
          <a:noFill/>
        </p:spPr>
        <p:txBody>
          <a:bodyPr wrap="none" lIns="0" tIns="0" rIns="0" bIns="0" rtlCol="0">
            <a:spAutoFit/>
          </a:bodyPr>
          <a:lstStyle/>
          <a:p>
            <a:pPr algn="ctr"/>
            <a:r>
              <a:rPr lang="en-US" sz="1300" dirty="0">
                <a:solidFill>
                  <a:srgbClr val="435153"/>
                </a:solidFill>
              </a:rPr>
              <a:t>New Revenue</a:t>
            </a:r>
            <a:br>
              <a:rPr lang="en-US" sz="1300" dirty="0">
                <a:solidFill>
                  <a:srgbClr val="435153"/>
                </a:solidFill>
              </a:rPr>
            </a:br>
            <a:r>
              <a:rPr lang="en-US" sz="1300" dirty="0">
                <a:solidFill>
                  <a:srgbClr val="435153"/>
                </a:solidFill>
              </a:rPr>
              <a:t>Streams</a:t>
            </a:r>
          </a:p>
        </p:txBody>
      </p:sp>
      <p:sp>
        <p:nvSpPr>
          <p:cNvPr id="139" name="TextBox 138"/>
          <p:cNvSpPr txBox="1"/>
          <p:nvPr/>
        </p:nvSpPr>
        <p:spPr>
          <a:xfrm>
            <a:off x="10338755" y="2892086"/>
            <a:ext cx="946595" cy="410369"/>
          </a:xfrm>
          <a:prstGeom prst="rect">
            <a:avLst/>
          </a:prstGeom>
          <a:noFill/>
        </p:spPr>
        <p:txBody>
          <a:bodyPr wrap="none" lIns="0" tIns="0" rIns="0" bIns="0" rtlCol="0">
            <a:spAutoFit/>
          </a:bodyPr>
          <a:lstStyle/>
          <a:p>
            <a:pPr algn="ctr"/>
            <a:r>
              <a:rPr lang="en-US" sz="1300" dirty="0">
                <a:solidFill>
                  <a:srgbClr val="435153"/>
                </a:solidFill>
              </a:rPr>
              <a:t>Energy</a:t>
            </a:r>
            <a:br>
              <a:rPr lang="en-US" sz="1300" dirty="0">
                <a:solidFill>
                  <a:srgbClr val="435153"/>
                </a:solidFill>
              </a:rPr>
            </a:br>
            <a:r>
              <a:rPr lang="en-US" sz="1300" dirty="0">
                <a:solidFill>
                  <a:srgbClr val="435153"/>
                </a:solidFill>
              </a:rPr>
              <a:t>Optimization</a:t>
            </a:r>
          </a:p>
        </p:txBody>
      </p:sp>
      <p:sp>
        <p:nvSpPr>
          <p:cNvPr id="157" name="TextBox 156"/>
          <p:cNvSpPr txBox="1"/>
          <p:nvPr/>
        </p:nvSpPr>
        <p:spPr>
          <a:xfrm>
            <a:off x="5117336" y="4391301"/>
            <a:ext cx="1472242" cy="410369"/>
          </a:xfrm>
          <a:prstGeom prst="rect">
            <a:avLst/>
          </a:prstGeom>
          <a:noFill/>
        </p:spPr>
        <p:txBody>
          <a:bodyPr wrap="none" lIns="0" tIns="0" rIns="0" bIns="0" rtlCol="0">
            <a:spAutoFit/>
          </a:bodyPr>
          <a:lstStyle/>
          <a:p>
            <a:pPr algn="ctr"/>
            <a:r>
              <a:rPr lang="en-US" sz="1300" dirty="0">
                <a:solidFill>
                  <a:srgbClr val="435153"/>
                </a:solidFill>
              </a:rPr>
              <a:t>Enhanced Security,</a:t>
            </a:r>
            <a:br>
              <a:rPr lang="en-US" sz="1300" dirty="0">
                <a:solidFill>
                  <a:srgbClr val="435153"/>
                </a:solidFill>
              </a:rPr>
            </a:br>
            <a:r>
              <a:rPr lang="en-US" sz="1300" dirty="0">
                <a:solidFill>
                  <a:srgbClr val="435153"/>
                </a:solidFill>
              </a:rPr>
              <a:t>Safer Communities</a:t>
            </a:r>
          </a:p>
        </p:txBody>
      </p:sp>
      <p:sp>
        <p:nvSpPr>
          <p:cNvPr id="155" name="TextBox 154"/>
          <p:cNvSpPr txBox="1"/>
          <p:nvPr/>
        </p:nvSpPr>
        <p:spPr>
          <a:xfrm>
            <a:off x="6740277" y="4391301"/>
            <a:ext cx="1519251" cy="410369"/>
          </a:xfrm>
          <a:prstGeom prst="rect">
            <a:avLst/>
          </a:prstGeom>
          <a:noFill/>
        </p:spPr>
        <p:txBody>
          <a:bodyPr wrap="none" lIns="0" tIns="0" rIns="0" bIns="0" rtlCol="0">
            <a:spAutoFit/>
          </a:bodyPr>
          <a:lstStyle/>
          <a:p>
            <a:pPr algn="ctr"/>
            <a:r>
              <a:rPr lang="en-US" sz="1300" dirty="0">
                <a:solidFill>
                  <a:srgbClr val="435153"/>
                </a:solidFill>
              </a:rPr>
              <a:t>Increased Revenue/</a:t>
            </a:r>
            <a:br>
              <a:rPr lang="en-US" sz="1300" dirty="0">
                <a:solidFill>
                  <a:srgbClr val="435153"/>
                </a:solidFill>
              </a:rPr>
            </a:br>
            <a:r>
              <a:rPr lang="en-US" sz="1300" dirty="0">
                <a:solidFill>
                  <a:srgbClr val="435153"/>
                </a:solidFill>
              </a:rPr>
              <a:t>Compliance</a:t>
            </a:r>
          </a:p>
        </p:txBody>
      </p:sp>
      <p:sp>
        <p:nvSpPr>
          <p:cNvPr id="153" name="TextBox 152"/>
          <p:cNvSpPr txBox="1"/>
          <p:nvPr/>
        </p:nvSpPr>
        <p:spPr>
          <a:xfrm>
            <a:off x="8663658" y="4391301"/>
            <a:ext cx="991466" cy="410369"/>
          </a:xfrm>
          <a:prstGeom prst="rect">
            <a:avLst/>
          </a:prstGeom>
          <a:noFill/>
        </p:spPr>
        <p:txBody>
          <a:bodyPr wrap="none" lIns="0" tIns="0" rIns="0" bIns="0" rtlCol="0">
            <a:spAutoFit/>
          </a:bodyPr>
          <a:lstStyle/>
          <a:p>
            <a:pPr algn="ctr"/>
            <a:r>
              <a:rPr lang="en-US" sz="1300" dirty="0">
                <a:solidFill>
                  <a:srgbClr val="435153"/>
                </a:solidFill>
              </a:rPr>
              <a:t>Smart Public</a:t>
            </a:r>
            <a:br>
              <a:rPr lang="en-US" sz="1300" dirty="0">
                <a:solidFill>
                  <a:srgbClr val="435153"/>
                </a:solidFill>
              </a:rPr>
            </a:br>
            <a:r>
              <a:rPr lang="en-US" sz="1300" dirty="0">
                <a:solidFill>
                  <a:srgbClr val="435153"/>
                </a:solidFill>
              </a:rPr>
              <a:t>Safety Fleets</a:t>
            </a:r>
          </a:p>
        </p:txBody>
      </p:sp>
      <p:sp>
        <p:nvSpPr>
          <p:cNvPr id="151" name="TextBox 150"/>
          <p:cNvSpPr txBox="1"/>
          <p:nvPr/>
        </p:nvSpPr>
        <p:spPr>
          <a:xfrm>
            <a:off x="10316320" y="4391301"/>
            <a:ext cx="991466" cy="410369"/>
          </a:xfrm>
          <a:prstGeom prst="rect">
            <a:avLst/>
          </a:prstGeom>
          <a:noFill/>
        </p:spPr>
        <p:txBody>
          <a:bodyPr wrap="none" lIns="0" tIns="0" rIns="0" bIns="0" rtlCol="0">
            <a:spAutoFit/>
          </a:bodyPr>
          <a:lstStyle/>
          <a:p>
            <a:pPr algn="ctr"/>
            <a:r>
              <a:rPr lang="en-US" sz="1300" dirty="0">
                <a:solidFill>
                  <a:srgbClr val="435153"/>
                </a:solidFill>
              </a:rPr>
              <a:t>Better Health</a:t>
            </a:r>
            <a:br>
              <a:rPr lang="en-US" sz="1300" dirty="0">
                <a:solidFill>
                  <a:srgbClr val="435153"/>
                </a:solidFill>
              </a:rPr>
            </a:br>
            <a:r>
              <a:rPr lang="en-US" sz="1300" dirty="0">
                <a:solidFill>
                  <a:srgbClr val="435153"/>
                </a:solidFill>
              </a:rPr>
              <a:t>Outcomes</a:t>
            </a:r>
          </a:p>
        </p:txBody>
      </p:sp>
      <p:sp>
        <p:nvSpPr>
          <p:cNvPr id="173" name="TextBox 172"/>
          <p:cNvSpPr txBox="1"/>
          <p:nvPr/>
        </p:nvSpPr>
        <p:spPr>
          <a:xfrm>
            <a:off x="5413895" y="5910960"/>
            <a:ext cx="880353" cy="410369"/>
          </a:xfrm>
          <a:prstGeom prst="rect">
            <a:avLst/>
          </a:prstGeom>
          <a:noFill/>
        </p:spPr>
        <p:txBody>
          <a:bodyPr wrap="none" lIns="0" tIns="0" rIns="0" bIns="0" rtlCol="0">
            <a:spAutoFit/>
          </a:bodyPr>
          <a:lstStyle/>
          <a:p>
            <a:pPr algn="ctr"/>
            <a:r>
              <a:rPr lang="en-US" sz="1300" dirty="0">
                <a:solidFill>
                  <a:srgbClr val="435153"/>
                </a:solidFill>
              </a:rPr>
              <a:t>Employee</a:t>
            </a:r>
            <a:br>
              <a:rPr lang="en-US" sz="1300" dirty="0">
                <a:solidFill>
                  <a:srgbClr val="435153"/>
                </a:solidFill>
              </a:rPr>
            </a:br>
            <a:r>
              <a:rPr lang="en-US" sz="1300" dirty="0">
                <a:solidFill>
                  <a:srgbClr val="435153"/>
                </a:solidFill>
              </a:rPr>
              <a:t>Productivity</a:t>
            </a:r>
          </a:p>
        </p:txBody>
      </p:sp>
      <p:sp>
        <p:nvSpPr>
          <p:cNvPr id="182" name="TextBox 181"/>
          <p:cNvSpPr txBox="1"/>
          <p:nvPr/>
        </p:nvSpPr>
        <p:spPr>
          <a:xfrm>
            <a:off x="7042475" y="5910959"/>
            <a:ext cx="946595" cy="205184"/>
          </a:xfrm>
          <a:prstGeom prst="rect">
            <a:avLst/>
          </a:prstGeom>
          <a:noFill/>
        </p:spPr>
        <p:txBody>
          <a:bodyPr wrap="none" lIns="0" tIns="0" rIns="0" bIns="0" rtlCol="0">
            <a:spAutoFit/>
          </a:bodyPr>
          <a:lstStyle/>
          <a:p>
            <a:pPr algn="ctr"/>
            <a:r>
              <a:rPr lang="en-US" sz="1300" dirty="0">
                <a:solidFill>
                  <a:srgbClr val="435153"/>
                </a:solidFill>
              </a:rPr>
              <a:t>Lower Costs</a:t>
            </a:r>
          </a:p>
        </p:txBody>
      </p:sp>
      <p:sp>
        <p:nvSpPr>
          <p:cNvPr id="180" name="TextBox 179"/>
          <p:cNvSpPr txBox="1"/>
          <p:nvPr/>
        </p:nvSpPr>
        <p:spPr>
          <a:xfrm>
            <a:off x="8507023" y="5910960"/>
            <a:ext cx="1339760" cy="410369"/>
          </a:xfrm>
          <a:prstGeom prst="rect">
            <a:avLst/>
          </a:prstGeom>
          <a:noFill/>
        </p:spPr>
        <p:txBody>
          <a:bodyPr wrap="none" lIns="0" tIns="0" rIns="0" bIns="0" rtlCol="0">
            <a:spAutoFit/>
          </a:bodyPr>
          <a:lstStyle/>
          <a:p>
            <a:pPr algn="ctr"/>
            <a:r>
              <a:rPr lang="en-US" sz="1300" dirty="0">
                <a:solidFill>
                  <a:srgbClr val="435153"/>
                </a:solidFill>
              </a:rPr>
              <a:t>Improved Student</a:t>
            </a:r>
            <a:br>
              <a:rPr lang="en-US" sz="1300" dirty="0">
                <a:solidFill>
                  <a:srgbClr val="435153"/>
                </a:solidFill>
              </a:rPr>
            </a:br>
            <a:r>
              <a:rPr lang="en-US" sz="1300" dirty="0">
                <a:solidFill>
                  <a:srgbClr val="435153"/>
                </a:solidFill>
              </a:rPr>
              <a:t>Outcomes</a:t>
            </a:r>
          </a:p>
        </p:txBody>
      </p:sp>
      <p:sp>
        <p:nvSpPr>
          <p:cNvPr id="105" name="TextBox 104"/>
          <p:cNvSpPr txBox="1"/>
          <p:nvPr/>
        </p:nvSpPr>
        <p:spPr>
          <a:xfrm>
            <a:off x="10075202" y="5906725"/>
            <a:ext cx="1453012" cy="492443"/>
          </a:xfrm>
          <a:prstGeom prst="rect">
            <a:avLst/>
          </a:prstGeom>
          <a:noFill/>
        </p:spPr>
        <p:txBody>
          <a:bodyPr wrap="none" lIns="0" tIns="0" rIns="0" bIns="0" rtlCol="0">
            <a:spAutoFit/>
          </a:bodyPr>
          <a:lstStyle/>
          <a:p>
            <a:pPr algn="ctr">
              <a:lnSpc>
                <a:spcPct val="80000"/>
              </a:lnSpc>
            </a:pPr>
            <a:r>
              <a:rPr lang="en-US" sz="1300" spc="-27" dirty="0">
                <a:solidFill>
                  <a:srgbClr val="435153"/>
                </a:solidFill>
              </a:rPr>
              <a:t>Increased Efficiency</a:t>
            </a:r>
            <a:br>
              <a:rPr lang="en-US" sz="1300" spc="-27" dirty="0">
                <a:solidFill>
                  <a:srgbClr val="435153"/>
                </a:solidFill>
              </a:rPr>
            </a:br>
            <a:r>
              <a:rPr lang="en-US" sz="1300" spc="-27" dirty="0">
                <a:solidFill>
                  <a:srgbClr val="435153"/>
                </a:solidFill>
              </a:rPr>
              <a:t>through Remote</a:t>
            </a:r>
            <a:br>
              <a:rPr lang="en-US" sz="1300" spc="-27" dirty="0">
                <a:solidFill>
                  <a:srgbClr val="435153"/>
                </a:solidFill>
              </a:rPr>
            </a:br>
            <a:r>
              <a:rPr lang="en-US" sz="1300" spc="-27" dirty="0">
                <a:solidFill>
                  <a:srgbClr val="435153"/>
                </a:solidFill>
              </a:rPr>
              <a:t>Testimony</a:t>
            </a:r>
          </a:p>
        </p:txBody>
      </p:sp>
      <p:pic>
        <p:nvPicPr>
          <p:cNvPr id="101" name="Picture 100" descr="HAE27515 (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415791" y="2009780"/>
            <a:ext cx="1481277" cy="866771"/>
          </a:xfrm>
          <a:prstGeom prst="rect">
            <a:avLst/>
          </a:prstGeom>
          <a:ln>
            <a:solidFill>
              <a:schemeClr val="accent5"/>
            </a:solidFill>
          </a:ln>
        </p:spPr>
      </p:pic>
      <p:pic>
        <p:nvPicPr>
          <p:cNvPr id="106" name="Picture 105" descr="shutterstock_47804362.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760998" y="2010833"/>
            <a:ext cx="1482333" cy="853440"/>
          </a:xfrm>
          <a:prstGeom prst="rect">
            <a:avLst/>
          </a:prstGeom>
          <a:ln>
            <a:solidFill>
              <a:schemeClr val="accent5"/>
            </a:solidFill>
          </a:ln>
        </p:spPr>
      </p:pic>
      <p:pic>
        <p:nvPicPr>
          <p:cNvPr id="110" name="Picture 109" descr="shutterstock_164957126.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104069" y="2010834"/>
            <a:ext cx="1479161" cy="865717"/>
          </a:xfrm>
          <a:prstGeom prst="rect">
            <a:avLst/>
          </a:prstGeom>
          <a:ln>
            <a:solidFill>
              <a:schemeClr val="accent5"/>
            </a:solidFill>
          </a:ln>
        </p:spPr>
      </p:pic>
      <p:pic>
        <p:nvPicPr>
          <p:cNvPr id="113" name="Picture 112" descr="HAE27515 (1).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0068479" y="2010834"/>
            <a:ext cx="1487631" cy="865717"/>
          </a:xfrm>
          <a:prstGeom prst="rect">
            <a:avLst/>
          </a:prstGeom>
          <a:ln>
            <a:solidFill>
              <a:schemeClr val="accent5"/>
            </a:solidFill>
          </a:ln>
        </p:spPr>
      </p:pic>
      <p:pic>
        <p:nvPicPr>
          <p:cNvPr id="119" name="Picture 1" descr="Y:\Production\Cisco Projects\Misc\Samples\Stock\HMH00672.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091374" y="3500967"/>
            <a:ext cx="1482341" cy="865632"/>
          </a:xfrm>
          <a:prstGeom prst="rect">
            <a:avLst/>
          </a:prstGeom>
          <a:ln>
            <a:solidFill>
              <a:schemeClr val="accent5"/>
            </a:solidFill>
          </a:ln>
        </p:spPr>
      </p:pic>
      <p:pic>
        <p:nvPicPr>
          <p:cNvPr id="120" name="Picture 119" descr="HAE27515 (1).jp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6758183" y="3505201"/>
            <a:ext cx="1486204" cy="867833"/>
          </a:xfrm>
          <a:prstGeom prst="rect">
            <a:avLst/>
          </a:prstGeom>
          <a:ln>
            <a:solidFill>
              <a:schemeClr val="accent5"/>
            </a:solidFill>
          </a:ln>
        </p:spPr>
      </p:pic>
      <p:pic>
        <p:nvPicPr>
          <p:cNvPr id="121" name="Picture 2" descr="Y:\Production\Cisco Projects\Misc\Samples\Stock\ZN00506.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055781" y="3500968"/>
            <a:ext cx="1488686" cy="867833"/>
          </a:xfrm>
          <a:prstGeom prst="rect">
            <a:avLst/>
          </a:prstGeom>
          <a:ln>
            <a:solidFill>
              <a:schemeClr val="accent5"/>
            </a:solidFill>
          </a:ln>
        </p:spPr>
      </p:pic>
      <p:pic>
        <p:nvPicPr>
          <p:cNvPr id="123" name="Picture 2" descr="Y:\Production\Cisco Projects\Misc\Samples\Stock\ZN00506.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412617" y="3513666"/>
            <a:ext cx="1490801" cy="867829"/>
          </a:xfrm>
          <a:prstGeom prst="rect">
            <a:avLst/>
          </a:prstGeom>
          <a:ln>
            <a:solidFill>
              <a:schemeClr val="accent5"/>
            </a:solidFill>
          </a:ln>
        </p:spPr>
      </p:pic>
      <p:pic>
        <p:nvPicPr>
          <p:cNvPr id="124" name="Picture 2" descr="Y:\Production\Cisco Projects\Misc\Samples\Stock\ZN00506.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091375" y="5024968"/>
            <a:ext cx="1486571" cy="867833"/>
          </a:xfrm>
          <a:prstGeom prst="rect">
            <a:avLst/>
          </a:prstGeom>
          <a:ln>
            <a:solidFill>
              <a:schemeClr val="accent5"/>
            </a:solidFill>
          </a:ln>
        </p:spPr>
      </p:pic>
      <p:pic>
        <p:nvPicPr>
          <p:cNvPr id="125" name="Picture 2" descr="Y:\Production\Cisco Projects\Misc\Samples\Stock\ZN00506.jp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757653" y="5037666"/>
            <a:ext cx="1490849" cy="866620"/>
          </a:xfrm>
          <a:prstGeom prst="rect">
            <a:avLst/>
          </a:prstGeom>
          <a:ln>
            <a:solidFill>
              <a:schemeClr val="accent5"/>
            </a:solidFill>
          </a:ln>
        </p:spPr>
      </p:pic>
      <p:pic>
        <p:nvPicPr>
          <p:cNvPr id="126" name="Picture 2" descr="Y:\Production\Cisco Projects\Misc\Samples\Stock\ZN00506.jp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403096" y="5024967"/>
            <a:ext cx="1482338" cy="861477"/>
          </a:xfrm>
          <a:prstGeom prst="rect">
            <a:avLst/>
          </a:prstGeom>
          <a:ln>
            <a:solidFill>
              <a:schemeClr val="accent5"/>
            </a:solidFill>
          </a:ln>
        </p:spPr>
      </p:pic>
      <p:pic>
        <p:nvPicPr>
          <p:cNvPr id="127" name="Picture 2" descr="Y:\Production\Cisco Projects\Misc\Samples\Stock\ZN00506.jp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0055781" y="5024968"/>
            <a:ext cx="1491853" cy="827193"/>
          </a:xfrm>
          <a:prstGeom prst="rect">
            <a:avLst/>
          </a:prstGeom>
          <a:ln>
            <a:solidFill>
              <a:schemeClr val="accent5"/>
            </a:solidFill>
          </a:ln>
        </p:spPr>
      </p:pic>
      <p:grpSp>
        <p:nvGrpSpPr>
          <p:cNvPr id="94" name="Group 93"/>
          <p:cNvGrpSpPr/>
          <p:nvPr/>
        </p:nvGrpSpPr>
        <p:grpSpPr>
          <a:xfrm>
            <a:off x="6819394" y="1357545"/>
            <a:ext cx="3031480" cy="602488"/>
            <a:chOff x="8179937" y="885819"/>
            <a:chExt cx="2274202" cy="451866"/>
          </a:xfrm>
        </p:grpSpPr>
        <p:sp>
          <p:nvSpPr>
            <p:cNvPr id="122" name="Rectangle 121"/>
            <p:cNvSpPr/>
            <p:nvPr/>
          </p:nvSpPr>
          <p:spPr>
            <a:xfrm>
              <a:off x="8410619" y="915091"/>
              <a:ext cx="1846531" cy="393954"/>
            </a:xfrm>
            <a:prstGeom prst="rect">
              <a:avLst/>
            </a:prstGeom>
          </p:spPr>
          <p:txBody>
            <a:bodyPr wrap="none" lIns="0" tIns="0" rIns="0" bIns="0" anchor="ctr" anchorCtr="1">
              <a:spAutoFit/>
            </a:bodyPr>
            <a:lstStyle/>
            <a:p>
              <a:pPr algn="ctr">
                <a:lnSpc>
                  <a:spcPct val="80000"/>
                </a:lnSpc>
                <a:buClr>
                  <a:schemeClr val="tx2"/>
                </a:buClr>
                <a:buSzPct val="90000"/>
              </a:pPr>
              <a:r>
                <a:rPr lang="en-US" sz="2100" b="1" dirty="0">
                  <a:solidFill>
                    <a:schemeClr val="bg1"/>
                  </a:solidFill>
                  <a:latin typeface="+mj-lt"/>
                </a:rPr>
                <a:t>Value of Combined</a:t>
              </a:r>
              <a:br>
                <a:rPr lang="en-US" sz="2100" b="1" dirty="0">
                  <a:solidFill>
                    <a:schemeClr val="bg1"/>
                  </a:solidFill>
                  <a:latin typeface="+mj-lt"/>
                </a:rPr>
              </a:br>
              <a:r>
                <a:rPr lang="en-US" sz="2100" b="1" dirty="0">
                  <a:solidFill>
                    <a:schemeClr val="bg1"/>
                  </a:solidFill>
                  <a:latin typeface="+mj-lt"/>
                </a:rPr>
                <a:t>Connections</a:t>
              </a:r>
            </a:p>
          </p:txBody>
        </p:sp>
        <p:sp>
          <p:nvSpPr>
            <p:cNvPr id="128" name="Rounded Rectangle 127"/>
            <p:cNvSpPr/>
            <p:nvPr/>
          </p:nvSpPr>
          <p:spPr>
            <a:xfrm rot="16200000" flipH="1">
              <a:off x="9090262" y="-24506"/>
              <a:ext cx="442882" cy="2263531"/>
            </a:xfrm>
            <a:prstGeom prst="roundRect">
              <a:avLst/>
            </a:prstGeom>
            <a:gradFill>
              <a:gsLst>
                <a:gs pos="100000">
                  <a:schemeClr val="accent5"/>
                </a:gs>
                <a:gs pos="0">
                  <a:schemeClr val="accent5">
                    <a:lumMod val="50000"/>
                  </a:schemeClr>
                </a:gs>
              </a:gsLst>
              <a:lin ang="132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lnSpc>
                  <a:spcPct val="90000"/>
                </a:lnSpc>
                <a:spcBef>
                  <a:spcPct val="0"/>
                </a:spcBef>
                <a:spcAft>
                  <a:spcPct val="0"/>
                </a:spcAft>
                <a:defRPr/>
              </a:pPr>
              <a:endParaRPr lang="en-US" dirty="0" smtClean="0">
                <a:effectLst>
                  <a:outerShdw blurRad="38100" dist="38100" dir="2700000" algn="tl">
                    <a:srgbClr val="000000">
                      <a:alpha val="43137"/>
                    </a:srgbClr>
                  </a:outerShdw>
                </a:effectLst>
                <a:latin typeface="+mj-lt"/>
              </a:endParaRPr>
            </a:p>
          </p:txBody>
        </p:sp>
        <p:sp>
          <p:nvSpPr>
            <p:cNvPr id="129" name="Rectangle 128"/>
            <p:cNvSpPr/>
            <p:nvPr/>
          </p:nvSpPr>
          <p:spPr>
            <a:xfrm>
              <a:off x="8935270" y="1010762"/>
              <a:ext cx="763535" cy="201978"/>
            </a:xfrm>
            <a:prstGeom prst="rect">
              <a:avLst/>
            </a:prstGeom>
          </p:spPr>
          <p:txBody>
            <a:bodyPr wrap="none" lIns="0" tIns="0" rIns="0" bIns="0" anchor="ctr" anchorCtr="1">
              <a:spAutoFit/>
            </a:bodyPr>
            <a:lstStyle/>
            <a:p>
              <a:pPr algn="ctr">
                <a:lnSpc>
                  <a:spcPct val="80000"/>
                </a:lnSpc>
                <a:buClr>
                  <a:schemeClr val="tx2"/>
                </a:buClr>
                <a:buSzPct val="90000"/>
              </a:pPr>
              <a:r>
                <a:rPr lang="en-US" sz="2100" b="1" dirty="0">
                  <a:solidFill>
                    <a:schemeClr val="bg1"/>
                  </a:solidFill>
                  <a:latin typeface="+mj-lt"/>
                </a:rPr>
                <a:t>Impacts</a:t>
              </a:r>
            </a:p>
          </p:txBody>
        </p:sp>
        <p:sp>
          <p:nvSpPr>
            <p:cNvPr id="130" name="Round Same Side Corner Rectangle 129"/>
            <p:cNvSpPr/>
            <p:nvPr/>
          </p:nvSpPr>
          <p:spPr>
            <a:xfrm rot="16200000" flipH="1">
              <a:off x="9102918" y="-13537"/>
              <a:ext cx="438912" cy="2263531"/>
            </a:xfrm>
            <a:prstGeom prst="round2SameRect">
              <a:avLst/>
            </a:prstGeom>
            <a:gradFill>
              <a:gsLst>
                <a:gs pos="26000">
                  <a:schemeClr val="tx2">
                    <a:alpha val="0"/>
                  </a:schemeClr>
                </a:gs>
                <a:gs pos="0">
                  <a:schemeClr val="accent5">
                    <a:lumMod val="60000"/>
                    <a:lumOff val="40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1097280" numCol="1" spcCol="0" rtlCol="0" fromWordArt="0" anchor="ctr" anchorCtr="0" forceAA="0" compatLnSpc="1">
              <a:prstTxWarp prst="textNoShape">
                <a:avLst/>
              </a:prstTxWarp>
              <a:noAutofit/>
            </a:bodyPr>
            <a:lstStyle/>
            <a:p>
              <a:endParaRPr lang="en-US" dirty="0" smtClean="0">
                <a:effectLst>
                  <a:outerShdw blurRad="38100" dist="38100" dir="2700000" algn="tl">
                    <a:srgbClr val="000000">
                      <a:alpha val="43137"/>
                    </a:srgbClr>
                  </a:outerShdw>
                </a:effectLst>
                <a:latin typeface="+mj-lt"/>
              </a:endParaRPr>
            </a:p>
          </p:txBody>
        </p:sp>
      </p:grpSp>
    </p:spTree>
    <p:extLst>
      <p:ext uri="{BB962C8B-B14F-4D97-AF65-F5344CB8AC3E}">
        <p14:creationId xmlns:p14="http://schemas.microsoft.com/office/powerpoint/2010/main" val="1112202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11" y="0"/>
            <a:ext cx="11542817" cy="975360"/>
          </a:xfrm>
        </p:spPr>
        <p:txBody>
          <a:bodyPr/>
          <a:lstStyle/>
          <a:p>
            <a:r>
              <a:rPr lang="en-US" dirty="0" smtClean="0">
                <a:solidFill>
                  <a:srgbClr val="7F7F7F"/>
                </a:solidFill>
              </a:rPr>
              <a:t>Tenant </a:t>
            </a:r>
            <a:r>
              <a:rPr lang="en-US" dirty="0" smtClean="0">
                <a:solidFill>
                  <a:srgbClr val="7F7F7F"/>
                </a:solidFill>
              </a:rPr>
              <a:t>Services must go </a:t>
            </a:r>
            <a:r>
              <a:rPr lang="en-US" b="1" i="1" dirty="0" smtClean="0">
                <a:solidFill>
                  <a:srgbClr val="7F7F7F"/>
                </a:solidFill>
                <a:latin typeface="Berlin Sans FB Demi" panose="020E0802020502020306" pitchFamily="34" charset="0"/>
              </a:rPr>
              <a:t>DIGITAL</a:t>
            </a:r>
            <a:endParaRPr lang="en-US" sz="3200" b="1" i="1" dirty="0">
              <a:solidFill>
                <a:srgbClr val="7F7F7F"/>
              </a:solidFill>
              <a:latin typeface="Berlin Sans FB Demi" panose="020E0802020502020306" pitchFamily="34" charset="0"/>
            </a:endParaRPr>
          </a:p>
        </p:txBody>
      </p:sp>
      <p:grpSp>
        <p:nvGrpSpPr>
          <p:cNvPr id="3" name="Group 2"/>
          <p:cNvGrpSpPr/>
          <p:nvPr/>
        </p:nvGrpSpPr>
        <p:grpSpPr>
          <a:xfrm>
            <a:off x="1396598" y="3216774"/>
            <a:ext cx="8802808" cy="1016005"/>
            <a:chOff x="1047721" y="2412580"/>
            <a:chExt cx="6603826" cy="762004"/>
          </a:xfrm>
        </p:grpSpPr>
        <p:sp>
          <p:nvSpPr>
            <p:cNvPr id="117" name="Rounded Rectangle 116"/>
            <p:cNvSpPr/>
            <p:nvPr/>
          </p:nvSpPr>
          <p:spPr bwMode="auto">
            <a:xfrm>
              <a:off x="1047721" y="2413241"/>
              <a:ext cx="6603826" cy="761343"/>
            </a:xfrm>
            <a:prstGeom prst="roundRect">
              <a:avLst/>
            </a:prstGeom>
            <a:solidFill>
              <a:srgbClr val="C00000">
                <a:alpha val="57000"/>
              </a:srgbClr>
            </a:solidFill>
            <a:ln w="12700" cap="flat">
              <a:noFill/>
              <a:miter lim="800000"/>
              <a:headEnd type="none" w="med" len="med"/>
              <a:tailEnd type="none" w="med" len="med"/>
            </a:ln>
          </p:spPr>
          <p:txBody>
            <a:bodyPr lIns="0" tIns="0" rIns="0" bIns="0" rtlCol="0" anchor="ctr"/>
            <a:lstStyle/>
            <a:p>
              <a:pPr algn="ctr" defTabSz="685680"/>
              <a:endParaRPr lang="en-US" sz="1900" dirty="0" err="1">
                <a:solidFill>
                  <a:schemeClr val="bg1"/>
                </a:solidFill>
                <a:ea typeface="Arial" pitchFamily="-107" charset="0"/>
                <a:cs typeface="Arial" pitchFamily="-107" charset="0"/>
                <a:sym typeface="Arial" pitchFamily="-107" charset="0"/>
              </a:endParaRPr>
            </a:p>
          </p:txBody>
        </p:sp>
        <p:sp>
          <p:nvSpPr>
            <p:cNvPr id="113" name="Down Arrow 112"/>
            <p:cNvSpPr/>
            <p:nvPr/>
          </p:nvSpPr>
          <p:spPr bwMode="auto">
            <a:xfrm>
              <a:off x="6610525" y="2412580"/>
              <a:ext cx="360302" cy="761343"/>
            </a:xfrm>
            <a:prstGeom prst="downArrow">
              <a:avLst/>
            </a:prstGeom>
            <a:solidFill>
              <a:schemeClr val="bg1">
                <a:alpha val="79000"/>
              </a:schemeClr>
            </a:solidFill>
            <a:ln w="12700" cap="flat">
              <a:noFill/>
              <a:miter lim="800000"/>
              <a:headEnd type="none" w="med" len="med"/>
              <a:tailEnd type="none" w="med" len="med"/>
            </a:ln>
          </p:spPr>
          <p:txBody>
            <a:bodyPr lIns="0" tIns="0" rIns="0" bIns="0" rtlCol="0" anchor="ctr"/>
            <a:lstStyle/>
            <a:p>
              <a:pPr algn="ctr" defTabSz="685680"/>
              <a:endParaRPr lang="en-US" sz="1900" dirty="0" err="1">
                <a:solidFill>
                  <a:schemeClr val="bg1"/>
                </a:solidFill>
                <a:ea typeface="Arial" pitchFamily="-107" charset="0"/>
                <a:cs typeface="Arial" pitchFamily="-107" charset="0"/>
                <a:sym typeface="Arial" pitchFamily="-107" charset="0"/>
              </a:endParaRPr>
            </a:p>
          </p:txBody>
        </p:sp>
        <p:sp>
          <p:nvSpPr>
            <p:cNvPr id="115" name="Down Arrow 114"/>
            <p:cNvSpPr/>
            <p:nvPr/>
          </p:nvSpPr>
          <p:spPr bwMode="auto">
            <a:xfrm>
              <a:off x="1703882" y="2413240"/>
              <a:ext cx="360302" cy="761343"/>
            </a:xfrm>
            <a:prstGeom prst="downArrow">
              <a:avLst/>
            </a:prstGeom>
            <a:solidFill>
              <a:schemeClr val="bg1">
                <a:alpha val="79000"/>
              </a:schemeClr>
            </a:solidFill>
            <a:ln w="12700" cap="flat">
              <a:noFill/>
              <a:miter lim="800000"/>
              <a:headEnd type="none" w="med" len="med"/>
              <a:tailEnd type="none" w="med" len="med"/>
            </a:ln>
          </p:spPr>
          <p:txBody>
            <a:bodyPr lIns="0" tIns="0" rIns="0" bIns="0" rtlCol="0" anchor="ctr"/>
            <a:lstStyle/>
            <a:p>
              <a:pPr algn="ctr" defTabSz="685680"/>
              <a:endParaRPr lang="en-US" sz="1900" dirty="0" err="1">
                <a:solidFill>
                  <a:schemeClr val="bg1"/>
                </a:solidFill>
                <a:ea typeface="Arial" pitchFamily="-107" charset="0"/>
                <a:cs typeface="Arial" pitchFamily="-107" charset="0"/>
                <a:sym typeface="Arial" pitchFamily="-107" charset="0"/>
              </a:endParaRPr>
            </a:p>
          </p:txBody>
        </p:sp>
        <p:sp>
          <p:nvSpPr>
            <p:cNvPr id="116" name="TextBox 115"/>
            <p:cNvSpPr txBox="1"/>
            <p:nvPr/>
          </p:nvSpPr>
          <p:spPr>
            <a:xfrm>
              <a:off x="3013371" y="2500227"/>
              <a:ext cx="2652649" cy="577081"/>
            </a:xfrm>
            <a:prstGeom prst="rect">
              <a:avLst/>
            </a:prstGeom>
            <a:noFill/>
          </p:spPr>
          <p:txBody>
            <a:bodyPr wrap="none" rtlCol="0">
              <a:spAutoFit/>
            </a:bodyPr>
            <a:lstStyle/>
            <a:p>
              <a:pPr>
                <a:lnSpc>
                  <a:spcPct val="90000"/>
                </a:lnSpc>
                <a:spcBef>
                  <a:spcPts val="800"/>
                </a:spcBef>
              </a:pPr>
              <a:r>
                <a:rPr lang="en-US" sz="4800" b="1" dirty="0" err="1" smtClean="0">
                  <a:solidFill>
                    <a:schemeClr val="bg1"/>
                  </a:solidFill>
                </a:rPr>
                <a:t>Digitisation</a:t>
              </a:r>
              <a:endParaRPr lang="en-US" sz="4800" b="1" dirty="0">
                <a:solidFill>
                  <a:schemeClr val="bg1"/>
                </a:solidFill>
              </a:endParaRPr>
            </a:p>
          </p:txBody>
        </p:sp>
      </p:grpSp>
      <p:grpSp>
        <p:nvGrpSpPr>
          <p:cNvPr id="14" name="Group 13"/>
          <p:cNvGrpSpPr/>
          <p:nvPr/>
        </p:nvGrpSpPr>
        <p:grpSpPr>
          <a:xfrm>
            <a:off x="1396598" y="1492159"/>
            <a:ext cx="8802808" cy="1571979"/>
            <a:chOff x="1047721" y="1119119"/>
            <a:chExt cx="6603826" cy="1178984"/>
          </a:xfrm>
        </p:grpSpPr>
        <p:grpSp>
          <p:nvGrpSpPr>
            <p:cNvPr id="6" name="Group 5"/>
            <p:cNvGrpSpPr/>
            <p:nvPr/>
          </p:nvGrpSpPr>
          <p:grpSpPr>
            <a:xfrm>
              <a:off x="3460669" y="1150504"/>
              <a:ext cx="1777384" cy="1129903"/>
              <a:chOff x="3460669" y="1150504"/>
              <a:chExt cx="1777384" cy="1129903"/>
            </a:xfrm>
          </p:grpSpPr>
          <p:sp>
            <p:nvSpPr>
              <p:cNvPr id="8" name="Flowchart: Alternate Process 7"/>
              <p:cNvSpPr/>
              <p:nvPr/>
            </p:nvSpPr>
            <p:spPr>
              <a:xfrm>
                <a:off x="3460669" y="1150504"/>
                <a:ext cx="1777384" cy="1129903"/>
              </a:xfrm>
              <a:prstGeom prst="flowChartAlternateProcess">
                <a:avLst/>
              </a:prstGeom>
              <a:solidFill>
                <a:schemeClr val="accent1">
                  <a:lumMod val="25000"/>
                  <a:alpha val="79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a:p>
                <a:pPr algn="ctr"/>
                <a:endParaRPr lang="en-US" sz="2900" dirty="0">
                  <a:latin typeface="Bodoni MT Black" panose="02070A03080606020203" pitchFamily="18"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96853" y="1164218"/>
                <a:ext cx="821452" cy="781646"/>
              </a:xfrm>
              <a:prstGeom prst="rect">
                <a:avLst/>
              </a:prstGeom>
              <a:noFill/>
            </p:spPr>
          </p:pic>
          <p:sp>
            <p:nvSpPr>
              <p:cNvPr id="85" name="TextBox 84"/>
              <p:cNvSpPr txBox="1"/>
              <p:nvPr/>
            </p:nvSpPr>
            <p:spPr>
              <a:xfrm>
                <a:off x="4528430" y="1408132"/>
                <a:ext cx="473840"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Branch</a:t>
                </a:r>
              </a:p>
            </p:txBody>
          </p:sp>
          <p:sp>
            <p:nvSpPr>
              <p:cNvPr id="86" name="TextBox 85"/>
              <p:cNvSpPr txBox="1"/>
              <p:nvPr/>
            </p:nvSpPr>
            <p:spPr>
              <a:xfrm>
                <a:off x="3786335" y="1886270"/>
                <a:ext cx="1177778" cy="323165"/>
              </a:xfrm>
              <a:prstGeom prst="rect">
                <a:avLst/>
              </a:prstGeom>
              <a:noFill/>
            </p:spPr>
            <p:txBody>
              <a:bodyPr wrap="none" rtlCol="0">
                <a:spAutoFit/>
              </a:bodyPr>
              <a:lstStyle/>
              <a:p>
                <a:pPr algn="ctr">
                  <a:lnSpc>
                    <a:spcPct val="90000"/>
                  </a:lnSpc>
                </a:pPr>
                <a:r>
                  <a:rPr lang="en-US" b="1" dirty="0">
                    <a:solidFill>
                      <a:schemeClr val="lt1"/>
                    </a:solidFill>
                    <a:ea typeface="+mn-ea"/>
                    <a:cs typeface="Arial" panose="020B0604020202020204" pitchFamily="34" charset="0"/>
                  </a:rPr>
                  <a:t>Channels</a:t>
                </a:r>
              </a:p>
            </p:txBody>
          </p:sp>
          <p:sp>
            <p:nvSpPr>
              <p:cNvPr id="87" name="TextBox 86"/>
              <p:cNvSpPr txBox="1"/>
              <p:nvPr/>
            </p:nvSpPr>
            <p:spPr>
              <a:xfrm>
                <a:off x="4308031" y="1238287"/>
                <a:ext cx="314946"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IVR</a:t>
                </a:r>
              </a:p>
            </p:txBody>
          </p:sp>
          <p:sp>
            <p:nvSpPr>
              <p:cNvPr id="88" name="TextBox 87"/>
              <p:cNvSpPr txBox="1"/>
              <p:nvPr/>
            </p:nvSpPr>
            <p:spPr>
              <a:xfrm>
                <a:off x="4303412" y="1590731"/>
                <a:ext cx="667871"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Call </a:t>
                </a:r>
                <a:r>
                  <a:rPr lang="en-US" sz="1100" dirty="0" smtClean="0">
                    <a:solidFill>
                      <a:schemeClr val="bg1"/>
                    </a:solidFill>
                  </a:rPr>
                  <a:t>Centre</a:t>
                </a:r>
                <a:endParaRPr lang="en-US" sz="1100" dirty="0">
                  <a:solidFill>
                    <a:schemeClr val="bg1"/>
                  </a:solidFill>
                </a:endParaRPr>
              </a:p>
            </p:txBody>
          </p:sp>
          <p:sp>
            <p:nvSpPr>
              <p:cNvPr id="89" name="TextBox 88"/>
              <p:cNvSpPr txBox="1"/>
              <p:nvPr/>
            </p:nvSpPr>
            <p:spPr>
              <a:xfrm>
                <a:off x="4701703" y="1242334"/>
                <a:ext cx="403151"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Email</a:t>
                </a:r>
              </a:p>
            </p:txBody>
          </p:sp>
          <p:sp>
            <p:nvSpPr>
              <p:cNvPr id="90" name="TextBox 89"/>
              <p:cNvSpPr txBox="1"/>
              <p:nvPr/>
            </p:nvSpPr>
            <p:spPr>
              <a:xfrm>
                <a:off x="4435964" y="1743131"/>
                <a:ext cx="314946"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Fax</a:t>
                </a:r>
              </a:p>
            </p:txBody>
          </p:sp>
          <p:sp>
            <p:nvSpPr>
              <p:cNvPr id="91" name="TextBox 90"/>
              <p:cNvSpPr txBox="1"/>
              <p:nvPr/>
            </p:nvSpPr>
            <p:spPr>
              <a:xfrm>
                <a:off x="4822974" y="1750193"/>
                <a:ext cx="332567"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Mail</a:t>
                </a:r>
              </a:p>
            </p:txBody>
          </p:sp>
        </p:grpSp>
        <p:grpSp>
          <p:nvGrpSpPr>
            <p:cNvPr id="7" name="Group 6"/>
            <p:cNvGrpSpPr/>
            <p:nvPr/>
          </p:nvGrpSpPr>
          <p:grpSpPr>
            <a:xfrm>
              <a:off x="1047721" y="1132807"/>
              <a:ext cx="1777384" cy="1165296"/>
              <a:chOff x="1047721" y="1132807"/>
              <a:chExt cx="1777384" cy="1165296"/>
            </a:xfrm>
          </p:grpSpPr>
          <p:grpSp>
            <p:nvGrpSpPr>
              <p:cNvPr id="73" name="Group 72"/>
              <p:cNvGrpSpPr/>
              <p:nvPr/>
            </p:nvGrpSpPr>
            <p:grpSpPr>
              <a:xfrm>
                <a:off x="1047721" y="1132807"/>
                <a:ext cx="1777384" cy="1165296"/>
                <a:chOff x="1172235" y="3032808"/>
                <a:chExt cx="1777384" cy="1165296"/>
              </a:xfrm>
              <a:solidFill>
                <a:schemeClr val="accent6">
                  <a:lumMod val="50000"/>
                  <a:alpha val="79000"/>
                </a:schemeClr>
              </a:solidFill>
            </p:grpSpPr>
            <p:sp>
              <p:nvSpPr>
                <p:cNvPr id="10" name="Flowchart: Alternate Process 9"/>
                <p:cNvSpPr/>
                <p:nvPr/>
              </p:nvSpPr>
              <p:spPr>
                <a:xfrm>
                  <a:off x="1172235" y="3032808"/>
                  <a:ext cx="1777384" cy="1165296"/>
                </a:xfrm>
                <a:prstGeom prst="flowChartAlternateProcess">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a:p>
                  <a:pPr algn="ctr"/>
                  <a:endParaRPr lang="en-US" sz="2900" dirty="0">
                    <a:latin typeface="Bodoni MT Black" panose="02070A03080606020203" pitchFamily="18" charset="0"/>
                  </a:endParaRP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192243" y="3056096"/>
                  <a:ext cx="752374" cy="755518"/>
                </a:xfrm>
                <a:prstGeom prst="rect">
                  <a:avLst/>
                </a:prstGeom>
                <a:noFill/>
              </p:spPr>
            </p:pic>
          </p:grpSp>
          <p:sp>
            <p:nvSpPr>
              <p:cNvPr id="103" name="TextBox 102"/>
              <p:cNvSpPr txBox="1"/>
              <p:nvPr/>
            </p:nvSpPr>
            <p:spPr>
              <a:xfrm>
                <a:off x="1497301" y="1865069"/>
                <a:ext cx="878226" cy="323165"/>
              </a:xfrm>
              <a:prstGeom prst="rect">
                <a:avLst/>
              </a:prstGeom>
              <a:noFill/>
            </p:spPr>
            <p:txBody>
              <a:bodyPr wrap="none" rtlCol="0">
                <a:spAutoFit/>
              </a:bodyPr>
              <a:lstStyle/>
              <a:p>
                <a:pPr algn="ctr">
                  <a:lnSpc>
                    <a:spcPct val="90000"/>
                  </a:lnSpc>
                </a:pPr>
                <a:r>
                  <a:rPr lang="en-US" b="1" dirty="0" smtClean="0">
                    <a:solidFill>
                      <a:schemeClr val="lt1"/>
                    </a:solidFill>
                    <a:ea typeface="+mn-ea"/>
                    <a:cs typeface="Arial" panose="020B0604020202020204" pitchFamily="34" charset="0"/>
                  </a:rPr>
                  <a:t>Tenant</a:t>
                </a:r>
                <a:endParaRPr lang="en-US" b="1" dirty="0">
                  <a:solidFill>
                    <a:schemeClr val="lt1"/>
                  </a:solidFill>
                  <a:ea typeface="+mn-ea"/>
                  <a:cs typeface="Arial" panose="020B0604020202020204" pitchFamily="34" charset="0"/>
                </a:endParaRPr>
              </a:p>
            </p:txBody>
          </p:sp>
          <p:sp>
            <p:nvSpPr>
              <p:cNvPr id="49" name="TextBox 48"/>
              <p:cNvSpPr txBox="1"/>
              <p:nvPr/>
            </p:nvSpPr>
            <p:spPr>
              <a:xfrm>
                <a:off x="1378712" y="1204999"/>
                <a:ext cx="1426892"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Technologically-Challenged</a:t>
                </a:r>
              </a:p>
            </p:txBody>
          </p:sp>
          <p:sp>
            <p:nvSpPr>
              <p:cNvPr id="50" name="TextBox 49"/>
              <p:cNvSpPr txBox="1"/>
              <p:nvPr/>
            </p:nvSpPr>
            <p:spPr>
              <a:xfrm>
                <a:off x="1703882" y="1398238"/>
                <a:ext cx="456271"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patient</a:t>
                </a:r>
              </a:p>
            </p:txBody>
          </p:sp>
          <p:sp>
            <p:nvSpPr>
              <p:cNvPr id="51" name="TextBox 50"/>
              <p:cNvSpPr txBox="1"/>
              <p:nvPr/>
            </p:nvSpPr>
            <p:spPr>
              <a:xfrm>
                <a:off x="1682509" y="1589333"/>
                <a:ext cx="973825"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Low-Expectations</a:t>
                </a:r>
              </a:p>
            </p:txBody>
          </p:sp>
          <p:sp>
            <p:nvSpPr>
              <p:cNvPr id="52" name="TextBox 51"/>
              <p:cNvSpPr txBox="1"/>
              <p:nvPr/>
            </p:nvSpPr>
            <p:spPr>
              <a:xfrm>
                <a:off x="2282168" y="1408752"/>
                <a:ext cx="391525"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Loyal</a:t>
                </a:r>
              </a:p>
            </p:txBody>
          </p:sp>
          <p:sp>
            <p:nvSpPr>
              <p:cNvPr id="53" name="TextBox 52"/>
              <p:cNvSpPr txBox="1"/>
              <p:nvPr/>
            </p:nvSpPr>
            <p:spPr>
              <a:xfrm>
                <a:off x="1645527" y="1741733"/>
                <a:ext cx="1132409"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Face-to-Face Centric</a:t>
                </a:r>
              </a:p>
            </p:txBody>
          </p:sp>
        </p:grpSp>
        <p:grpSp>
          <p:nvGrpSpPr>
            <p:cNvPr id="12" name="Group 11"/>
            <p:cNvGrpSpPr/>
            <p:nvPr/>
          </p:nvGrpSpPr>
          <p:grpSpPr>
            <a:xfrm>
              <a:off x="5874163" y="1119119"/>
              <a:ext cx="1777384" cy="1161288"/>
              <a:chOff x="5874163" y="1119119"/>
              <a:chExt cx="1777384" cy="1161288"/>
            </a:xfrm>
          </p:grpSpPr>
          <p:sp>
            <p:nvSpPr>
              <p:cNvPr id="15" name="Flowchart: Alternate Process 14"/>
              <p:cNvSpPr/>
              <p:nvPr/>
            </p:nvSpPr>
            <p:spPr>
              <a:xfrm>
                <a:off x="5874163" y="1119119"/>
                <a:ext cx="1777384" cy="1161288"/>
              </a:xfrm>
              <a:prstGeom prst="flowChartAlternateProcess">
                <a:avLst/>
              </a:prstGeom>
              <a:solidFill>
                <a:schemeClr val="accent2">
                  <a:lumMod val="75000"/>
                  <a:alpha val="79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a:p>
                <a:pPr algn="ctr"/>
                <a:endParaRPr lang="en-US" sz="2900" dirty="0">
                  <a:latin typeface="Bodoni MT Black" panose="02070A03080606020203" pitchFamily="18" charset="0"/>
                </a:endParaRPr>
              </a:p>
            </p:txBody>
          </p:sp>
          <p:sp>
            <p:nvSpPr>
              <p:cNvPr id="101" name="TextBox 100"/>
              <p:cNvSpPr txBox="1"/>
              <p:nvPr/>
            </p:nvSpPr>
            <p:spPr>
              <a:xfrm>
                <a:off x="6051869" y="1854073"/>
                <a:ext cx="1421974" cy="323165"/>
              </a:xfrm>
              <a:prstGeom prst="rect">
                <a:avLst/>
              </a:prstGeom>
              <a:noFill/>
            </p:spPr>
            <p:txBody>
              <a:bodyPr wrap="none" rtlCol="0">
                <a:spAutoFit/>
              </a:bodyPr>
              <a:lstStyle/>
              <a:p>
                <a:pPr algn="ctr">
                  <a:lnSpc>
                    <a:spcPct val="90000"/>
                  </a:lnSpc>
                </a:pPr>
                <a:r>
                  <a:rPr lang="en-US" b="1" dirty="0" smtClean="0">
                    <a:solidFill>
                      <a:schemeClr val="lt1"/>
                    </a:solidFill>
                    <a:ea typeface="+mn-ea"/>
                    <a:cs typeface="Arial" panose="020B0604020202020204" pitchFamily="34" charset="0"/>
                  </a:rPr>
                  <a:t>Businesses</a:t>
                </a:r>
                <a:endParaRPr lang="en-US" b="1" dirty="0">
                  <a:solidFill>
                    <a:schemeClr val="lt1"/>
                  </a:solidFill>
                  <a:ea typeface="+mn-ea"/>
                  <a:cs typeface="Arial" panose="020B0604020202020204" pitchFamily="34" charset="0"/>
                </a:endParaRPr>
              </a:p>
            </p:txBody>
          </p:sp>
          <p:pic>
            <p:nvPicPr>
              <p:cNvPr id="112" name="Picture 111"/>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29321" y="1225975"/>
                <a:ext cx="657789" cy="514944"/>
              </a:xfrm>
              <a:prstGeom prst="rect">
                <a:avLst/>
              </a:prstGeom>
              <a:noFill/>
            </p:spPr>
          </p:pic>
          <p:sp>
            <p:nvSpPr>
              <p:cNvPr id="56" name="TextBox 55"/>
              <p:cNvSpPr txBox="1"/>
              <p:nvPr/>
            </p:nvSpPr>
            <p:spPr>
              <a:xfrm>
                <a:off x="6703867" y="1198155"/>
                <a:ext cx="909131"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Product-focused</a:t>
                </a:r>
              </a:p>
            </p:txBody>
          </p:sp>
          <p:sp>
            <p:nvSpPr>
              <p:cNvPr id="57" name="TextBox 56"/>
              <p:cNvSpPr txBox="1"/>
              <p:nvPr/>
            </p:nvSpPr>
            <p:spPr>
              <a:xfrm>
                <a:off x="6753944" y="1383790"/>
                <a:ext cx="832655"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Intuition-driven</a:t>
                </a:r>
              </a:p>
            </p:txBody>
          </p:sp>
          <p:sp>
            <p:nvSpPr>
              <p:cNvPr id="59" name="TextBox 58"/>
              <p:cNvSpPr txBox="1"/>
              <p:nvPr/>
            </p:nvSpPr>
            <p:spPr>
              <a:xfrm>
                <a:off x="6801941" y="1558510"/>
                <a:ext cx="785581"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Linear-growth</a:t>
                </a:r>
              </a:p>
            </p:txBody>
          </p:sp>
          <p:sp>
            <p:nvSpPr>
              <p:cNvPr id="61" name="TextBox 60"/>
              <p:cNvSpPr txBox="1"/>
              <p:nvPr/>
            </p:nvSpPr>
            <p:spPr>
              <a:xfrm>
                <a:off x="6797160" y="1731958"/>
                <a:ext cx="628703"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Traditional</a:t>
                </a:r>
              </a:p>
            </p:txBody>
          </p:sp>
        </p:grpSp>
      </p:grpSp>
      <p:grpSp>
        <p:nvGrpSpPr>
          <p:cNvPr id="16" name="Group 15"/>
          <p:cNvGrpSpPr/>
          <p:nvPr/>
        </p:nvGrpSpPr>
        <p:grpSpPr>
          <a:xfrm>
            <a:off x="1396598" y="4357650"/>
            <a:ext cx="8820630" cy="1997188"/>
            <a:chOff x="1047721" y="3268237"/>
            <a:chExt cx="6617196" cy="1497891"/>
          </a:xfrm>
        </p:grpSpPr>
        <p:grpSp>
          <p:nvGrpSpPr>
            <p:cNvPr id="5" name="Group 4"/>
            <p:cNvGrpSpPr/>
            <p:nvPr/>
          </p:nvGrpSpPr>
          <p:grpSpPr>
            <a:xfrm>
              <a:off x="3454401" y="3294540"/>
              <a:ext cx="1777384" cy="1471588"/>
              <a:chOff x="3454401" y="3294540"/>
              <a:chExt cx="1777384" cy="1471588"/>
            </a:xfrm>
          </p:grpSpPr>
          <p:sp>
            <p:nvSpPr>
              <p:cNvPr id="80" name="Flowchart: Alternate Process 79"/>
              <p:cNvSpPr/>
              <p:nvPr/>
            </p:nvSpPr>
            <p:spPr>
              <a:xfrm>
                <a:off x="3454401" y="3294540"/>
                <a:ext cx="1777384" cy="1471588"/>
              </a:xfrm>
              <a:prstGeom prst="flowChartAlternateProcess">
                <a:avLst/>
              </a:prstGeom>
              <a:solidFill>
                <a:schemeClr val="accent1">
                  <a:lumMod val="25000"/>
                  <a:alpha val="79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a:p>
                <a:pPr algn="ctr"/>
                <a:endParaRPr lang="en-US" sz="2900" dirty="0">
                  <a:latin typeface="Bodoni MT Black" panose="02070A03080606020203" pitchFamily="18" charset="0"/>
                </a:endParaRPr>
              </a:p>
            </p:txBody>
          </p:sp>
          <p:pic>
            <p:nvPicPr>
              <p:cNvPr id="81" name="Picture 8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21407" y="3308254"/>
                <a:ext cx="821452" cy="781646"/>
              </a:xfrm>
              <a:prstGeom prst="rect">
                <a:avLst/>
              </a:prstGeom>
              <a:noFill/>
            </p:spPr>
          </p:pic>
          <p:sp>
            <p:nvSpPr>
              <p:cNvPr id="92" name="TextBox 91"/>
              <p:cNvSpPr txBox="1"/>
              <p:nvPr/>
            </p:nvSpPr>
            <p:spPr>
              <a:xfrm>
                <a:off x="3731388" y="4133520"/>
                <a:ext cx="1223412" cy="590931"/>
              </a:xfrm>
              <a:prstGeom prst="rect">
                <a:avLst/>
              </a:prstGeom>
              <a:noFill/>
            </p:spPr>
            <p:txBody>
              <a:bodyPr wrap="none" rtlCol="0">
                <a:spAutoFit/>
              </a:bodyPr>
              <a:lstStyle/>
              <a:p>
                <a:pPr algn="ctr">
                  <a:lnSpc>
                    <a:spcPct val="90000"/>
                  </a:lnSpc>
                </a:pPr>
                <a:r>
                  <a:rPr lang="en-US" b="1" dirty="0" smtClean="0">
                    <a:solidFill>
                      <a:schemeClr val="lt1"/>
                    </a:solidFill>
                    <a:ea typeface="+mn-ea"/>
                    <a:cs typeface="Arial" panose="020B0604020202020204" pitchFamily="34" charset="0"/>
                  </a:rPr>
                  <a:t>Digital</a:t>
                </a:r>
              </a:p>
              <a:p>
                <a:pPr algn="ctr">
                  <a:lnSpc>
                    <a:spcPct val="90000"/>
                  </a:lnSpc>
                </a:pPr>
                <a:r>
                  <a:rPr lang="en-US" b="1" dirty="0" smtClean="0">
                    <a:solidFill>
                      <a:schemeClr val="lt1"/>
                    </a:solidFill>
                    <a:ea typeface="+mn-ea"/>
                    <a:cs typeface="Arial" panose="020B0604020202020204" pitchFamily="34" charset="0"/>
                  </a:rPr>
                  <a:t>Channels</a:t>
                </a:r>
                <a:endParaRPr lang="en-US" b="1" dirty="0">
                  <a:solidFill>
                    <a:schemeClr val="lt1"/>
                  </a:solidFill>
                  <a:ea typeface="+mn-ea"/>
                  <a:cs typeface="Arial" panose="020B0604020202020204" pitchFamily="34" charset="0"/>
                </a:endParaRPr>
              </a:p>
            </p:txBody>
          </p:sp>
          <p:sp>
            <p:nvSpPr>
              <p:cNvPr id="93" name="TextBox 92"/>
              <p:cNvSpPr txBox="1"/>
              <p:nvPr/>
            </p:nvSpPr>
            <p:spPr>
              <a:xfrm>
                <a:off x="4285426" y="3381023"/>
                <a:ext cx="744399"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Social Media</a:t>
                </a:r>
              </a:p>
            </p:txBody>
          </p:sp>
          <p:sp>
            <p:nvSpPr>
              <p:cNvPr id="94" name="TextBox 93"/>
              <p:cNvSpPr txBox="1"/>
              <p:nvPr/>
            </p:nvSpPr>
            <p:spPr>
              <a:xfrm>
                <a:off x="4327092" y="3571724"/>
                <a:ext cx="450277"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Mobile</a:t>
                </a:r>
              </a:p>
            </p:txBody>
          </p:sp>
          <p:sp>
            <p:nvSpPr>
              <p:cNvPr id="95" name="TextBox 94"/>
              <p:cNvSpPr txBox="1"/>
              <p:nvPr/>
            </p:nvSpPr>
            <p:spPr>
              <a:xfrm>
                <a:off x="4760310" y="3571724"/>
                <a:ext cx="416906"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Video</a:t>
                </a:r>
              </a:p>
            </p:txBody>
          </p:sp>
          <p:sp>
            <p:nvSpPr>
              <p:cNvPr id="96" name="TextBox 95"/>
              <p:cNvSpPr txBox="1"/>
              <p:nvPr/>
            </p:nvSpPr>
            <p:spPr>
              <a:xfrm>
                <a:off x="4229845" y="3761832"/>
                <a:ext cx="963707"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Web Self-Service</a:t>
                </a:r>
              </a:p>
            </p:txBody>
          </p:sp>
          <p:sp>
            <p:nvSpPr>
              <p:cNvPr id="97" name="TextBox 96"/>
              <p:cNvSpPr txBox="1"/>
              <p:nvPr/>
            </p:nvSpPr>
            <p:spPr>
              <a:xfrm>
                <a:off x="4404227" y="3945447"/>
                <a:ext cx="450225"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Kiosks</a:t>
                </a:r>
              </a:p>
            </p:txBody>
          </p:sp>
          <p:sp>
            <p:nvSpPr>
              <p:cNvPr id="98" name="TextBox 97"/>
              <p:cNvSpPr txBox="1"/>
              <p:nvPr/>
            </p:nvSpPr>
            <p:spPr>
              <a:xfrm>
                <a:off x="4793514" y="3963768"/>
                <a:ext cx="362072"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Chat</a:t>
                </a:r>
              </a:p>
            </p:txBody>
          </p:sp>
        </p:grpSp>
        <p:grpSp>
          <p:nvGrpSpPr>
            <p:cNvPr id="4" name="Group 3"/>
            <p:cNvGrpSpPr/>
            <p:nvPr/>
          </p:nvGrpSpPr>
          <p:grpSpPr>
            <a:xfrm>
              <a:off x="1047721" y="3298934"/>
              <a:ext cx="1777384" cy="1427177"/>
              <a:chOff x="1047721" y="3298934"/>
              <a:chExt cx="1777384" cy="1427177"/>
            </a:xfrm>
          </p:grpSpPr>
          <p:grpSp>
            <p:nvGrpSpPr>
              <p:cNvPr id="78" name="Group 77"/>
              <p:cNvGrpSpPr/>
              <p:nvPr/>
            </p:nvGrpSpPr>
            <p:grpSpPr>
              <a:xfrm>
                <a:off x="1047721" y="3298934"/>
                <a:ext cx="1777384" cy="1427177"/>
                <a:chOff x="1047721" y="3298934"/>
                <a:chExt cx="1777384" cy="1427177"/>
              </a:xfrm>
            </p:grpSpPr>
            <p:sp>
              <p:nvSpPr>
                <p:cNvPr id="76" name="Flowchart: Alternate Process 75"/>
                <p:cNvSpPr/>
                <p:nvPr/>
              </p:nvSpPr>
              <p:spPr>
                <a:xfrm>
                  <a:off x="1047721" y="3298934"/>
                  <a:ext cx="1777384" cy="1427177"/>
                </a:xfrm>
                <a:prstGeom prst="flowChartAlternateProcess">
                  <a:avLst/>
                </a:prstGeom>
                <a:solidFill>
                  <a:schemeClr val="accent6">
                    <a:lumMod val="50000"/>
                    <a:alpha val="79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dirty="0">
                    <a:latin typeface="Bodoni MT Black" panose="02070A03080606020203" pitchFamily="18" charset="0"/>
                  </a:endParaRPr>
                </a:p>
                <a:p>
                  <a:pPr algn="ctr"/>
                  <a:endParaRPr lang="en-US" sz="2900" dirty="0">
                    <a:latin typeface="Bodoni MT Black" panose="02070A03080606020203" pitchFamily="18" charset="0"/>
                  </a:endParaRPr>
                </a:p>
                <a:p>
                  <a:pPr algn="ctr"/>
                  <a:endParaRPr lang="en-US" b="1" dirty="0">
                    <a:latin typeface="Arial" panose="020B0604020202020204" pitchFamily="34" charset="0"/>
                    <a:cs typeface="Arial" panose="020B0604020202020204" pitchFamily="34" charset="0"/>
                  </a:endParaRPr>
                </a:p>
                <a:p>
                  <a:pPr algn="ctr"/>
                  <a:endParaRPr lang="en-US" sz="2900" dirty="0">
                    <a:latin typeface="Bodoni MT Black" panose="02070A03080606020203" pitchFamily="18" charset="0"/>
                  </a:endParaRPr>
                </a:p>
              </p:txBody>
            </p:sp>
            <p:pic>
              <p:nvPicPr>
                <p:cNvPr id="77" name="Picture 76"/>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098551" y="3363319"/>
                  <a:ext cx="752374" cy="755518"/>
                </a:xfrm>
                <a:prstGeom prst="rect">
                  <a:avLst/>
                </a:prstGeom>
                <a:noFill/>
              </p:spPr>
            </p:pic>
          </p:grpSp>
          <p:sp>
            <p:nvSpPr>
              <p:cNvPr id="104" name="TextBox 103"/>
              <p:cNvSpPr txBox="1"/>
              <p:nvPr/>
            </p:nvSpPr>
            <p:spPr>
              <a:xfrm>
                <a:off x="1497300" y="4094864"/>
                <a:ext cx="878226" cy="572464"/>
              </a:xfrm>
              <a:prstGeom prst="rect">
                <a:avLst/>
              </a:prstGeom>
              <a:noFill/>
            </p:spPr>
            <p:txBody>
              <a:bodyPr wrap="none" rtlCol="0">
                <a:spAutoFit/>
              </a:bodyPr>
              <a:lstStyle/>
              <a:p>
                <a:pPr algn="ctr">
                  <a:lnSpc>
                    <a:spcPct val="90000"/>
                  </a:lnSpc>
                </a:pPr>
                <a:r>
                  <a:rPr lang="en-US" b="1" dirty="0" smtClean="0">
                    <a:solidFill>
                      <a:schemeClr val="lt1"/>
                    </a:solidFill>
                    <a:ea typeface="+mn-ea"/>
                    <a:cs typeface="Arial" panose="020B0604020202020204" pitchFamily="34" charset="0"/>
                  </a:rPr>
                  <a:t>Digital</a:t>
                </a:r>
              </a:p>
              <a:p>
                <a:pPr algn="ctr">
                  <a:lnSpc>
                    <a:spcPct val="90000"/>
                  </a:lnSpc>
                </a:pPr>
                <a:r>
                  <a:rPr lang="en-US" b="1" dirty="0" smtClean="0">
                    <a:solidFill>
                      <a:schemeClr val="lt1"/>
                    </a:solidFill>
                    <a:cs typeface="Arial" panose="020B0604020202020204" pitchFamily="34" charset="0"/>
                  </a:rPr>
                  <a:t>Tenant</a:t>
                </a:r>
                <a:endParaRPr lang="en-US" b="1" dirty="0">
                  <a:solidFill>
                    <a:schemeClr val="lt1"/>
                  </a:solidFill>
                  <a:ea typeface="+mn-ea"/>
                  <a:cs typeface="Arial" panose="020B0604020202020204" pitchFamily="34" charset="0"/>
                </a:endParaRPr>
              </a:p>
            </p:txBody>
          </p:sp>
          <p:sp>
            <p:nvSpPr>
              <p:cNvPr id="105" name="TextBox 104"/>
              <p:cNvSpPr txBox="1"/>
              <p:nvPr/>
            </p:nvSpPr>
            <p:spPr>
              <a:xfrm>
                <a:off x="1645527" y="3329427"/>
                <a:ext cx="685491"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Tech-Savvy</a:t>
                </a:r>
              </a:p>
            </p:txBody>
          </p:sp>
          <p:sp>
            <p:nvSpPr>
              <p:cNvPr id="106" name="TextBox 105"/>
              <p:cNvSpPr txBox="1"/>
              <p:nvPr/>
            </p:nvSpPr>
            <p:spPr>
              <a:xfrm>
                <a:off x="1873838" y="3481420"/>
                <a:ext cx="862264"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Knowledgeable </a:t>
                </a:r>
              </a:p>
            </p:txBody>
          </p:sp>
          <p:sp>
            <p:nvSpPr>
              <p:cNvPr id="107" name="TextBox 106"/>
              <p:cNvSpPr txBox="1"/>
              <p:nvPr/>
            </p:nvSpPr>
            <p:spPr>
              <a:xfrm>
                <a:off x="1682509" y="3620690"/>
                <a:ext cx="703215"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Empowered</a:t>
                </a:r>
              </a:p>
            </p:txBody>
          </p:sp>
          <p:sp>
            <p:nvSpPr>
              <p:cNvPr id="108" name="TextBox 107"/>
              <p:cNvSpPr txBox="1"/>
              <p:nvPr/>
            </p:nvSpPr>
            <p:spPr>
              <a:xfrm>
                <a:off x="2170759" y="3747590"/>
                <a:ext cx="630469"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Always on</a:t>
                </a:r>
              </a:p>
            </p:txBody>
          </p:sp>
          <p:sp>
            <p:nvSpPr>
              <p:cNvPr id="109" name="TextBox 108"/>
              <p:cNvSpPr txBox="1"/>
              <p:nvPr/>
            </p:nvSpPr>
            <p:spPr>
              <a:xfrm>
                <a:off x="1692087" y="3867036"/>
                <a:ext cx="573827"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Impatient</a:t>
                </a:r>
              </a:p>
            </p:txBody>
          </p:sp>
          <p:sp>
            <p:nvSpPr>
              <p:cNvPr id="110" name="TextBox 109"/>
              <p:cNvSpPr txBox="1"/>
              <p:nvPr/>
            </p:nvSpPr>
            <p:spPr>
              <a:xfrm>
                <a:off x="2042811" y="3981589"/>
                <a:ext cx="744399"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Have Choice</a:t>
                </a:r>
              </a:p>
            </p:txBody>
          </p:sp>
        </p:grpSp>
        <p:grpSp>
          <p:nvGrpSpPr>
            <p:cNvPr id="13" name="Group 12"/>
            <p:cNvGrpSpPr/>
            <p:nvPr/>
          </p:nvGrpSpPr>
          <p:grpSpPr>
            <a:xfrm>
              <a:off x="5874163" y="3268237"/>
              <a:ext cx="1790754" cy="1457874"/>
              <a:chOff x="5874163" y="3268237"/>
              <a:chExt cx="1790754" cy="1457874"/>
            </a:xfrm>
          </p:grpSpPr>
          <p:sp>
            <p:nvSpPr>
              <p:cNvPr id="83" name="Flowchart: Alternate Process 82"/>
              <p:cNvSpPr/>
              <p:nvPr/>
            </p:nvSpPr>
            <p:spPr>
              <a:xfrm>
                <a:off x="5874163" y="3268237"/>
                <a:ext cx="1777384" cy="1457874"/>
              </a:xfrm>
              <a:prstGeom prst="flowChartAlternateProcess">
                <a:avLst/>
              </a:prstGeom>
              <a:solidFill>
                <a:schemeClr val="accent2">
                  <a:lumMod val="75000"/>
                  <a:alpha val="79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a:p>
                <a:pPr algn="ctr"/>
                <a:endParaRPr lang="en-US" sz="2900" dirty="0">
                  <a:latin typeface="Bodoni MT Black" panose="02070A03080606020203" pitchFamily="18" charset="0"/>
                </a:endParaRPr>
              </a:p>
            </p:txBody>
          </p:sp>
          <p:pic>
            <p:nvPicPr>
              <p:cNvPr id="84" name="Picture 8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29322" y="3412620"/>
                <a:ext cx="657789" cy="514944"/>
              </a:xfrm>
              <a:prstGeom prst="rect">
                <a:avLst/>
              </a:prstGeom>
              <a:noFill/>
            </p:spPr>
          </p:pic>
          <p:sp>
            <p:nvSpPr>
              <p:cNvPr id="102" name="TextBox 101"/>
              <p:cNvSpPr txBox="1"/>
              <p:nvPr/>
            </p:nvSpPr>
            <p:spPr>
              <a:xfrm>
                <a:off x="6057142" y="4094864"/>
                <a:ext cx="1467068" cy="590931"/>
              </a:xfrm>
              <a:prstGeom prst="rect">
                <a:avLst/>
              </a:prstGeom>
              <a:noFill/>
            </p:spPr>
            <p:txBody>
              <a:bodyPr wrap="none" rtlCol="0">
                <a:spAutoFit/>
              </a:bodyPr>
              <a:lstStyle/>
              <a:p>
                <a:pPr algn="ctr">
                  <a:lnSpc>
                    <a:spcPct val="90000"/>
                  </a:lnSpc>
                </a:pPr>
                <a:r>
                  <a:rPr lang="en-US" b="1" dirty="0" smtClean="0">
                    <a:solidFill>
                      <a:schemeClr val="lt1"/>
                    </a:solidFill>
                    <a:ea typeface="+mn-ea"/>
                    <a:cs typeface="Arial" panose="020B0604020202020204" pitchFamily="34" charset="0"/>
                  </a:rPr>
                  <a:t>Digital</a:t>
                </a:r>
              </a:p>
              <a:p>
                <a:pPr algn="ctr">
                  <a:lnSpc>
                    <a:spcPct val="90000"/>
                  </a:lnSpc>
                </a:pPr>
                <a:r>
                  <a:rPr lang="en-US" b="1" dirty="0" smtClean="0">
                    <a:solidFill>
                      <a:schemeClr val="lt1"/>
                    </a:solidFill>
                    <a:ea typeface="+mn-ea"/>
                    <a:cs typeface="Arial" panose="020B0604020202020204" pitchFamily="34" charset="0"/>
                  </a:rPr>
                  <a:t>Businesses</a:t>
                </a:r>
                <a:endParaRPr lang="en-US" b="1" dirty="0">
                  <a:solidFill>
                    <a:schemeClr val="lt1"/>
                  </a:solidFill>
                  <a:ea typeface="+mn-ea"/>
                  <a:cs typeface="Arial" panose="020B0604020202020204" pitchFamily="34" charset="0"/>
                </a:endParaRPr>
              </a:p>
            </p:txBody>
          </p:sp>
          <p:sp>
            <p:nvSpPr>
              <p:cNvPr id="55" name="TextBox 54"/>
              <p:cNvSpPr txBox="1"/>
              <p:nvPr/>
            </p:nvSpPr>
            <p:spPr>
              <a:xfrm>
                <a:off x="6628122" y="3392072"/>
                <a:ext cx="862161" cy="185628"/>
              </a:xfrm>
              <a:prstGeom prst="rect">
                <a:avLst/>
              </a:prstGeom>
              <a:noFill/>
            </p:spPr>
            <p:txBody>
              <a:bodyPr wrap="none" rtlCol="0">
                <a:spAutoFit/>
              </a:bodyPr>
              <a:lstStyle/>
              <a:p>
                <a:pPr>
                  <a:lnSpc>
                    <a:spcPct val="90000"/>
                  </a:lnSpc>
                  <a:spcBef>
                    <a:spcPts val="800"/>
                  </a:spcBef>
                </a:pPr>
                <a:r>
                  <a:rPr lang="en-US" sz="1100" dirty="0" smtClean="0">
                    <a:solidFill>
                      <a:schemeClr val="bg1"/>
                    </a:solidFill>
                  </a:rPr>
                  <a:t>Tenant-</a:t>
                </a:r>
                <a:r>
                  <a:rPr lang="en-US" sz="1100" dirty="0">
                    <a:solidFill>
                      <a:schemeClr val="bg1"/>
                    </a:solidFill>
                  </a:rPr>
                  <a:t>focused</a:t>
                </a:r>
              </a:p>
            </p:txBody>
          </p:sp>
          <p:sp>
            <p:nvSpPr>
              <p:cNvPr id="58" name="TextBox 57"/>
              <p:cNvSpPr txBox="1"/>
              <p:nvPr/>
            </p:nvSpPr>
            <p:spPr>
              <a:xfrm>
                <a:off x="6651047" y="3580214"/>
                <a:ext cx="1003227" cy="185628"/>
              </a:xfrm>
              <a:prstGeom prst="rect">
                <a:avLst/>
              </a:prstGeom>
              <a:noFill/>
            </p:spPr>
            <p:txBody>
              <a:bodyPr wrap="none" rtlCol="0">
                <a:spAutoFit/>
              </a:bodyPr>
              <a:lstStyle/>
              <a:p>
                <a:pPr>
                  <a:lnSpc>
                    <a:spcPct val="90000"/>
                  </a:lnSpc>
                  <a:spcBef>
                    <a:spcPts val="800"/>
                  </a:spcBef>
                </a:pPr>
                <a:r>
                  <a:rPr lang="en-US" sz="1100" dirty="0" smtClean="0">
                    <a:solidFill>
                      <a:schemeClr val="bg1"/>
                    </a:solidFill>
                  </a:rPr>
                  <a:t>Knowledge-</a:t>
                </a:r>
                <a:r>
                  <a:rPr lang="en-US" sz="1100" dirty="0">
                    <a:solidFill>
                      <a:schemeClr val="bg1"/>
                    </a:solidFill>
                  </a:rPr>
                  <a:t>Driven</a:t>
                </a:r>
              </a:p>
            </p:txBody>
          </p:sp>
          <p:sp>
            <p:nvSpPr>
              <p:cNvPr id="60" name="TextBox 59"/>
              <p:cNvSpPr txBox="1"/>
              <p:nvPr/>
            </p:nvSpPr>
            <p:spPr>
              <a:xfrm>
                <a:off x="6620455" y="3747745"/>
                <a:ext cx="1044462"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Exponential-growth </a:t>
                </a:r>
              </a:p>
            </p:txBody>
          </p:sp>
          <p:sp>
            <p:nvSpPr>
              <p:cNvPr id="62" name="TextBox 61"/>
              <p:cNvSpPr txBox="1"/>
              <p:nvPr/>
            </p:nvSpPr>
            <p:spPr>
              <a:xfrm>
                <a:off x="6756600" y="3930387"/>
                <a:ext cx="620953" cy="185628"/>
              </a:xfrm>
              <a:prstGeom prst="rect">
                <a:avLst/>
              </a:prstGeom>
              <a:noFill/>
            </p:spPr>
            <p:txBody>
              <a:bodyPr wrap="none" rtlCol="0">
                <a:spAutoFit/>
              </a:bodyPr>
              <a:lstStyle/>
              <a:p>
                <a:pPr>
                  <a:lnSpc>
                    <a:spcPct val="90000"/>
                  </a:lnSpc>
                  <a:spcBef>
                    <a:spcPts val="800"/>
                  </a:spcBef>
                </a:pPr>
                <a:r>
                  <a:rPr lang="en-US" sz="1100" dirty="0">
                    <a:solidFill>
                      <a:schemeClr val="bg1"/>
                    </a:solidFill>
                  </a:rPr>
                  <a:t>Innovative</a:t>
                </a:r>
              </a:p>
            </p:txBody>
          </p:sp>
        </p:grpSp>
      </p:grpSp>
    </p:spTree>
    <p:extLst>
      <p:ext uri="{BB962C8B-B14F-4D97-AF65-F5344CB8AC3E}">
        <p14:creationId xmlns:p14="http://schemas.microsoft.com/office/powerpoint/2010/main" val="419723363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42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Picture 7"/>
          <p:cNvPicPr>
            <a:picLocks noChangeAspect="1"/>
          </p:cNvPicPr>
          <p:nvPr/>
        </p:nvPicPr>
        <p:blipFill>
          <a:blip r:embed="rId2"/>
          <a:stretch>
            <a:fillRect/>
          </a:stretch>
        </p:blipFill>
        <p:spPr>
          <a:xfrm>
            <a:off x="369919" y="345211"/>
            <a:ext cx="8790760" cy="6065862"/>
          </a:xfrm>
          <a:prstGeom prst="rect">
            <a:avLst/>
          </a:prstGeom>
          <a:ln w="57150" cmpd="sng">
            <a:solidFill>
              <a:srgbClr val="FFFFFF"/>
            </a:solidFill>
          </a:ln>
        </p:spPr>
      </p:pic>
      <p:sp>
        <p:nvSpPr>
          <p:cNvPr id="10" name="TextBox 9"/>
          <p:cNvSpPr txBox="1"/>
          <p:nvPr/>
        </p:nvSpPr>
        <p:spPr>
          <a:xfrm>
            <a:off x="4044445" y="2120587"/>
            <a:ext cx="8039570" cy="2308324"/>
          </a:xfrm>
          <a:prstGeom prst="rect">
            <a:avLst/>
          </a:prstGeom>
          <a:solidFill>
            <a:schemeClr val="bg2">
              <a:lumMod val="75000"/>
            </a:schemeClr>
          </a:solidFill>
          <a:ln w="57150" cmpd="sng">
            <a:solidFill>
              <a:srgbClr val="FFFFFF"/>
            </a:solidFill>
          </a:ln>
        </p:spPr>
        <p:txBody>
          <a:bodyPr wrap="square" rtlCol="0">
            <a:spAutoFit/>
          </a:bodyPr>
          <a:lstStyle/>
          <a:p>
            <a:r>
              <a:rPr lang="en-US" sz="3600" b="1" dirty="0">
                <a:solidFill>
                  <a:schemeClr val="tx1">
                    <a:lumMod val="50000"/>
                    <a:lumOff val="50000"/>
                  </a:schemeClr>
                </a:solidFill>
                <a:latin typeface="Calibri"/>
                <a:cs typeface="Calibri"/>
              </a:rPr>
              <a:t>The end of the Internet is drawing </a:t>
            </a:r>
            <a:r>
              <a:rPr lang="en-US" sz="3600" b="1" dirty="0" smtClean="0">
                <a:solidFill>
                  <a:schemeClr val="tx1">
                    <a:lumMod val="50000"/>
                    <a:lumOff val="50000"/>
                  </a:schemeClr>
                </a:solidFill>
                <a:latin typeface="Calibri"/>
                <a:cs typeface="Calibri"/>
              </a:rPr>
              <a:t>near…</a:t>
            </a:r>
          </a:p>
          <a:p>
            <a:r>
              <a:rPr lang="en-US" sz="1800" dirty="0" smtClean="0">
                <a:solidFill>
                  <a:srgbClr val="FFFFFF"/>
                </a:solidFill>
                <a:latin typeface="Calibri"/>
                <a:cs typeface="Calibri"/>
              </a:rPr>
              <a:t>While </a:t>
            </a:r>
            <a:r>
              <a:rPr lang="en-US" sz="1800" dirty="0">
                <a:solidFill>
                  <a:srgbClr val="FFFFFF"/>
                </a:solidFill>
                <a:latin typeface="Calibri"/>
                <a:cs typeface="Calibri"/>
              </a:rPr>
              <a:t>speaking at the World Economic Forum in Davos, Switzerland, </a:t>
            </a:r>
            <a:r>
              <a:rPr lang="en-US" sz="1800" dirty="0" smtClean="0">
                <a:solidFill>
                  <a:srgbClr val="FF0000"/>
                </a:solidFill>
                <a:latin typeface="Calibri"/>
                <a:cs typeface="Calibri"/>
              </a:rPr>
              <a:t>Google's </a:t>
            </a:r>
            <a:r>
              <a:rPr lang="en-US" sz="1800" dirty="0">
                <a:solidFill>
                  <a:srgbClr val="FF0000"/>
                </a:solidFill>
                <a:latin typeface="Calibri"/>
                <a:cs typeface="Calibri"/>
              </a:rPr>
              <a:t>executive chairman, Eric Schmidt</a:t>
            </a:r>
            <a:r>
              <a:rPr lang="en-US" sz="1800" dirty="0">
                <a:solidFill>
                  <a:srgbClr val="FFFFFF"/>
                </a:solidFill>
                <a:latin typeface="Calibri"/>
                <a:cs typeface="Calibri"/>
              </a:rPr>
              <a:t>, said the current Internet will </a:t>
            </a:r>
            <a:r>
              <a:rPr lang="en-US" sz="1800" dirty="0" smtClean="0">
                <a:solidFill>
                  <a:srgbClr val="FFFFFF"/>
                </a:solidFill>
                <a:latin typeface="Calibri"/>
                <a:cs typeface="Calibri"/>
              </a:rPr>
              <a:t>vanish </a:t>
            </a:r>
            <a:r>
              <a:rPr lang="en-US" sz="1800" dirty="0">
                <a:solidFill>
                  <a:srgbClr val="FFFFFF"/>
                </a:solidFill>
                <a:latin typeface="Calibri"/>
                <a:cs typeface="Calibri"/>
              </a:rPr>
              <a:t>as it becomes a part of everyday objects and services.</a:t>
            </a:r>
          </a:p>
          <a:p>
            <a:r>
              <a:rPr lang="en-US" sz="1800" dirty="0">
                <a:solidFill>
                  <a:srgbClr val="FFFFFF"/>
                </a:solidFill>
                <a:latin typeface="Calibri"/>
                <a:cs typeface="Calibri"/>
              </a:rPr>
              <a:t>"There will be so many IP addresses, so many devices, sensors, things that you are wearing, things that you are interacting with that you won't even sense it," Schmidt said. "It will be part of your presence all the time."</a:t>
            </a:r>
          </a:p>
        </p:txBody>
      </p:sp>
      <p:pic>
        <p:nvPicPr>
          <p:cNvPr id="12" name="Picture 11"/>
          <p:cNvPicPr>
            <a:picLocks noChangeAspect="1"/>
          </p:cNvPicPr>
          <p:nvPr/>
        </p:nvPicPr>
        <p:blipFill>
          <a:blip r:embed="rId3"/>
          <a:stretch>
            <a:fillRect/>
          </a:stretch>
        </p:blipFill>
        <p:spPr>
          <a:xfrm>
            <a:off x="900133" y="312477"/>
            <a:ext cx="9852171" cy="6075690"/>
          </a:xfrm>
          <a:prstGeom prst="rect">
            <a:avLst/>
          </a:prstGeom>
          <a:ln w="57150" cmpd="sng">
            <a:solidFill>
              <a:srgbClr val="FFFFFF"/>
            </a:solidFill>
          </a:ln>
        </p:spPr>
      </p:pic>
      <p:pic>
        <p:nvPicPr>
          <p:cNvPr id="13" name="Picture 12"/>
          <p:cNvPicPr>
            <a:picLocks noChangeAspect="1"/>
          </p:cNvPicPr>
          <p:nvPr/>
        </p:nvPicPr>
        <p:blipFill>
          <a:blip r:embed="rId4"/>
          <a:stretch>
            <a:fillRect/>
          </a:stretch>
        </p:blipFill>
        <p:spPr>
          <a:xfrm>
            <a:off x="0" y="0"/>
            <a:ext cx="12062756" cy="8873638"/>
          </a:xfrm>
          <a:prstGeom prst="rect">
            <a:avLst/>
          </a:prstGeom>
          <a:ln w="76200" cmpd="sng">
            <a:solidFill>
              <a:srgbClr val="FFFFFF"/>
            </a:solidFill>
          </a:ln>
        </p:spPr>
      </p:pic>
    </p:spTree>
    <p:extLst>
      <p:ext uri="{BB962C8B-B14F-4D97-AF65-F5344CB8AC3E}">
        <p14:creationId xmlns:p14="http://schemas.microsoft.com/office/powerpoint/2010/main" val="38661517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600" fill="hold"/>
                                        <p:tgtEl>
                                          <p:spTgt spid="12"/>
                                        </p:tgtEl>
                                        <p:attrNameLst>
                                          <p:attrName>ppt_x</p:attrName>
                                        </p:attrNameLst>
                                      </p:cBhvr>
                                      <p:tavLst>
                                        <p:tav tm="0">
                                          <p:val>
                                            <p:strVal val="0-#ppt_w/2"/>
                                          </p:val>
                                        </p:tav>
                                        <p:tav tm="100000">
                                          <p:val>
                                            <p:strVal val="#ppt_x"/>
                                          </p:val>
                                        </p:tav>
                                      </p:tavLst>
                                    </p:anim>
                                    <p:anim calcmode="lin" valueType="num">
                                      <p:cBhvr additive="base">
                                        <p:cTn id="18" dur="6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480" y="517818"/>
            <a:ext cx="12112345" cy="5069440"/>
          </a:xfrm>
          <a:prstGeom prst="rect">
            <a:avLst/>
          </a:prstGeom>
        </p:spPr>
      </p:pic>
    </p:spTree>
    <p:extLst>
      <p:ext uri="{BB962C8B-B14F-4D97-AF65-F5344CB8AC3E}">
        <p14:creationId xmlns:p14="http://schemas.microsoft.com/office/powerpoint/2010/main" val="3162746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87" y="123290"/>
            <a:ext cx="11347796" cy="1020576"/>
          </a:xfrm>
          <a:noFill/>
        </p:spPr>
        <p:txBody>
          <a:bodyPr/>
          <a:lstStyle/>
          <a:p>
            <a:r>
              <a:rPr lang="en-US" sz="6600" dirty="0" smtClean="0">
                <a:solidFill>
                  <a:schemeClr val="tx1">
                    <a:lumMod val="50000"/>
                    <a:lumOff val="50000"/>
                  </a:schemeClr>
                </a:solidFill>
                <a:latin typeface="Gill Sans MT"/>
                <a:cs typeface="Gill Sans MT"/>
              </a:rPr>
              <a:t>TRENDS AS WE SEE THEM</a:t>
            </a:r>
            <a:endParaRPr lang="en-US" sz="6600" dirty="0">
              <a:solidFill>
                <a:schemeClr val="tx1">
                  <a:lumMod val="50000"/>
                  <a:lumOff val="50000"/>
                </a:schemeClr>
              </a:solidFill>
              <a:latin typeface="Gill Sans MT"/>
              <a:cs typeface="Gill Sans MT"/>
            </a:endParaRPr>
          </a:p>
        </p:txBody>
      </p:sp>
      <p:sp>
        <p:nvSpPr>
          <p:cNvPr id="5" name="Rectangle 4"/>
          <p:cNvSpPr/>
          <p:nvPr/>
        </p:nvSpPr>
        <p:spPr>
          <a:xfrm>
            <a:off x="563742" y="1298995"/>
            <a:ext cx="10764638" cy="1232899"/>
          </a:xfrm>
          <a:prstGeom prst="rect">
            <a:avLst/>
          </a:prstGeom>
          <a:solidFill>
            <a:schemeClr val="accent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DIGITAL FIRST</a:t>
            </a:r>
            <a:endParaRPr lang="en-US" sz="4800" dirty="0" smtClean="0"/>
          </a:p>
        </p:txBody>
      </p:sp>
      <p:sp>
        <p:nvSpPr>
          <p:cNvPr id="6" name="Rectangle 5"/>
          <p:cNvSpPr/>
          <p:nvPr/>
        </p:nvSpPr>
        <p:spPr>
          <a:xfrm>
            <a:off x="563742" y="2733610"/>
            <a:ext cx="10764638" cy="1347285"/>
          </a:xfrm>
          <a:prstGeom prst="rect">
            <a:avLst/>
          </a:prstGeom>
          <a:solidFill>
            <a:schemeClr val="accent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DATA IS THE NEW OIL</a:t>
            </a:r>
            <a:endParaRPr lang="en-US" sz="4800" dirty="0" smtClean="0"/>
          </a:p>
        </p:txBody>
      </p:sp>
      <p:sp>
        <p:nvSpPr>
          <p:cNvPr id="7" name="Rectangle 6"/>
          <p:cNvSpPr/>
          <p:nvPr/>
        </p:nvSpPr>
        <p:spPr>
          <a:xfrm>
            <a:off x="563742" y="4376791"/>
            <a:ext cx="10764638" cy="901044"/>
          </a:xfrm>
          <a:prstGeom prst="rect">
            <a:avLst/>
          </a:prstGeom>
          <a:solidFill>
            <a:schemeClr val="accent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RE-HUMANISING CARE </a:t>
            </a:r>
            <a:endParaRPr lang="en-US" sz="4800" dirty="0" smtClean="0"/>
          </a:p>
        </p:txBody>
      </p:sp>
      <p:sp>
        <p:nvSpPr>
          <p:cNvPr id="8" name="Rectangle 7"/>
          <p:cNvSpPr/>
          <p:nvPr/>
        </p:nvSpPr>
        <p:spPr>
          <a:xfrm>
            <a:off x="563742" y="5552497"/>
            <a:ext cx="10764638" cy="901044"/>
          </a:xfrm>
          <a:prstGeom prst="rect">
            <a:avLst/>
          </a:prstGeom>
          <a:solidFill>
            <a:schemeClr val="accent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SMART THINGS</a:t>
            </a:r>
            <a:endParaRPr lang="en-US" sz="4800" dirty="0" smtClean="0"/>
          </a:p>
        </p:txBody>
      </p:sp>
    </p:spTree>
    <p:extLst>
      <p:ext uri="{BB962C8B-B14F-4D97-AF65-F5344CB8AC3E}">
        <p14:creationId xmlns:p14="http://schemas.microsoft.com/office/powerpoint/2010/main" val="20184659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818" name="Freeform 2"/>
          <p:cNvSpPr>
            <a:spLocks/>
          </p:cNvSpPr>
          <p:nvPr/>
        </p:nvSpPr>
        <p:spPr bwMode="auto">
          <a:xfrm>
            <a:off x="6126161" y="1303340"/>
            <a:ext cx="2922355" cy="4741863"/>
          </a:xfrm>
          <a:custGeom>
            <a:avLst/>
            <a:gdLst>
              <a:gd name="T0" fmla="*/ 160 w 1381"/>
              <a:gd name="T1" fmla="*/ 0 h 2987"/>
              <a:gd name="T2" fmla="*/ 0 w 1381"/>
              <a:gd name="T3" fmla="*/ 240 h 2987"/>
              <a:gd name="T4" fmla="*/ 1 w 1381"/>
              <a:gd name="T5" fmla="*/ 2987 h 2987"/>
              <a:gd name="T6" fmla="*/ 1379 w 1381"/>
              <a:gd name="T7" fmla="*/ 2985 h 2987"/>
              <a:gd name="T8" fmla="*/ 1381 w 1381"/>
              <a:gd name="T9" fmla="*/ 0 h 2987"/>
              <a:gd name="T10" fmla="*/ 160 w 1381"/>
              <a:gd name="T11" fmla="*/ 0 h 2987"/>
            </a:gdLst>
            <a:ahLst/>
            <a:cxnLst>
              <a:cxn ang="0">
                <a:pos x="T0" y="T1"/>
              </a:cxn>
              <a:cxn ang="0">
                <a:pos x="T2" y="T3"/>
              </a:cxn>
              <a:cxn ang="0">
                <a:pos x="T4" y="T5"/>
              </a:cxn>
              <a:cxn ang="0">
                <a:pos x="T6" y="T7"/>
              </a:cxn>
              <a:cxn ang="0">
                <a:pos x="T8" y="T9"/>
              </a:cxn>
              <a:cxn ang="0">
                <a:pos x="T10" y="T11"/>
              </a:cxn>
            </a:cxnLst>
            <a:rect l="0" t="0" r="r" b="b"/>
            <a:pathLst>
              <a:path w="1381" h="2987">
                <a:moveTo>
                  <a:pt x="160" y="0"/>
                </a:moveTo>
                <a:lnTo>
                  <a:pt x="0" y="240"/>
                </a:lnTo>
                <a:lnTo>
                  <a:pt x="1" y="2987"/>
                </a:lnTo>
                <a:lnTo>
                  <a:pt x="1379" y="2985"/>
                </a:lnTo>
                <a:lnTo>
                  <a:pt x="1381" y="0"/>
                </a:lnTo>
                <a:lnTo>
                  <a:pt x="160" y="0"/>
                </a:lnTo>
                <a:close/>
              </a:path>
            </a:pathLst>
          </a:custGeom>
          <a:solidFill>
            <a:srgbClr val="EDEDBB"/>
          </a:solidFill>
          <a:ln w="15875" cap="flat" cmpd="sng">
            <a:solidFill>
              <a:srgbClr val="44412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73025" tIns="36512" rIns="73025" bIns="36512" anchor="ctr"/>
          <a:lstStyle/>
          <a:p>
            <a:pPr defTabSz="914400">
              <a:defRPr/>
            </a:pPr>
            <a:endParaRPr lang="en-US" sz="1800">
              <a:solidFill>
                <a:srgbClr val="0096D6"/>
              </a:solidFill>
              <a:latin typeface="Arial"/>
            </a:endParaRPr>
          </a:p>
        </p:txBody>
      </p:sp>
      <p:sp>
        <p:nvSpPr>
          <p:cNvPr id="1570819" name="Freeform 3"/>
          <p:cNvSpPr>
            <a:spLocks/>
          </p:cNvSpPr>
          <p:nvPr/>
        </p:nvSpPr>
        <p:spPr bwMode="auto">
          <a:xfrm>
            <a:off x="9122583" y="1303340"/>
            <a:ext cx="2922355" cy="4741863"/>
          </a:xfrm>
          <a:custGeom>
            <a:avLst/>
            <a:gdLst>
              <a:gd name="T0" fmla="*/ 160 w 1381"/>
              <a:gd name="T1" fmla="*/ 0 h 2987"/>
              <a:gd name="T2" fmla="*/ 0 w 1381"/>
              <a:gd name="T3" fmla="*/ 240 h 2987"/>
              <a:gd name="T4" fmla="*/ 1 w 1381"/>
              <a:gd name="T5" fmla="*/ 2987 h 2987"/>
              <a:gd name="T6" fmla="*/ 1379 w 1381"/>
              <a:gd name="T7" fmla="*/ 2985 h 2987"/>
              <a:gd name="T8" fmla="*/ 1381 w 1381"/>
              <a:gd name="T9" fmla="*/ 0 h 2987"/>
              <a:gd name="T10" fmla="*/ 160 w 1381"/>
              <a:gd name="T11" fmla="*/ 0 h 2987"/>
            </a:gdLst>
            <a:ahLst/>
            <a:cxnLst>
              <a:cxn ang="0">
                <a:pos x="T0" y="T1"/>
              </a:cxn>
              <a:cxn ang="0">
                <a:pos x="T2" y="T3"/>
              </a:cxn>
              <a:cxn ang="0">
                <a:pos x="T4" y="T5"/>
              </a:cxn>
              <a:cxn ang="0">
                <a:pos x="T6" y="T7"/>
              </a:cxn>
              <a:cxn ang="0">
                <a:pos x="T8" y="T9"/>
              </a:cxn>
              <a:cxn ang="0">
                <a:pos x="T10" y="T11"/>
              </a:cxn>
            </a:cxnLst>
            <a:rect l="0" t="0" r="r" b="b"/>
            <a:pathLst>
              <a:path w="1381" h="2987">
                <a:moveTo>
                  <a:pt x="160" y="0"/>
                </a:moveTo>
                <a:lnTo>
                  <a:pt x="0" y="240"/>
                </a:lnTo>
                <a:lnTo>
                  <a:pt x="1" y="2987"/>
                </a:lnTo>
                <a:lnTo>
                  <a:pt x="1379" y="2985"/>
                </a:lnTo>
                <a:lnTo>
                  <a:pt x="1381" y="0"/>
                </a:lnTo>
                <a:lnTo>
                  <a:pt x="160" y="0"/>
                </a:lnTo>
                <a:close/>
              </a:path>
            </a:pathLst>
          </a:custGeom>
          <a:solidFill>
            <a:schemeClr val="bg1"/>
          </a:solidFill>
          <a:ln w="15875" cap="flat" cmpd="sng">
            <a:solidFill>
              <a:schemeClr val="tx1"/>
            </a:solidFill>
            <a:prstDash val="solid"/>
            <a:round/>
            <a:headEnd type="none" w="med" len="med"/>
            <a:tailEnd type="none" w="med" len="med"/>
          </a:ln>
          <a:effectLst/>
          <a:extLst/>
        </p:spPr>
        <p:txBody>
          <a:bodyPr lIns="82124" tIns="41061" rIns="82124" bIns="41061"/>
          <a:lstStyle/>
          <a:p>
            <a:pPr defTabSz="914400">
              <a:defRPr/>
            </a:pPr>
            <a:endParaRPr lang="en-US" sz="1800">
              <a:solidFill>
                <a:srgbClr val="0096D6"/>
              </a:solidFill>
              <a:latin typeface="Arial"/>
            </a:endParaRPr>
          </a:p>
        </p:txBody>
      </p:sp>
      <p:sp>
        <p:nvSpPr>
          <p:cNvPr id="1570820" name="Freeform 4"/>
          <p:cNvSpPr>
            <a:spLocks/>
          </p:cNvSpPr>
          <p:nvPr/>
        </p:nvSpPr>
        <p:spPr bwMode="auto">
          <a:xfrm>
            <a:off x="3138216" y="1303340"/>
            <a:ext cx="2922355" cy="4741863"/>
          </a:xfrm>
          <a:custGeom>
            <a:avLst/>
            <a:gdLst>
              <a:gd name="T0" fmla="*/ 160 w 1381"/>
              <a:gd name="T1" fmla="*/ 0 h 2987"/>
              <a:gd name="T2" fmla="*/ 0 w 1381"/>
              <a:gd name="T3" fmla="*/ 240 h 2987"/>
              <a:gd name="T4" fmla="*/ 1 w 1381"/>
              <a:gd name="T5" fmla="*/ 2987 h 2987"/>
              <a:gd name="T6" fmla="*/ 1379 w 1381"/>
              <a:gd name="T7" fmla="*/ 2985 h 2987"/>
              <a:gd name="T8" fmla="*/ 1381 w 1381"/>
              <a:gd name="T9" fmla="*/ 0 h 2987"/>
              <a:gd name="T10" fmla="*/ 160 w 1381"/>
              <a:gd name="T11" fmla="*/ 0 h 2987"/>
            </a:gdLst>
            <a:ahLst/>
            <a:cxnLst>
              <a:cxn ang="0">
                <a:pos x="T0" y="T1"/>
              </a:cxn>
              <a:cxn ang="0">
                <a:pos x="T2" y="T3"/>
              </a:cxn>
              <a:cxn ang="0">
                <a:pos x="T4" y="T5"/>
              </a:cxn>
              <a:cxn ang="0">
                <a:pos x="T6" y="T7"/>
              </a:cxn>
              <a:cxn ang="0">
                <a:pos x="T8" y="T9"/>
              </a:cxn>
              <a:cxn ang="0">
                <a:pos x="T10" y="T11"/>
              </a:cxn>
            </a:cxnLst>
            <a:rect l="0" t="0" r="r" b="b"/>
            <a:pathLst>
              <a:path w="1381" h="2987">
                <a:moveTo>
                  <a:pt x="160" y="0"/>
                </a:moveTo>
                <a:lnTo>
                  <a:pt x="0" y="240"/>
                </a:lnTo>
                <a:lnTo>
                  <a:pt x="1" y="2987"/>
                </a:lnTo>
                <a:lnTo>
                  <a:pt x="1379" y="2985"/>
                </a:lnTo>
                <a:lnTo>
                  <a:pt x="1381" y="0"/>
                </a:lnTo>
                <a:lnTo>
                  <a:pt x="160" y="0"/>
                </a:lnTo>
                <a:close/>
              </a:path>
            </a:pathLst>
          </a:custGeom>
          <a:solidFill>
            <a:srgbClr val="DBE9F7"/>
          </a:solidFill>
          <a:ln w="15875" cap="flat" cmpd="sng">
            <a:solidFill>
              <a:srgbClr val="0F2D4B"/>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73025" tIns="36512" rIns="73025" bIns="36512" anchor="ctr"/>
          <a:lstStyle/>
          <a:p>
            <a:pPr defTabSz="914400">
              <a:defRPr/>
            </a:pPr>
            <a:endParaRPr lang="en-US" sz="1800">
              <a:solidFill>
                <a:srgbClr val="0096D6"/>
              </a:solidFill>
              <a:latin typeface="Arial"/>
            </a:endParaRPr>
          </a:p>
        </p:txBody>
      </p:sp>
      <p:sp>
        <p:nvSpPr>
          <p:cNvPr id="1570821" name="Freeform 5"/>
          <p:cNvSpPr>
            <a:spLocks/>
          </p:cNvSpPr>
          <p:nvPr/>
        </p:nvSpPr>
        <p:spPr bwMode="auto">
          <a:xfrm>
            <a:off x="141814" y="1303340"/>
            <a:ext cx="2922355" cy="4741863"/>
          </a:xfrm>
          <a:custGeom>
            <a:avLst/>
            <a:gdLst>
              <a:gd name="T0" fmla="*/ 160 w 1381"/>
              <a:gd name="T1" fmla="*/ 0 h 2987"/>
              <a:gd name="T2" fmla="*/ 0 w 1381"/>
              <a:gd name="T3" fmla="*/ 240 h 2987"/>
              <a:gd name="T4" fmla="*/ 1 w 1381"/>
              <a:gd name="T5" fmla="*/ 2987 h 2987"/>
              <a:gd name="T6" fmla="*/ 1377 w 1381"/>
              <a:gd name="T7" fmla="*/ 2987 h 2987"/>
              <a:gd name="T8" fmla="*/ 1381 w 1381"/>
              <a:gd name="T9" fmla="*/ 0 h 2987"/>
              <a:gd name="T10" fmla="*/ 160 w 1381"/>
              <a:gd name="T11" fmla="*/ 0 h 2987"/>
            </a:gdLst>
            <a:ahLst/>
            <a:cxnLst>
              <a:cxn ang="0">
                <a:pos x="T0" y="T1"/>
              </a:cxn>
              <a:cxn ang="0">
                <a:pos x="T2" y="T3"/>
              </a:cxn>
              <a:cxn ang="0">
                <a:pos x="T4" y="T5"/>
              </a:cxn>
              <a:cxn ang="0">
                <a:pos x="T6" y="T7"/>
              </a:cxn>
              <a:cxn ang="0">
                <a:pos x="T8" y="T9"/>
              </a:cxn>
              <a:cxn ang="0">
                <a:pos x="T10" y="T11"/>
              </a:cxn>
            </a:cxnLst>
            <a:rect l="0" t="0" r="r" b="b"/>
            <a:pathLst>
              <a:path w="1381" h="2987">
                <a:moveTo>
                  <a:pt x="160" y="0"/>
                </a:moveTo>
                <a:lnTo>
                  <a:pt x="0" y="240"/>
                </a:lnTo>
                <a:lnTo>
                  <a:pt x="1" y="2987"/>
                </a:lnTo>
                <a:lnTo>
                  <a:pt x="1377" y="2987"/>
                </a:lnTo>
                <a:lnTo>
                  <a:pt x="1381" y="0"/>
                </a:lnTo>
                <a:lnTo>
                  <a:pt x="160" y="0"/>
                </a:lnTo>
                <a:close/>
              </a:path>
            </a:pathLst>
          </a:custGeom>
          <a:solidFill>
            <a:srgbClr val="C8E2E8"/>
          </a:solidFill>
          <a:ln w="15875" cap="flat" cmpd="sng">
            <a:solidFill>
              <a:srgbClr val="20454E"/>
            </a:solidFill>
            <a:prstDash val="solid"/>
            <a:round/>
            <a:headEnd type="none" w="med" len="med"/>
            <a:tailEnd type="none"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txBody>
          <a:bodyPr lIns="82124" tIns="41061" rIns="82124" bIns="41061"/>
          <a:lstStyle/>
          <a:p>
            <a:pPr defTabSz="914400">
              <a:defRPr/>
            </a:pPr>
            <a:endParaRPr lang="en-US" sz="1800">
              <a:solidFill>
                <a:srgbClr val="0096D6"/>
              </a:solidFill>
              <a:latin typeface="Arial"/>
            </a:endParaRPr>
          </a:p>
        </p:txBody>
      </p:sp>
      <p:sp>
        <p:nvSpPr>
          <p:cNvPr id="1570822" name="Freeform 6"/>
          <p:cNvSpPr>
            <a:spLocks/>
          </p:cNvSpPr>
          <p:nvPr/>
        </p:nvSpPr>
        <p:spPr bwMode="auto">
          <a:xfrm>
            <a:off x="220104" y="1349375"/>
            <a:ext cx="2765764" cy="863600"/>
          </a:xfrm>
          <a:custGeom>
            <a:avLst/>
            <a:gdLst>
              <a:gd name="T0" fmla="*/ 0 w 1338"/>
              <a:gd name="T1" fmla="*/ 564 h 564"/>
              <a:gd name="T2" fmla="*/ 1338 w 1338"/>
              <a:gd name="T3" fmla="*/ 562 h 564"/>
              <a:gd name="T4" fmla="*/ 1337 w 1338"/>
              <a:gd name="T5" fmla="*/ 0 h 564"/>
              <a:gd name="T6" fmla="*/ 151 w 1338"/>
              <a:gd name="T7" fmla="*/ 0 h 564"/>
              <a:gd name="T8" fmla="*/ 0 w 1338"/>
              <a:gd name="T9" fmla="*/ 228 h 564"/>
              <a:gd name="T10" fmla="*/ 0 w 1338"/>
              <a:gd name="T11" fmla="*/ 564 h 564"/>
            </a:gdLst>
            <a:ahLst/>
            <a:cxnLst>
              <a:cxn ang="0">
                <a:pos x="T0" y="T1"/>
              </a:cxn>
              <a:cxn ang="0">
                <a:pos x="T2" y="T3"/>
              </a:cxn>
              <a:cxn ang="0">
                <a:pos x="T4" y="T5"/>
              </a:cxn>
              <a:cxn ang="0">
                <a:pos x="T6" y="T7"/>
              </a:cxn>
              <a:cxn ang="0">
                <a:pos x="T8" y="T9"/>
              </a:cxn>
              <a:cxn ang="0">
                <a:pos x="T10" y="T11"/>
              </a:cxn>
            </a:cxnLst>
            <a:rect l="0" t="0" r="r" b="b"/>
            <a:pathLst>
              <a:path w="1338" h="564">
                <a:moveTo>
                  <a:pt x="0" y="564"/>
                </a:moveTo>
                <a:lnTo>
                  <a:pt x="1338" y="562"/>
                </a:lnTo>
                <a:lnTo>
                  <a:pt x="1337" y="0"/>
                </a:lnTo>
                <a:lnTo>
                  <a:pt x="151" y="0"/>
                </a:lnTo>
                <a:lnTo>
                  <a:pt x="0" y="228"/>
                </a:lnTo>
                <a:lnTo>
                  <a:pt x="0" y="564"/>
                </a:lnTo>
                <a:close/>
              </a:path>
            </a:pathLst>
          </a:custGeom>
          <a:solidFill>
            <a:srgbClr val="4798AB"/>
          </a:solidFill>
          <a:ln w="19050" cap="flat" cmpd="sng">
            <a:solidFill>
              <a:srgbClr val="152F35"/>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73025" tIns="36512" rIns="73025" bIns="36512" anchor="ctr"/>
          <a:lstStyle/>
          <a:p>
            <a:pPr defTabSz="914400">
              <a:defRPr/>
            </a:pPr>
            <a:endParaRPr lang="en-US" sz="1800">
              <a:solidFill>
                <a:srgbClr val="0096D6"/>
              </a:solidFill>
              <a:latin typeface="Arial"/>
            </a:endParaRPr>
          </a:p>
        </p:txBody>
      </p:sp>
      <p:sp>
        <p:nvSpPr>
          <p:cNvPr id="1570823" name="Rectangle 7"/>
          <p:cNvSpPr>
            <a:spLocks noGrp="1" noChangeArrowheads="1"/>
          </p:cNvSpPr>
          <p:nvPr>
            <p:ph type="title"/>
          </p:nvPr>
        </p:nvSpPr>
        <p:spPr>
          <a:xfrm>
            <a:off x="304801" y="304800"/>
            <a:ext cx="11448832" cy="838200"/>
          </a:xfrm>
        </p:spPr>
        <p:txBody>
          <a:bodyPr/>
          <a:lstStyle/>
          <a:p>
            <a:pPr eaLnBrk="1" hangingPunct="1">
              <a:defRPr/>
            </a:pPr>
            <a:r>
              <a:rPr lang="en-US" sz="4000" dirty="0" smtClean="0">
                <a:solidFill>
                  <a:srgbClr val="FFFFFF"/>
                </a:solidFill>
                <a:latin typeface="Gill Sans MT"/>
                <a:cs typeface="Gill Sans MT"/>
              </a:rPr>
              <a:t>Experience Differentiation</a:t>
            </a:r>
            <a:r>
              <a:rPr lang="en-US" dirty="0" smtClean="0">
                <a:solidFill>
                  <a:srgbClr val="FFFFFF"/>
                </a:solidFill>
                <a:latin typeface="Gill Sans MT"/>
                <a:cs typeface="Gill Sans MT"/>
              </a:rPr>
              <a:t/>
            </a:r>
            <a:br>
              <a:rPr lang="en-US" dirty="0" smtClean="0">
                <a:solidFill>
                  <a:srgbClr val="FFFFFF"/>
                </a:solidFill>
                <a:latin typeface="Gill Sans MT"/>
                <a:cs typeface="Gill Sans MT"/>
              </a:rPr>
            </a:br>
            <a:r>
              <a:rPr lang="en-US" sz="2800" dirty="0" smtClean="0">
                <a:solidFill>
                  <a:srgbClr val="FFFFFF"/>
                </a:solidFill>
                <a:latin typeface="Gill Sans MT"/>
                <a:cs typeface="Gill Sans MT"/>
              </a:rPr>
              <a:t>Adding Value To Commodity Product </a:t>
            </a:r>
            <a:endParaRPr lang="en-US" dirty="0" smtClean="0">
              <a:solidFill>
                <a:srgbClr val="FFFFFF"/>
              </a:solidFill>
              <a:latin typeface="Gill Sans MT"/>
              <a:cs typeface="Gill Sans MT"/>
            </a:endParaRPr>
          </a:p>
        </p:txBody>
      </p:sp>
      <p:sp>
        <p:nvSpPr>
          <p:cNvPr id="1570824" name="Text Box 8"/>
          <p:cNvSpPr txBox="1">
            <a:spLocks noChangeArrowheads="1"/>
          </p:cNvSpPr>
          <p:nvPr/>
        </p:nvSpPr>
        <p:spPr bwMode="auto">
          <a:xfrm>
            <a:off x="1053106" y="6099250"/>
            <a:ext cx="23714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200" b="1" dirty="0" smtClean="0">
                <a:solidFill>
                  <a:srgbClr val="FFFFFF"/>
                </a:solidFill>
              </a:rPr>
              <a:t>Graphic: </a:t>
            </a:r>
            <a:r>
              <a:rPr lang="en-US" sz="1200" b="1" i="1" dirty="0" smtClean="0">
                <a:solidFill>
                  <a:srgbClr val="FFFFFF"/>
                </a:solidFill>
              </a:rPr>
              <a:t>BusinessWeek,</a:t>
            </a:r>
            <a:r>
              <a:rPr lang="en-US" sz="1200" b="1" dirty="0" smtClean="0">
                <a:solidFill>
                  <a:srgbClr val="FFFFFF"/>
                </a:solidFill>
              </a:rPr>
              <a:t> 2005</a:t>
            </a:r>
          </a:p>
        </p:txBody>
      </p:sp>
      <p:sp>
        <p:nvSpPr>
          <p:cNvPr id="1570825" name="Text Box 9"/>
          <p:cNvSpPr txBox="1">
            <a:spLocks noChangeArrowheads="1"/>
          </p:cNvSpPr>
          <p:nvPr/>
        </p:nvSpPr>
        <p:spPr bwMode="auto">
          <a:xfrm>
            <a:off x="1394156" y="6299275"/>
            <a:ext cx="44341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200" b="1" dirty="0" smtClean="0">
                <a:solidFill>
                  <a:srgbClr val="FFFFFF"/>
                </a:solidFill>
              </a:rPr>
              <a:t>Source: Pine </a:t>
            </a:r>
            <a:r>
              <a:rPr lang="en-US" sz="1200" b="1" dirty="0" smtClean="0">
                <a:solidFill>
                  <a:srgbClr val="FFFFFF"/>
                </a:solidFill>
                <a:latin typeface="Gill Sans MT"/>
                <a:cs typeface="Gill Sans MT"/>
              </a:rPr>
              <a:t>and</a:t>
            </a:r>
            <a:r>
              <a:rPr lang="en-US" sz="1200" b="1" dirty="0" smtClean="0">
                <a:solidFill>
                  <a:srgbClr val="FFFFFF"/>
                </a:solidFill>
              </a:rPr>
              <a:t> Gilmore, </a:t>
            </a:r>
            <a:r>
              <a:rPr lang="en-US" sz="1200" b="1" i="1" dirty="0" smtClean="0">
                <a:solidFill>
                  <a:srgbClr val="FFFFFF"/>
                </a:solidFill>
              </a:rPr>
              <a:t>The Experience Economy,</a:t>
            </a:r>
            <a:r>
              <a:rPr lang="en-US" sz="1200" b="1" dirty="0" smtClean="0">
                <a:solidFill>
                  <a:srgbClr val="FFFFFF"/>
                </a:solidFill>
              </a:rPr>
              <a:t> 1999</a:t>
            </a:r>
          </a:p>
        </p:txBody>
      </p:sp>
      <p:sp>
        <p:nvSpPr>
          <p:cNvPr id="1570826" name="Rectangle 10"/>
          <p:cNvSpPr>
            <a:spLocks noChangeArrowheads="1"/>
          </p:cNvSpPr>
          <p:nvPr/>
        </p:nvSpPr>
        <p:spPr bwMode="auto">
          <a:xfrm>
            <a:off x="84645" y="2286000"/>
            <a:ext cx="12019536" cy="3657600"/>
          </a:xfrm>
          <a:prstGeom prst="rect">
            <a:avLst/>
          </a:prstGeom>
          <a:solidFill>
            <a:schemeClr val="bg1">
              <a:alpha val="70000"/>
            </a:schemeClr>
          </a:solidFill>
          <a:ln w="15875">
            <a:solidFill>
              <a:srgbClr val="808080"/>
            </a:solidFill>
            <a:miter lim="800000"/>
            <a:headEnd/>
            <a:tailEnd/>
          </a:ln>
          <a:effectLst/>
          <a:extLs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914400">
              <a:defRPr/>
            </a:pPr>
            <a:endParaRPr lang="en-US" sz="1800">
              <a:solidFill>
                <a:srgbClr val="0096D6"/>
              </a:solidFill>
              <a:latin typeface="Arial"/>
            </a:endParaRPr>
          </a:p>
        </p:txBody>
      </p:sp>
      <p:sp>
        <p:nvSpPr>
          <p:cNvPr id="1570828" name="Text Box 12"/>
          <p:cNvSpPr txBox="1">
            <a:spLocks noChangeArrowheads="1"/>
          </p:cNvSpPr>
          <p:nvPr/>
        </p:nvSpPr>
        <p:spPr bwMode="auto">
          <a:xfrm>
            <a:off x="757661" y="5459413"/>
            <a:ext cx="16081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b="1" smtClean="0">
                <a:solidFill>
                  <a:srgbClr val="0096D6"/>
                </a:solidFill>
              </a:rPr>
              <a:t>Commodity</a:t>
            </a:r>
          </a:p>
        </p:txBody>
      </p:sp>
      <p:sp>
        <p:nvSpPr>
          <p:cNvPr id="1570829" name="Text Box 13"/>
          <p:cNvSpPr txBox="1">
            <a:spLocks noChangeArrowheads="1"/>
          </p:cNvSpPr>
          <p:nvPr/>
        </p:nvSpPr>
        <p:spPr bwMode="auto">
          <a:xfrm>
            <a:off x="3732860" y="5459413"/>
            <a:ext cx="1815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b="1" dirty="0" smtClean="0">
                <a:solidFill>
                  <a:srgbClr val="0096D6"/>
                </a:solidFill>
              </a:rPr>
              <a:t>Good</a:t>
            </a:r>
          </a:p>
        </p:txBody>
      </p:sp>
      <p:sp>
        <p:nvSpPr>
          <p:cNvPr id="1570830" name="Text Box 14"/>
          <p:cNvSpPr txBox="1">
            <a:spLocks noChangeArrowheads="1"/>
          </p:cNvSpPr>
          <p:nvPr/>
        </p:nvSpPr>
        <p:spPr bwMode="auto">
          <a:xfrm>
            <a:off x="7078850" y="5457825"/>
            <a:ext cx="1097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b="1" smtClean="0">
                <a:solidFill>
                  <a:srgbClr val="0096D6"/>
                </a:solidFill>
              </a:rPr>
              <a:t>Service</a:t>
            </a:r>
          </a:p>
        </p:txBody>
      </p:sp>
      <p:sp>
        <p:nvSpPr>
          <p:cNvPr id="1570831" name="Text Box 15"/>
          <p:cNvSpPr txBox="1">
            <a:spLocks noChangeArrowheads="1"/>
          </p:cNvSpPr>
          <p:nvPr/>
        </p:nvSpPr>
        <p:spPr bwMode="auto">
          <a:xfrm>
            <a:off x="9833571" y="5457825"/>
            <a:ext cx="15533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b="1" smtClean="0">
                <a:solidFill>
                  <a:srgbClr val="0096D6"/>
                </a:solidFill>
              </a:rPr>
              <a:t>Experience</a:t>
            </a:r>
          </a:p>
        </p:txBody>
      </p:sp>
      <p:sp>
        <p:nvSpPr>
          <p:cNvPr id="1570832" name="Freeform 16"/>
          <p:cNvSpPr>
            <a:spLocks/>
          </p:cNvSpPr>
          <p:nvPr/>
        </p:nvSpPr>
        <p:spPr bwMode="auto">
          <a:xfrm>
            <a:off x="3216509" y="1349375"/>
            <a:ext cx="2765764" cy="863600"/>
          </a:xfrm>
          <a:custGeom>
            <a:avLst/>
            <a:gdLst>
              <a:gd name="T0" fmla="*/ 0 w 1338"/>
              <a:gd name="T1" fmla="*/ 564 h 564"/>
              <a:gd name="T2" fmla="*/ 1338 w 1338"/>
              <a:gd name="T3" fmla="*/ 562 h 564"/>
              <a:gd name="T4" fmla="*/ 1337 w 1338"/>
              <a:gd name="T5" fmla="*/ 0 h 564"/>
              <a:gd name="T6" fmla="*/ 151 w 1338"/>
              <a:gd name="T7" fmla="*/ 0 h 564"/>
              <a:gd name="T8" fmla="*/ 0 w 1338"/>
              <a:gd name="T9" fmla="*/ 228 h 564"/>
              <a:gd name="T10" fmla="*/ 0 w 1338"/>
              <a:gd name="T11" fmla="*/ 564 h 564"/>
            </a:gdLst>
            <a:ahLst/>
            <a:cxnLst>
              <a:cxn ang="0">
                <a:pos x="T0" y="T1"/>
              </a:cxn>
              <a:cxn ang="0">
                <a:pos x="T2" y="T3"/>
              </a:cxn>
              <a:cxn ang="0">
                <a:pos x="T4" y="T5"/>
              </a:cxn>
              <a:cxn ang="0">
                <a:pos x="T6" y="T7"/>
              </a:cxn>
              <a:cxn ang="0">
                <a:pos x="T8" y="T9"/>
              </a:cxn>
              <a:cxn ang="0">
                <a:pos x="T10" y="T11"/>
              </a:cxn>
            </a:cxnLst>
            <a:rect l="0" t="0" r="r" b="b"/>
            <a:pathLst>
              <a:path w="1338" h="564">
                <a:moveTo>
                  <a:pt x="0" y="564"/>
                </a:moveTo>
                <a:lnTo>
                  <a:pt x="1338" y="562"/>
                </a:lnTo>
                <a:lnTo>
                  <a:pt x="1337" y="0"/>
                </a:lnTo>
                <a:lnTo>
                  <a:pt x="151" y="0"/>
                </a:lnTo>
                <a:lnTo>
                  <a:pt x="0" y="228"/>
                </a:lnTo>
                <a:lnTo>
                  <a:pt x="0" y="564"/>
                </a:lnTo>
                <a:close/>
              </a:path>
            </a:pathLst>
          </a:custGeom>
          <a:solidFill>
            <a:srgbClr val="336599"/>
          </a:solidFill>
          <a:ln w="15875" cap="flat" cmpd="sng">
            <a:solidFill>
              <a:srgbClr val="0A1D3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73025" tIns="36512" rIns="73025" bIns="36512" anchor="ctr"/>
          <a:lstStyle/>
          <a:p>
            <a:pPr defTabSz="914400">
              <a:defRPr/>
            </a:pPr>
            <a:endParaRPr lang="en-US" sz="1800">
              <a:solidFill>
                <a:srgbClr val="0096D6"/>
              </a:solidFill>
              <a:latin typeface="Arial"/>
            </a:endParaRPr>
          </a:p>
        </p:txBody>
      </p:sp>
      <p:sp>
        <p:nvSpPr>
          <p:cNvPr id="1570834" name="Freeform 18"/>
          <p:cNvSpPr>
            <a:spLocks/>
          </p:cNvSpPr>
          <p:nvPr/>
        </p:nvSpPr>
        <p:spPr bwMode="auto">
          <a:xfrm>
            <a:off x="6202335" y="1349375"/>
            <a:ext cx="2765762" cy="863600"/>
          </a:xfrm>
          <a:custGeom>
            <a:avLst/>
            <a:gdLst>
              <a:gd name="T0" fmla="*/ 0 w 1338"/>
              <a:gd name="T1" fmla="*/ 564 h 564"/>
              <a:gd name="T2" fmla="*/ 1338 w 1338"/>
              <a:gd name="T3" fmla="*/ 562 h 564"/>
              <a:gd name="T4" fmla="*/ 1337 w 1338"/>
              <a:gd name="T5" fmla="*/ 0 h 564"/>
              <a:gd name="T6" fmla="*/ 151 w 1338"/>
              <a:gd name="T7" fmla="*/ 0 h 564"/>
              <a:gd name="T8" fmla="*/ 0 w 1338"/>
              <a:gd name="T9" fmla="*/ 228 h 564"/>
              <a:gd name="T10" fmla="*/ 0 w 1338"/>
              <a:gd name="T11" fmla="*/ 564 h 564"/>
            </a:gdLst>
            <a:ahLst/>
            <a:cxnLst>
              <a:cxn ang="0">
                <a:pos x="T0" y="T1"/>
              </a:cxn>
              <a:cxn ang="0">
                <a:pos x="T2" y="T3"/>
              </a:cxn>
              <a:cxn ang="0">
                <a:pos x="T4" y="T5"/>
              </a:cxn>
              <a:cxn ang="0">
                <a:pos x="T6" y="T7"/>
              </a:cxn>
              <a:cxn ang="0">
                <a:pos x="T8" y="T9"/>
              </a:cxn>
              <a:cxn ang="0">
                <a:pos x="T10" y="T11"/>
              </a:cxn>
            </a:cxnLst>
            <a:rect l="0" t="0" r="r" b="b"/>
            <a:pathLst>
              <a:path w="1338" h="564">
                <a:moveTo>
                  <a:pt x="0" y="564"/>
                </a:moveTo>
                <a:lnTo>
                  <a:pt x="1338" y="562"/>
                </a:lnTo>
                <a:lnTo>
                  <a:pt x="1337" y="0"/>
                </a:lnTo>
                <a:lnTo>
                  <a:pt x="151" y="0"/>
                </a:lnTo>
                <a:lnTo>
                  <a:pt x="0" y="228"/>
                </a:lnTo>
                <a:lnTo>
                  <a:pt x="0" y="564"/>
                </a:lnTo>
                <a:close/>
              </a:path>
            </a:pathLst>
          </a:custGeom>
          <a:solidFill>
            <a:srgbClr val="6B6A42"/>
          </a:solidFill>
          <a:ln w="15875" cap="flat" cmpd="sng">
            <a:solidFill>
              <a:srgbClr val="37341B"/>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73025" tIns="36512" rIns="73025" bIns="36512" anchor="ctr"/>
          <a:lstStyle/>
          <a:p>
            <a:pPr defTabSz="914400">
              <a:defRPr/>
            </a:pPr>
            <a:endParaRPr lang="en-US" sz="1800">
              <a:solidFill>
                <a:srgbClr val="0096D6"/>
              </a:solidFill>
              <a:latin typeface="Arial"/>
            </a:endParaRPr>
          </a:p>
        </p:txBody>
      </p:sp>
      <p:sp>
        <p:nvSpPr>
          <p:cNvPr id="1570836" name="Freeform 20"/>
          <p:cNvSpPr>
            <a:spLocks/>
          </p:cNvSpPr>
          <p:nvPr/>
        </p:nvSpPr>
        <p:spPr bwMode="auto">
          <a:xfrm>
            <a:off x="9194522" y="1349375"/>
            <a:ext cx="2765762" cy="863600"/>
          </a:xfrm>
          <a:custGeom>
            <a:avLst/>
            <a:gdLst>
              <a:gd name="T0" fmla="*/ 0 w 1338"/>
              <a:gd name="T1" fmla="*/ 564 h 564"/>
              <a:gd name="T2" fmla="*/ 1338 w 1338"/>
              <a:gd name="T3" fmla="*/ 562 h 564"/>
              <a:gd name="T4" fmla="*/ 1337 w 1338"/>
              <a:gd name="T5" fmla="*/ 0 h 564"/>
              <a:gd name="T6" fmla="*/ 151 w 1338"/>
              <a:gd name="T7" fmla="*/ 0 h 564"/>
              <a:gd name="T8" fmla="*/ 0 w 1338"/>
              <a:gd name="T9" fmla="*/ 228 h 564"/>
              <a:gd name="T10" fmla="*/ 0 w 1338"/>
              <a:gd name="T11" fmla="*/ 564 h 564"/>
            </a:gdLst>
            <a:ahLst/>
            <a:cxnLst>
              <a:cxn ang="0">
                <a:pos x="T0" y="T1"/>
              </a:cxn>
              <a:cxn ang="0">
                <a:pos x="T2" y="T3"/>
              </a:cxn>
              <a:cxn ang="0">
                <a:pos x="T4" y="T5"/>
              </a:cxn>
              <a:cxn ang="0">
                <a:pos x="T6" y="T7"/>
              </a:cxn>
              <a:cxn ang="0">
                <a:pos x="T8" y="T9"/>
              </a:cxn>
              <a:cxn ang="0">
                <a:pos x="T10" y="T11"/>
              </a:cxn>
            </a:cxnLst>
            <a:rect l="0" t="0" r="r" b="b"/>
            <a:pathLst>
              <a:path w="1338" h="564">
                <a:moveTo>
                  <a:pt x="0" y="564"/>
                </a:moveTo>
                <a:lnTo>
                  <a:pt x="1338" y="562"/>
                </a:lnTo>
                <a:lnTo>
                  <a:pt x="1337" y="0"/>
                </a:lnTo>
                <a:lnTo>
                  <a:pt x="151" y="0"/>
                </a:lnTo>
                <a:lnTo>
                  <a:pt x="0" y="228"/>
                </a:lnTo>
                <a:lnTo>
                  <a:pt x="0" y="564"/>
                </a:lnTo>
                <a:close/>
              </a:path>
            </a:pathLst>
          </a:custGeom>
          <a:solidFill>
            <a:srgbClr val="5F5F5F"/>
          </a:soli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73025" tIns="36512" rIns="73025" bIns="36512" anchor="ctr"/>
          <a:lstStyle/>
          <a:p>
            <a:pPr defTabSz="914400">
              <a:defRPr/>
            </a:pPr>
            <a:endParaRPr lang="en-US" sz="1800">
              <a:solidFill>
                <a:srgbClr val="0096D6"/>
              </a:solidFill>
              <a:latin typeface="Arial"/>
            </a:endParaRPr>
          </a:p>
        </p:txBody>
      </p:sp>
      <p:sp>
        <p:nvSpPr>
          <p:cNvPr id="1570838" name="Text Box 22"/>
          <p:cNvSpPr txBox="1">
            <a:spLocks noChangeArrowheads="1"/>
          </p:cNvSpPr>
          <p:nvPr/>
        </p:nvSpPr>
        <p:spPr bwMode="auto">
          <a:xfrm>
            <a:off x="304731" y="2819400"/>
            <a:ext cx="20472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400" b="1" dirty="0" smtClean="0">
                <a:solidFill>
                  <a:srgbClr val="0096D6"/>
                </a:solidFill>
              </a:rPr>
              <a:t>Prevailing prices for</a:t>
            </a:r>
            <a:br>
              <a:rPr lang="en-US" sz="1400" b="1" dirty="0" smtClean="0">
                <a:solidFill>
                  <a:srgbClr val="0096D6"/>
                </a:solidFill>
              </a:rPr>
            </a:br>
            <a:r>
              <a:rPr lang="en-US" sz="1400" dirty="0" smtClean="0">
                <a:solidFill>
                  <a:srgbClr val="0096D6"/>
                </a:solidFill>
              </a:rPr>
              <a:t>various coffee offerings</a:t>
            </a:r>
          </a:p>
        </p:txBody>
      </p:sp>
      <p:pic>
        <p:nvPicPr>
          <p:cNvPr id="17430" name="Picture 23" descr="CoffeeBe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38" y="3776673"/>
            <a:ext cx="2860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24" descr="DunkinDonuts-C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417" y="2692407"/>
            <a:ext cx="1841020" cy="1927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70843" name="Text Box 27"/>
          <p:cNvSpPr txBox="1">
            <a:spLocks noChangeArrowheads="1"/>
          </p:cNvSpPr>
          <p:nvPr/>
        </p:nvSpPr>
        <p:spPr bwMode="auto">
          <a:xfrm>
            <a:off x="931732" y="1524016"/>
            <a:ext cx="132567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b="1" dirty="0" smtClean="0">
                <a:solidFill>
                  <a:srgbClr val="FFFFFF"/>
                </a:solidFill>
              </a:rPr>
              <a:t>0.05–0.12</a:t>
            </a:r>
          </a:p>
          <a:p>
            <a:pPr algn="ctr">
              <a:defRPr/>
            </a:pPr>
            <a:r>
              <a:rPr lang="en-US" sz="1400" dirty="0" smtClean="0">
                <a:solidFill>
                  <a:srgbClr val="FFFFFF"/>
                </a:solidFill>
              </a:rPr>
              <a:t>Per Cup</a:t>
            </a:r>
          </a:p>
        </p:txBody>
      </p:sp>
      <p:sp>
        <p:nvSpPr>
          <p:cNvPr id="1570844" name="Text Box 28"/>
          <p:cNvSpPr txBox="1">
            <a:spLocks noChangeArrowheads="1"/>
          </p:cNvSpPr>
          <p:nvPr/>
        </p:nvSpPr>
        <p:spPr bwMode="auto">
          <a:xfrm>
            <a:off x="3656675" y="1524016"/>
            <a:ext cx="181562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b="1" dirty="0">
                <a:solidFill>
                  <a:srgbClr val="FFFFFF"/>
                </a:solidFill>
              </a:rPr>
              <a:t>0</a:t>
            </a:r>
            <a:r>
              <a:rPr lang="en-US" sz="2000" b="1" dirty="0" smtClean="0">
                <a:solidFill>
                  <a:srgbClr val="FFFFFF"/>
                </a:solidFill>
              </a:rPr>
              <a:t>.15–0.25</a:t>
            </a:r>
            <a:br>
              <a:rPr lang="en-US" sz="2000" b="1" dirty="0" smtClean="0">
                <a:solidFill>
                  <a:srgbClr val="FFFFFF"/>
                </a:solidFill>
              </a:rPr>
            </a:br>
            <a:r>
              <a:rPr lang="en-US" sz="1400" dirty="0" smtClean="0">
                <a:solidFill>
                  <a:srgbClr val="FFFFFF"/>
                </a:solidFill>
              </a:rPr>
              <a:t>Per Cup</a:t>
            </a:r>
          </a:p>
        </p:txBody>
      </p:sp>
      <p:sp>
        <p:nvSpPr>
          <p:cNvPr id="1570845" name="Text Box 29"/>
          <p:cNvSpPr txBox="1">
            <a:spLocks noChangeArrowheads="1"/>
          </p:cNvSpPr>
          <p:nvPr/>
        </p:nvSpPr>
        <p:spPr bwMode="auto">
          <a:xfrm>
            <a:off x="6918066" y="1524016"/>
            <a:ext cx="132567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b="1" dirty="0">
                <a:solidFill>
                  <a:srgbClr val="FFFFFF"/>
                </a:solidFill>
              </a:rPr>
              <a:t>0</a:t>
            </a:r>
            <a:r>
              <a:rPr lang="en-US" sz="2000" b="1" dirty="0" smtClean="0">
                <a:solidFill>
                  <a:srgbClr val="FFFFFF"/>
                </a:solidFill>
              </a:rPr>
              <a:t>.75–1.50</a:t>
            </a:r>
            <a:br>
              <a:rPr lang="en-US" sz="2000" b="1" dirty="0" smtClean="0">
                <a:solidFill>
                  <a:srgbClr val="FFFFFF"/>
                </a:solidFill>
              </a:rPr>
            </a:br>
            <a:r>
              <a:rPr lang="en-US" sz="1400" dirty="0" smtClean="0">
                <a:solidFill>
                  <a:srgbClr val="FFFFFF"/>
                </a:solidFill>
              </a:rPr>
              <a:t>Per Cup</a:t>
            </a:r>
          </a:p>
        </p:txBody>
      </p:sp>
      <p:sp>
        <p:nvSpPr>
          <p:cNvPr id="1570846" name="Text Box 30"/>
          <p:cNvSpPr txBox="1">
            <a:spLocks noChangeArrowheads="1"/>
          </p:cNvSpPr>
          <p:nvPr/>
        </p:nvSpPr>
        <p:spPr bwMode="auto">
          <a:xfrm>
            <a:off x="9958770" y="1524016"/>
            <a:ext cx="132567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defTabSz="814388">
              <a:defRPr sz="2400">
                <a:solidFill>
                  <a:schemeClr val="tx1"/>
                </a:solidFill>
                <a:latin typeface="Arial" charset="0"/>
                <a:ea typeface="ＭＳ Ｐゴシック" charset="0"/>
              </a:defRPr>
            </a:lvl1pPr>
            <a:lvl2pPr algn="l" defTabSz="814388">
              <a:defRPr sz="2400">
                <a:solidFill>
                  <a:schemeClr val="tx1"/>
                </a:solidFill>
                <a:latin typeface="Arial" charset="0"/>
                <a:ea typeface="ＭＳ Ｐゴシック" charset="0"/>
              </a:defRPr>
            </a:lvl2pPr>
            <a:lvl3pPr algn="l" defTabSz="814388">
              <a:defRPr sz="2400">
                <a:solidFill>
                  <a:schemeClr val="tx1"/>
                </a:solidFill>
                <a:latin typeface="Arial" charset="0"/>
                <a:ea typeface="ＭＳ Ｐゴシック" charset="0"/>
              </a:defRPr>
            </a:lvl3pPr>
            <a:lvl4pPr algn="l" defTabSz="814388">
              <a:defRPr sz="2400">
                <a:solidFill>
                  <a:schemeClr val="tx1"/>
                </a:solidFill>
                <a:latin typeface="Arial" charset="0"/>
                <a:ea typeface="ＭＳ Ｐゴシック" charset="0"/>
              </a:defRPr>
            </a:lvl4pPr>
            <a:lvl5pPr algn="l" defTabSz="814388">
              <a:defRPr sz="2400">
                <a:solidFill>
                  <a:schemeClr val="tx1"/>
                </a:solidFill>
                <a:latin typeface="Arial" charset="0"/>
                <a:ea typeface="ＭＳ Ｐゴシック" charset="0"/>
              </a:defRPr>
            </a:lvl5pPr>
            <a:lvl6pPr defTabSz="814388" eaLnBrk="0" fontAlgn="base" hangingPunct="0">
              <a:spcBef>
                <a:spcPct val="0"/>
              </a:spcBef>
              <a:spcAft>
                <a:spcPct val="0"/>
              </a:spcAft>
              <a:defRPr sz="2400">
                <a:solidFill>
                  <a:schemeClr val="tx1"/>
                </a:solidFill>
                <a:latin typeface="Arial" charset="0"/>
                <a:ea typeface="ＭＳ Ｐゴシック" charset="0"/>
              </a:defRPr>
            </a:lvl6pPr>
            <a:lvl7pPr defTabSz="814388" eaLnBrk="0" fontAlgn="base" hangingPunct="0">
              <a:spcBef>
                <a:spcPct val="0"/>
              </a:spcBef>
              <a:spcAft>
                <a:spcPct val="0"/>
              </a:spcAft>
              <a:defRPr sz="2400">
                <a:solidFill>
                  <a:schemeClr val="tx1"/>
                </a:solidFill>
                <a:latin typeface="Arial" charset="0"/>
                <a:ea typeface="ＭＳ Ｐゴシック" charset="0"/>
              </a:defRPr>
            </a:lvl7pPr>
            <a:lvl8pPr defTabSz="814388" eaLnBrk="0" fontAlgn="base" hangingPunct="0">
              <a:spcBef>
                <a:spcPct val="0"/>
              </a:spcBef>
              <a:spcAft>
                <a:spcPct val="0"/>
              </a:spcAft>
              <a:defRPr sz="2400">
                <a:solidFill>
                  <a:schemeClr val="tx1"/>
                </a:solidFill>
                <a:latin typeface="Arial" charset="0"/>
                <a:ea typeface="ＭＳ Ｐゴシック" charset="0"/>
              </a:defRPr>
            </a:lvl8pPr>
            <a:lvl9pPr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b="1" dirty="0" smtClean="0">
                <a:solidFill>
                  <a:srgbClr val="FFFFFF"/>
                </a:solidFill>
              </a:rPr>
              <a:t>2.00–3.00</a:t>
            </a:r>
            <a:br>
              <a:rPr lang="en-US" sz="2000" b="1" dirty="0" smtClean="0">
                <a:solidFill>
                  <a:srgbClr val="FFFFFF"/>
                </a:solidFill>
              </a:rPr>
            </a:br>
            <a:r>
              <a:rPr lang="en-US" sz="1400" dirty="0" smtClean="0">
                <a:solidFill>
                  <a:srgbClr val="FFFFFF"/>
                </a:solidFill>
              </a:rPr>
              <a:t>Per Cup</a:t>
            </a:r>
          </a:p>
        </p:txBody>
      </p:sp>
      <p:pic>
        <p:nvPicPr>
          <p:cNvPr id="3" name="Picture 2"/>
          <p:cNvPicPr>
            <a:picLocks noChangeAspect="1"/>
          </p:cNvPicPr>
          <p:nvPr/>
        </p:nvPicPr>
        <p:blipFill>
          <a:blip r:embed="rId5"/>
          <a:stretch>
            <a:fillRect/>
          </a:stretch>
        </p:blipFill>
        <p:spPr>
          <a:xfrm>
            <a:off x="3758221" y="2667003"/>
            <a:ext cx="1729960" cy="1866900"/>
          </a:xfrm>
          <a:prstGeom prst="rect">
            <a:avLst/>
          </a:prstGeom>
        </p:spPr>
      </p:pic>
      <p:pic>
        <p:nvPicPr>
          <p:cNvPr id="4" name="Picture 3"/>
          <p:cNvPicPr>
            <a:picLocks noChangeAspect="1"/>
          </p:cNvPicPr>
          <p:nvPr/>
        </p:nvPicPr>
        <p:blipFill>
          <a:blip r:embed="rId6"/>
          <a:stretch>
            <a:fillRect/>
          </a:stretch>
        </p:blipFill>
        <p:spPr>
          <a:xfrm>
            <a:off x="203147" y="3505224"/>
            <a:ext cx="2708628" cy="1266423"/>
          </a:xfrm>
          <a:prstGeom prst="rect">
            <a:avLst/>
          </a:prstGeom>
        </p:spPr>
      </p:pic>
      <p:pic>
        <p:nvPicPr>
          <p:cNvPr id="5" name="Picture 4"/>
          <p:cNvPicPr>
            <a:picLocks noChangeAspect="1"/>
          </p:cNvPicPr>
          <p:nvPr/>
        </p:nvPicPr>
        <p:blipFill>
          <a:blip r:embed="rId7"/>
          <a:stretch>
            <a:fillRect/>
          </a:stretch>
        </p:blipFill>
        <p:spPr>
          <a:xfrm>
            <a:off x="9243192" y="2895626"/>
            <a:ext cx="2742486" cy="1648559"/>
          </a:xfrm>
          <a:prstGeom prst="rect">
            <a:avLst/>
          </a:prstGeom>
        </p:spPr>
      </p:pic>
    </p:spTree>
    <p:extLst>
      <p:ext uri="{BB962C8B-B14F-4D97-AF65-F5344CB8AC3E}">
        <p14:creationId xmlns:p14="http://schemas.microsoft.com/office/powerpoint/2010/main" val="31414798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320456" y="211235"/>
            <a:ext cx="9649486" cy="6440517"/>
          </a:xfrm>
          <a:prstGeom prst="rect">
            <a:avLst/>
          </a:prstGeom>
          <a:ln w="57150" cmpd="sng">
            <a:solidFill>
              <a:srgbClr val="FFFFFF"/>
            </a:solidFill>
          </a:ln>
        </p:spPr>
      </p:pic>
    </p:spTree>
    <p:extLst>
      <p:ext uri="{BB962C8B-B14F-4D97-AF65-F5344CB8AC3E}">
        <p14:creationId xmlns:p14="http://schemas.microsoft.com/office/powerpoint/2010/main" val="156283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691" y="914400"/>
            <a:ext cx="13056779" cy="4953010"/>
          </a:xfrm>
          <a:prstGeom prst="rect">
            <a:avLst/>
          </a:prstGeom>
        </p:spPr>
      </p:pic>
    </p:spTree>
    <p:extLst>
      <p:ext uri="{BB962C8B-B14F-4D97-AF65-F5344CB8AC3E}">
        <p14:creationId xmlns:p14="http://schemas.microsoft.com/office/powerpoint/2010/main" val="41537306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2"/>
          <p:cNvSpPr>
            <a:spLocks noChangeAspect="1"/>
          </p:cNvSpPr>
          <p:nvPr/>
        </p:nvSpPr>
        <p:spPr bwMode="auto">
          <a:xfrm>
            <a:off x="0" y="1646565"/>
            <a:ext cx="12188825" cy="4747555"/>
          </a:xfrm>
          <a:custGeom>
            <a:avLst/>
            <a:gdLst>
              <a:gd name="T0" fmla="*/ 2413 w 2880"/>
              <a:gd name="T1" fmla="*/ 0 h 1584"/>
              <a:gd name="T2" fmla="*/ 1667 w 2880"/>
              <a:gd name="T3" fmla="*/ 278 h 1584"/>
              <a:gd name="T4" fmla="*/ 346 w 2880"/>
              <a:gd name="T5" fmla="*/ 1085 h 1584"/>
              <a:gd name="T6" fmla="*/ 0 w 2880"/>
              <a:gd name="T7" fmla="*/ 1110 h 1584"/>
              <a:gd name="T8" fmla="*/ 0 w 2880"/>
              <a:gd name="T9" fmla="*/ 1584 h 1584"/>
              <a:gd name="T10" fmla="*/ 2880 w 2880"/>
              <a:gd name="T11" fmla="*/ 1584 h 1584"/>
              <a:gd name="T12" fmla="*/ 2880 w 2880"/>
              <a:gd name="T13" fmla="*/ 118 h 1584"/>
              <a:gd name="T14" fmla="*/ 2413 w 2880"/>
              <a:gd name="T15" fmla="*/ 0 h 15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0" h="1584">
                <a:moveTo>
                  <a:pt x="2413" y="0"/>
                </a:moveTo>
                <a:cubicBezTo>
                  <a:pt x="2130" y="0"/>
                  <a:pt x="1837" y="104"/>
                  <a:pt x="1667" y="278"/>
                </a:cubicBezTo>
                <a:cubicBezTo>
                  <a:pt x="1305" y="646"/>
                  <a:pt x="1102" y="1025"/>
                  <a:pt x="346" y="1085"/>
                </a:cubicBezTo>
                <a:cubicBezTo>
                  <a:pt x="182" y="1098"/>
                  <a:pt x="73" y="1106"/>
                  <a:pt x="0" y="1110"/>
                </a:cubicBezTo>
                <a:cubicBezTo>
                  <a:pt x="0" y="1584"/>
                  <a:pt x="0" y="1584"/>
                  <a:pt x="0" y="1584"/>
                </a:cubicBezTo>
                <a:cubicBezTo>
                  <a:pt x="2880" y="1584"/>
                  <a:pt x="2880" y="1584"/>
                  <a:pt x="2880" y="1584"/>
                </a:cubicBezTo>
                <a:cubicBezTo>
                  <a:pt x="2880" y="118"/>
                  <a:pt x="2880" y="118"/>
                  <a:pt x="2880" y="118"/>
                </a:cubicBezTo>
                <a:cubicBezTo>
                  <a:pt x="2746" y="37"/>
                  <a:pt x="2581" y="0"/>
                  <a:pt x="2413" y="0"/>
                </a:cubicBezTo>
              </a:path>
            </a:pathLst>
          </a:custGeom>
          <a:solidFill>
            <a:srgbClr val="9999A9"/>
          </a:solidFill>
          <a:ln w="57150" cmpd="sng">
            <a:solidFill>
              <a:srgbClr val="FFFFFF"/>
            </a:solidFill>
          </a:ln>
          <a:effectLst/>
        </p:spPr>
        <p:txBody>
          <a:bodyPr vert="horz" wrap="square" lIns="91436" tIns="45719" rIns="91436" bIns="45719" numCol="1" anchor="t" anchorCtr="0" compatLnSpc="1">
            <a:prstTxWarp prst="textNoShape">
              <a:avLst/>
            </a:prstTxWarp>
          </a:bodyPr>
          <a:lstStyle/>
          <a:p>
            <a:endParaRPr lang="en-US" dirty="0">
              <a:solidFill>
                <a:srgbClr val="0096D6"/>
              </a:solidFill>
              <a:latin typeface="Arial"/>
            </a:endParaRPr>
          </a:p>
        </p:txBody>
      </p:sp>
      <p:sp>
        <p:nvSpPr>
          <p:cNvPr id="21" name="Freeform 37"/>
          <p:cNvSpPr>
            <a:spLocks/>
          </p:cNvSpPr>
          <p:nvPr/>
        </p:nvSpPr>
        <p:spPr bwMode="auto">
          <a:xfrm>
            <a:off x="0" y="2732879"/>
            <a:ext cx="12188825" cy="3661243"/>
          </a:xfrm>
          <a:custGeom>
            <a:avLst/>
            <a:gdLst>
              <a:gd name="T0" fmla="*/ 1343 w 2880"/>
              <a:gd name="T1" fmla="*/ 0 h 1179"/>
              <a:gd name="T2" fmla="*/ 675 w 2880"/>
              <a:gd name="T3" fmla="*/ 302 h 1179"/>
              <a:gd name="T4" fmla="*/ 0 w 2880"/>
              <a:gd name="T5" fmla="*/ 694 h 1179"/>
              <a:gd name="T6" fmla="*/ 0 w 2880"/>
              <a:gd name="T7" fmla="*/ 1179 h 1179"/>
              <a:gd name="T8" fmla="*/ 2880 w 2880"/>
              <a:gd name="T9" fmla="*/ 1179 h 1179"/>
              <a:gd name="T10" fmla="*/ 2880 w 2880"/>
              <a:gd name="T11" fmla="*/ 439 h 1179"/>
              <a:gd name="T12" fmla="*/ 1846 w 2880"/>
              <a:gd name="T13" fmla="*/ 144 h 1179"/>
              <a:gd name="T14" fmla="*/ 1343 w 2880"/>
              <a:gd name="T15" fmla="*/ 0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0" h="1179">
                <a:moveTo>
                  <a:pt x="1343" y="0"/>
                </a:moveTo>
                <a:cubicBezTo>
                  <a:pt x="1084" y="0"/>
                  <a:pt x="832" y="104"/>
                  <a:pt x="675" y="302"/>
                </a:cubicBezTo>
                <a:cubicBezTo>
                  <a:pt x="444" y="595"/>
                  <a:pt x="268" y="635"/>
                  <a:pt x="0" y="694"/>
                </a:cubicBezTo>
                <a:cubicBezTo>
                  <a:pt x="0" y="1179"/>
                  <a:pt x="0" y="1179"/>
                  <a:pt x="0" y="1179"/>
                </a:cubicBezTo>
                <a:cubicBezTo>
                  <a:pt x="2880" y="1179"/>
                  <a:pt x="2880" y="1179"/>
                  <a:pt x="2880" y="1179"/>
                </a:cubicBezTo>
                <a:cubicBezTo>
                  <a:pt x="2880" y="439"/>
                  <a:pt x="2880" y="439"/>
                  <a:pt x="2880" y="439"/>
                </a:cubicBezTo>
                <a:cubicBezTo>
                  <a:pt x="2475" y="409"/>
                  <a:pt x="2094" y="301"/>
                  <a:pt x="1846" y="144"/>
                </a:cubicBezTo>
                <a:cubicBezTo>
                  <a:pt x="1694" y="47"/>
                  <a:pt x="1517" y="0"/>
                  <a:pt x="1343" y="0"/>
                </a:cubicBezTo>
              </a:path>
            </a:pathLst>
          </a:custGeom>
          <a:solidFill>
            <a:srgbClr val="9999A9"/>
          </a:solidFill>
          <a:ln w="19050" cmpd="sng">
            <a:solidFill>
              <a:srgbClr val="FFFFFF"/>
            </a:solidFill>
          </a:ln>
          <a:effectLst>
            <a:outerShdw blurRad="215900" dist="38100" dir="1680000" rotWithShape="0">
              <a:prstClr val="black">
                <a:alpha val="28000"/>
              </a:prstClr>
            </a:outerShdw>
          </a:effectLst>
          <a:extLst/>
        </p:spPr>
        <p:txBody>
          <a:bodyPr vert="horz" wrap="square" lIns="91436" tIns="45719" rIns="91436" bIns="45719" numCol="1" anchor="t" anchorCtr="0" compatLnSpc="1">
            <a:prstTxWarp prst="textNoShape">
              <a:avLst/>
            </a:prstTxWarp>
          </a:bodyPr>
          <a:lstStyle/>
          <a:p>
            <a:endParaRPr lang="en-US">
              <a:solidFill>
                <a:srgbClr val="0096D6"/>
              </a:solidFill>
              <a:latin typeface="Arial"/>
            </a:endParaRPr>
          </a:p>
        </p:txBody>
      </p:sp>
      <p:sp>
        <p:nvSpPr>
          <p:cNvPr id="22" name="Freeform 32"/>
          <p:cNvSpPr>
            <a:spLocks/>
          </p:cNvSpPr>
          <p:nvPr/>
        </p:nvSpPr>
        <p:spPr bwMode="auto">
          <a:xfrm>
            <a:off x="0" y="3841652"/>
            <a:ext cx="12188825" cy="2717370"/>
          </a:xfrm>
          <a:custGeom>
            <a:avLst/>
            <a:gdLst>
              <a:gd name="T0" fmla="*/ 213 w 2880"/>
              <a:gd name="T1" fmla="*/ 0 h 804"/>
              <a:gd name="T2" fmla="*/ 0 w 2880"/>
              <a:gd name="T3" fmla="*/ 26 h 804"/>
              <a:gd name="T4" fmla="*/ 0 w 2880"/>
              <a:gd name="T5" fmla="*/ 804 h 804"/>
              <a:gd name="T6" fmla="*/ 2880 w 2880"/>
              <a:gd name="T7" fmla="*/ 804 h 804"/>
              <a:gd name="T8" fmla="*/ 2880 w 2880"/>
              <a:gd name="T9" fmla="*/ 503 h 804"/>
              <a:gd name="T10" fmla="*/ 2440 w 2880"/>
              <a:gd name="T11" fmla="*/ 498 h 804"/>
              <a:gd name="T12" fmla="*/ 777 w 2880"/>
              <a:gd name="T13" fmla="*/ 147 h 804"/>
              <a:gd name="T14" fmla="*/ 655 w 2880"/>
              <a:gd name="T15" fmla="*/ 95 h 804"/>
              <a:gd name="T16" fmla="*/ 213 w 2880"/>
              <a:gd name="T1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804">
                <a:moveTo>
                  <a:pt x="213" y="0"/>
                </a:moveTo>
                <a:cubicBezTo>
                  <a:pt x="138" y="0"/>
                  <a:pt x="66" y="9"/>
                  <a:pt x="0" y="26"/>
                </a:cubicBezTo>
                <a:cubicBezTo>
                  <a:pt x="0" y="804"/>
                  <a:pt x="0" y="804"/>
                  <a:pt x="0" y="804"/>
                </a:cubicBezTo>
                <a:cubicBezTo>
                  <a:pt x="2880" y="804"/>
                  <a:pt x="2880" y="804"/>
                  <a:pt x="2880" y="804"/>
                </a:cubicBezTo>
                <a:cubicBezTo>
                  <a:pt x="2880" y="503"/>
                  <a:pt x="2880" y="503"/>
                  <a:pt x="2880" y="503"/>
                </a:cubicBezTo>
                <a:cubicBezTo>
                  <a:pt x="2440" y="498"/>
                  <a:pt x="2440" y="498"/>
                  <a:pt x="2440" y="498"/>
                </a:cubicBezTo>
                <a:cubicBezTo>
                  <a:pt x="1965" y="493"/>
                  <a:pt x="1216" y="335"/>
                  <a:pt x="777" y="147"/>
                </a:cubicBezTo>
                <a:cubicBezTo>
                  <a:pt x="655" y="95"/>
                  <a:pt x="655" y="95"/>
                  <a:pt x="655" y="95"/>
                </a:cubicBezTo>
                <a:cubicBezTo>
                  <a:pt x="505" y="30"/>
                  <a:pt x="353" y="0"/>
                  <a:pt x="213" y="0"/>
                </a:cubicBezTo>
              </a:path>
            </a:pathLst>
          </a:custGeom>
          <a:solidFill>
            <a:schemeClr val="accent4">
              <a:lumMod val="75000"/>
            </a:schemeClr>
          </a:solidFill>
          <a:ln w="28575" cmpd="sng">
            <a:solidFill>
              <a:srgbClr val="FFFFFF"/>
            </a:solidFill>
          </a:ln>
          <a:effectLst/>
          <a:extLst/>
        </p:spPr>
        <p:txBody>
          <a:bodyPr vert="horz" wrap="square" lIns="91436" tIns="45719" rIns="91436" bIns="45719" numCol="1" anchor="t" anchorCtr="0" compatLnSpc="1">
            <a:prstTxWarp prst="textNoShape">
              <a:avLst/>
            </a:prstTxWarp>
          </a:bodyPr>
          <a:lstStyle/>
          <a:p>
            <a:endParaRPr lang="en-US">
              <a:solidFill>
                <a:srgbClr val="0096D6"/>
              </a:solidFill>
              <a:latin typeface="Arial"/>
            </a:endParaRPr>
          </a:p>
        </p:txBody>
      </p:sp>
      <p:sp>
        <p:nvSpPr>
          <p:cNvPr id="2" name="Title 1"/>
          <p:cNvSpPr>
            <a:spLocks noGrp="1"/>
          </p:cNvSpPr>
          <p:nvPr>
            <p:ph type="ctrTitle"/>
          </p:nvPr>
        </p:nvSpPr>
        <p:spPr>
          <a:xfrm>
            <a:off x="99619" y="182163"/>
            <a:ext cx="11543628" cy="971709"/>
          </a:xfrm>
          <a:noFill/>
        </p:spPr>
        <p:txBody>
          <a:bodyPr/>
          <a:lstStyle/>
          <a:p>
            <a:r>
              <a:rPr lang="en-US" sz="4000" dirty="0" smtClean="0">
                <a:solidFill>
                  <a:srgbClr val="7F7F7F"/>
                </a:solidFill>
                <a:latin typeface="Gill Sans MT"/>
                <a:cs typeface="Gill Sans MT"/>
              </a:rPr>
              <a:t>DIGITAL FIRST</a:t>
            </a:r>
            <a:br>
              <a:rPr lang="en-US" sz="4000" dirty="0" smtClean="0">
                <a:solidFill>
                  <a:srgbClr val="7F7F7F"/>
                </a:solidFill>
                <a:latin typeface="Gill Sans MT"/>
                <a:cs typeface="Gill Sans MT"/>
              </a:rPr>
            </a:br>
            <a:r>
              <a:rPr lang="en-US" sz="2000" dirty="0" smtClean="0">
                <a:solidFill>
                  <a:srgbClr val="7F7F7F"/>
                </a:solidFill>
                <a:latin typeface="Gill Sans MT"/>
                <a:cs typeface="Gill Sans MT"/>
              </a:rPr>
              <a:t>CUSTOMER EXPERIENCE – TENANT INTERACTION</a:t>
            </a:r>
            <a:endParaRPr lang="en-US" sz="2000" dirty="0">
              <a:solidFill>
                <a:srgbClr val="7F7F7F"/>
              </a:solidFill>
              <a:latin typeface="Gill Sans MT"/>
              <a:cs typeface="Gill Sans MT"/>
            </a:endParaRPr>
          </a:p>
        </p:txBody>
      </p:sp>
      <p:grpSp>
        <p:nvGrpSpPr>
          <p:cNvPr id="57" name="Group 56"/>
          <p:cNvGrpSpPr/>
          <p:nvPr/>
        </p:nvGrpSpPr>
        <p:grpSpPr>
          <a:xfrm>
            <a:off x="8209131" y="1741224"/>
            <a:ext cx="3433734" cy="4014263"/>
            <a:chOff x="8209131" y="1741221"/>
            <a:chExt cx="3433734" cy="4014262"/>
          </a:xfrm>
        </p:grpSpPr>
        <p:sp>
          <p:nvSpPr>
            <p:cNvPr id="27" name="Rectangle 26"/>
            <p:cNvSpPr/>
            <p:nvPr/>
          </p:nvSpPr>
          <p:spPr>
            <a:xfrm>
              <a:off x="8570241" y="1741221"/>
              <a:ext cx="3047207" cy="724792"/>
            </a:xfrm>
            <a:prstGeom prst="rect">
              <a:avLst/>
            </a:prstGeom>
          </p:spPr>
          <p:txBody>
            <a:bodyPr wrap="square" lIns="121899" tIns="60949" rIns="121899" bIns="60949">
              <a:spAutoFit/>
            </a:bodyPr>
            <a:lstStyle/>
            <a:p>
              <a:pPr algn="ctr">
                <a:lnSpc>
                  <a:spcPct val="90000"/>
                </a:lnSpc>
                <a:defRPr/>
              </a:pPr>
              <a:r>
                <a:rPr lang="en-US" sz="1900" kern="0" dirty="0">
                  <a:solidFill>
                    <a:srgbClr val="FFFFFF"/>
                  </a:solidFill>
                  <a:latin typeface="Gill Sans MT"/>
                  <a:cs typeface="Gill Sans MT"/>
                </a:rPr>
                <a:t>Wave 3:</a:t>
              </a:r>
            </a:p>
            <a:p>
              <a:pPr algn="ctr">
                <a:lnSpc>
                  <a:spcPct val="90000"/>
                </a:lnSpc>
                <a:defRPr/>
              </a:pPr>
              <a:r>
                <a:rPr lang="en-US" b="1" kern="0" dirty="0">
                  <a:solidFill>
                    <a:srgbClr val="FFFFFF"/>
                  </a:solidFill>
                  <a:latin typeface="Gill Sans MT"/>
                  <a:cs typeface="Gill Sans MT"/>
                </a:rPr>
                <a:t>Omnichannel</a:t>
              </a:r>
            </a:p>
          </p:txBody>
        </p:sp>
        <p:grpSp>
          <p:nvGrpSpPr>
            <p:cNvPr id="130" name="Group 67"/>
            <p:cNvGrpSpPr>
              <a:grpSpLocks noChangeAspect="1"/>
            </p:cNvGrpSpPr>
            <p:nvPr/>
          </p:nvGrpSpPr>
          <p:grpSpPr>
            <a:xfrm>
              <a:off x="8212008" y="1975488"/>
              <a:ext cx="610252" cy="322287"/>
              <a:chOff x="609600" y="528537"/>
              <a:chExt cx="1444734" cy="763789"/>
            </a:xfrm>
            <a:solidFill>
              <a:schemeClr val="accent5">
                <a:lumMod val="50000"/>
              </a:schemeClr>
            </a:solidFill>
          </p:grpSpPr>
          <p:sp>
            <p:nvSpPr>
              <p:cNvPr id="131" name="Rectangle 130"/>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Gill Sans MT"/>
                  <a:cs typeface="Gill Sans MT"/>
                </a:endParaRPr>
              </a:p>
            </p:txBody>
          </p:sp>
          <p:sp>
            <p:nvSpPr>
              <p:cNvPr id="132" name="Freeform 131"/>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Gill Sans MT"/>
                  <a:cs typeface="Gill Sans MT"/>
                </a:endParaRPr>
              </a:p>
            </p:txBody>
          </p:sp>
          <p:sp>
            <p:nvSpPr>
              <p:cNvPr id="133" name="Freeform 132"/>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Gill Sans MT"/>
                  <a:cs typeface="Gill Sans MT"/>
                </a:endParaRPr>
              </a:p>
            </p:txBody>
          </p:sp>
          <p:sp>
            <p:nvSpPr>
              <p:cNvPr id="134" name="Freeform 133"/>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Gill Sans MT"/>
                  <a:cs typeface="Gill Sans MT"/>
                </a:endParaRPr>
              </a:p>
            </p:txBody>
          </p:sp>
          <p:sp>
            <p:nvSpPr>
              <p:cNvPr id="135" name="Freeform 134"/>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Gill Sans MT"/>
                  <a:cs typeface="Gill Sans MT"/>
                </a:endParaRPr>
              </a:p>
            </p:txBody>
          </p:sp>
          <p:sp>
            <p:nvSpPr>
              <p:cNvPr id="136" name="Freeform 13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Gill Sans MT"/>
                  <a:cs typeface="Gill Sans MT"/>
                </a:endParaRPr>
              </a:p>
            </p:txBody>
          </p:sp>
          <p:sp>
            <p:nvSpPr>
              <p:cNvPr id="137" name="Freeform 136"/>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Gill Sans MT"/>
                  <a:cs typeface="Gill Sans MT"/>
                </a:endParaRPr>
              </a:p>
            </p:txBody>
          </p:sp>
          <p:sp>
            <p:nvSpPr>
              <p:cNvPr id="138" name="Freeform 137"/>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Gill Sans MT"/>
                  <a:cs typeface="Gill Sans MT"/>
                </a:endParaRPr>
              </a:p>
            </p:txBody>
          </p:sp>
          <p:sp>
            <p:nvSpPr>
              <p:cNvPr id="139" name="Freeform 138"/>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Gill Sans MT"/>
                  <a:cs typeface="Gill Sans MT"/>
                </a:endParaRPr>
              </a:p>
            </p:txBody>
          </p:sp>
          <p:sp>
            <p:nvSpPr>
              <p:cNvPr id="140" name="Freeform 139"/>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Gill Sans MT"/>
                  <a:cs typeface="Gill Sans MT"/>
                </a:endParaRPr>
              </a:p>
            </p:txBody>
          </p:sp>
          <p:sp>
            <p:nvSpPr>
              <p:cNvPr id="141" name="Freeform 140"/>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Gill Sans MT"/>
                  <a:cs typeface="Gill Sans MT"/>
                </a:endParaRPr>
              </a:p>
            </p:txBody>
          </p:sp>
          <p:sp>
            <p:nvSpPr>
              <p:cNvPr id="142" name="Freeform 141"/>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Gill Sans MT"/>
                  <a:cs typeface="Gill Sans MT"/>
                </a:endParaRPr>
              </a:p>
            </p:txBody>
          </p:sp>
          <p:sp>
            <p:nvSpPr>
              <p:cNvPr id="143" name="Freeform 142"/>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Gill Sans MT"/>
                  <a:cs typeface="Gill Sans MT"/>
                </a:endParaRPr>
              </a:p>
            </p:txBody>
          </p:sp>
          <p:sp>
            <p:nvSpPr>
              <p:cNvPr id="144" name="Freeform 143"/>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Gill Sans MT"/>
                  <a:cs typeface="Gill Sans MT"/>
                </a:endParaRPr>
              </a:p>
            </p:txBody>
          </p:sp>
        </p:grpSp>
        <p:sp>
          <p:nvSpPr>
            <p:cNvPr id="15" name="Up-Down Arrow 14"/>
            <p:cNvSpPr/>
            <p:nvPr/>
          </p:nvSpPr>
          <p:spPr>
            <a:xfrm>
              <a:off x="8209131" y="2363251"/>
              <a:ext cx="579936" cy="929314"/>
            </a:xfrm>
            <a:prstGeom prst="upDownArrow">
              <a:avLst/>
            </a:prstGeom>
            <a:solidFill>
              <a:srgbClr val="E9790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endParaRPr lang="en-US" sz="800" b="1" dirty="0">
                <a:latin typeface="Gill Sans MT"/>
                <a:cs typeface="Gill Sans MT"/>
              </a:endParaRPr>
            </a:p>
          </p:txBody>
        </p:sp>
        <p:sp>
          <p:nvSpPr>
            <p:cNvPr id="14" name="TextBox 13"/>
            <p:cNvSpPr txBox="1"/>
            <p:nvPr/>
          </p:nvSpPr>
          <p:spPr>
            <a:xfrm rot="5400000">
              <a:off x="8224058" y="2704799"/>
              <a:ext cx="577081" cy="246221"/>
            </a:xfrm>
            <a:prstGeom prst="rect">
              <a:avLst/>
            </a:prstGeom>
            <a:noFill/>
          </p:spPr>
          <p:txBody>
            <a:bodyPr wrap="none" lIns="0" tIns="0" rIns="0" bIns="0" rtlCol="0" anchor="ctr">
              <a:spAutoFit/>
            </a:bodyPr>
            <a:lstStyle/>
            <a:p>
              <a:pPr algn="ctr"/>
              <a:r>
                <a:rPr lang="en-US" sz="1600" b="1" dirty="0">
                  <a:solidFill>
                    <a:srgbClr val="FFFFFF"/>
                  </a:solidFill>
                  <a:latin typeface="Gill Sans MT"/>
                  <a:cs typeface="Gill Sans MT"/>
                </a:rPr>
                <a:t>Today</a:t>
              </a:r>
            </a:p>
          </p:txBody>
        </p:sp>
        <p:grpSp>
          <p:nvGrpSpPr>
            <p:cNvPr id="122" name="Group 121"/>
            <p:cNvGrpSpPr/>
            <p:nvPr/>
          </p:nvGrpSpPr>
          <p:grpSpPr>
            <a:xfrm>
              <a:off x="8544823" y="2536741"/>
              <a:ext cx="3098042" cy="3218742"/>
              <a:chOff x="7839700" y="1583785"/>
              <a:chExt cx="4012470" cy="4168795"/>
            </a:xfrm>
          </p:grpSpPr>
          <p:sp>
            <p:nvSpPr>
              <p:cNvPr id="123" name="Freeform 122"/>
              <p:cNvSpPr/>
              <p:nvPr/>
            </p:nvSpPr>
            <p:spPr>
              <a:xfrm>
                <a:off x="9358574" y="1583785"/>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 Web</a:t>
                </a:r>
              </a:p>
            </p:txBody>
          </p:sp>
          <p:sp>
            <p:nvSpPr>
              <p:cNvPr id="124" name="Freeform 123"/>
              <p:cNvSpPr/>
              <p:nvPr/>
            </p:nvSpPr>
            <p:spPr>
              <a:xfrm>
                <a:off x="10297290" y="1888791"/>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Mobile</a:t>
                </a:r>
              </a:p>
            </p:txBody>
          </p:sp>
          <p:sp>
            <p:nvSpPr>
              <p:cNvPr id="125" name="Freeform 124"/>
              <p:cNvSpPr/>
              <p:nvPr/>
            </p:nvSpPr>
            <p:spPr>
              <a:xfrm>
                <a:off x="10877449" y="2687310"/>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Contact Center</a:t>
                </a:r>
              </a:p>
            </p:txBody>
          </p:sp>
          <p:sp>
            <p:nvSpPr>
              <p:cNvPr id="126" name="Freeform 125"/>
              <p:cNvSpPr/>
              <p:nvPr/>
            </p:nvSpPr>
            <p:spPr>
              <a:xfrm>
                <a:off x="10877449" y="3674333"/>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Email</a:t>
                </a:r>
              </a:p>
            </p:txBody>
          </p:sp>
          <p:sp>
            <p:nvSpPr>
              <p:cNvPr id="127" name="Freeform 126"/>
              <p:cNvSpPr/>
              <p:nvPr/>
            </p:nvSpPr>
            <p:spPr>
              <a:xfrm>
                <a:off x="10297290" y="4472853"/>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Voice</a:t>
                </a:r>
              </a:p>
            </p:txBody>
          </p:sp>
          <p:sp>
            <p:nvSpPr>
              <p:cNvPr id="128" name="Freeform 127"/>
              <p:cNvSpPr/>
              <p:nvPr/>
            </p:nvSpPr>
            <p:spPr>
              <a:xfrm>
                <a:off x="9358574" y="4777859"/>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Brick and Mortar</a:t>
                </a:r>
              </a:p>
            </p:txBody>
          </p:sp>
          <p:sp>
            <p:nvSpPr>
              <p:cNvPr id="145" name="Freeform 144"/>
              <p:cNvSpPr/>
              <p:nvPr/>
            </p:nvSpPr>
            <p:spPr>
              <a:xfrm>
                <a:off x="8419859" y="4472853"/>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Kiosk</a:t>
                </a:r>
              </a:p>
            </p:txBody>
          </p:sp>
          <p:sp>
            <p:nvSpPr>
              <p:cNvPr id="146" name="Freeform 145"/>
              <p:cNvSpPr/>
              <p:nvPr/>
            </p:nvSpPr>
            <p:spPr>
              <a:xfrm>
                <a:off x="7839701" y="3674333"/>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Social </a:t>
                </a:r>
                <a:br>
                  <a:rPr lang="en-US" sz="800" b="1" dirty="0">
                    <a:latin typeface="Gill Sans MT"/>
                    <a:cs typeface="Gill Sans MT"/>
                  </a:rPr>
                </a:br>
                <a:r>
                  <a:rPr lang="en-US" sz="800" b="1" dirty="0">
                    <a:latin typeface="Gill Sans MT"/>
                    <a:cs typeface="Gill Sans MT"/>
                  </a:rPr>
                  <a:t>Media</a:t>
                </a:r>
              </a:p>
            </p:txBody>
          </p:sp>
          <p:sp>
            <p:nvSpPr>
              <p:cNvPr id="147" name="Freeform 146"/>
              <p:cNvSpPr/>
              <p:nvPr/>
            </p:nvSpPr>
            <p:spPr>
              <a:xfrm>
                <a:off x="7839700" y="2687310"/>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Chat</a:t>
                </a:r>
              </a:p>
            </p:txBody>
          </p:sp>
          <p:sp>
            <p:nvSpPr>
              <p:cNvPr id="148" name="Freeform 147"/>
              <p:cNvSpPr/>
              <p:nvPr/>
            </p:nvSpPr>
            <p:spPr>
              <a:xfrm>
                <a:off x="8419858" y="1888791"/>
                <a:ext cx="974721" cy="974721"/>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r>
                  <a:rPr lang="en-US" sz="800" b="1" dirty="0">
                    <a:latin typeface="Gill Sans MT"/>
                    <a:cs typeface="Gill Sans MT"/>
                  </a:rPr>
                  <a:t>SMS</a:t>
                </a:r>
              </a:p>
            </p:txBody>
          </p:sp>
          <p:sp>
            <p:nvSpPr>
              <p:cNvPr id="149" name="TextBox 148"/>
              <p:cNvSpPr txBox="1"/>
              <p:nvPr/>
            </p:nvSpPr>
            <p:spPr>
              <a:xfrm>
                <a:off x="8911576" y="3921990"/>
                <a:ext cx="1868728" cy="438482"/>
              </a:xfrm>
              <a:prstGeom prst="rect">
                <a:avLst/>
              </a:prstGeom>
              <a:noFill/>
            </p:spPr>
            <p:txBody>
              <a:bodyPr wrap="square" lIns="91440" tIns="45720" rIns="91440" bIns="45720" rtlCol="0" anchor="ctr">
                <a:spAutoFit/>
              </a:bodyPr>
              <a:lstStyle/>
              <a:p>
                <a:pPr algn="ctr"/>
                <a:r>
                  <a:rPr lang="en-US" sz="1600" b="1" dirty="0">
                    <a:solidFill>
                      <a:srgbClr val="FFFFFF"/>
                    </a:solidFill>
                    <a:latin typeface="Gill Sans MT"/>
                    <a:cs typeface="Gill Sans MT"/>
                  </a:rPr>
                  <a:t>Customer</a:t>
                </a:r>
              </a:p>
            </p:txBody>
          </p:sp>
          <p:sp>
            <p:nvSpPr>
              <p:cNvPr id="150" name="Freeform 20"/>
              <p:cNvSpPr>
                <a:spLocks noEditPoints="1"/>
              </p:cNvSpPr>
              <p:nvPr/>
            </p:nvSpPr>
            <p:spPr bwMode="auto">
              <a:xfrm>
                <a:off x="10663435" y="2166659"/>
                <a:ext cx="246632" cy="374648"/>
              </a:xfrm>
              <a:custGeom>
                <a:avLst/>
                <a:gdLst>
                  <a:gd name="T0" fmla="*/ 1043 w 2148"/>
                  <a:gd name="T1" fmla="*/ 2791 h 3259"/>
                  <a:gd name="T2" fmla="*/ 989 w 2148"/>
                  <a:gd name="T3" fmla="*/ 2814 h 3259"/>
                  <a:gd name="T4" fmla="*/ 948 w 2148"/>
                  <a:gd name="T5" fmla="*/ 2856 h 3259"/>
                  <a:gd name="T6" fmla="*/ 925 w 2148"/>
                  <a:gd name="T7" fmla="*/ 2910 h 3259"/>
                  <a:gd name="T8" fmla="*/ 925 w 2148"/>
                  <a:gd name="T9" fmla="*/ 2972 h 3259"/>
                  <a:gd name="T10" fmla="*/ 948 w 2148"/>
                  <a:gd name="T11" fmla="*/ 3026 h 3259"/>
                  <a:gd name="T12" fmla="*/ 989 w 2148"/>
                  <a:gd name="T13" fmla="*/ 3067 h 3259"/>
                  <a:gd name="T14" fmla="*/ 1043 w 2148"/>
                  <a:gd name="T15" fmla="*/ 3090 h 3259"/>
                  <a:gd name="T16" fmla="*/ 1106 w 2148"/>
                  <a:gd name="T17" fmla="*/ 3090 h 3259"/>
                  <a:gd name="T18" fmla="*/ 1160 w 2148"/>
                  <a:gd name="T19" fmla="*/ 3067 h 3259"/>
                  <a:gd name="T20" fmla="*/ 1201 w 2148"/>
                  <a:gd name="T21" fmla="*/ 3026 h 3259"/>
                  <a:gd name="T22" fmla="*/ 1223 w 2148"/>
                  <a:gd name="T23" fmla="*/ 2972 h 3259"/>
                  <a:gd name="T24" fmla="*/ 1223 w 2148"/>
                  <a:gd name="T25" fmla="*/ 2910 h 3259"/>
                  <a:gd name="T26" fmla="*/ 1201 w 2148"/>
                  <a:gd name="T27" fmla="*/ 2856 h 3259"/>
                  <a:gd name="T28" fmla="*/ 1160 w 2148"/>
                  <a:gd name="T29" fmla="*/ 2814 h 3259"/>
                  <a:gd name="T30" fmla="*/ 1106 w 2148"/>
                  <a:gd name="T31" fmla="*/ 2791 h 3259"/>
                  <a:gd name="T32" fmla="*/ 289 w 2148"/>
                  <a:gd name="T33" fmla="*/ 301 h 3259"/>
                  <a:gd name="T34" fmla="*/ 1860 w 2148"/>
                  <a:gd name="T35" fmla="*/ 2621 h 3259"/>
                  <a:gd name="T36" fmla="*/ 289 w 2148"/>
                  <a:gd name="T37" fmla="*/ 301 h 3259"/>
                  <a:gd name="T38" fmla="*/ 1951 w 2148"/>
                  <a:gd name="T39" fmla="*/ 0 h 3259"/>
                  <a:gd name="T40" fmla="*/ 2013 w 2148"/>
                  <a:gd name="T41" fmla="*/ 10 h 3259"/>
                  <a:gd name="T42" fmla="*/ 2067 w 2148"/>
                  <a:gd name="T43" fmla="*/ 38 h 3259"/>
                  <a:gd name="T44" fmla="*/ 2110 w 2148"/>
                  <a:gd name="T45" fmla="*/ 81 h 3259"/>
                  <a:gd name="T46" fmla="*/ 2138 w 2148"/>
                  <a:gd name="T47" fmla="*/ 136 h 3259"/>
                  <a:gd name="T48" fmla="*/ 2148 w 2148"/>
                  <a:gd name="T49" fmla="*/ 199 h 3259"/>
                  <a:gd name="T50" fmla="*/ 2146 w 2148"/>
                  <a:gd name="T51" fmla="*/ 3092 h 3259"/>
                  <a:gd name="T52" fmla="*/ 2126 w 2148"/>
                  <a:gd name="T53" fmla="*/ 3152 h 3259"/>
                  <a:gd name="T54" fmla="*/ 2090 w 2148"/>
                  <a:gd name="T55" fmla="*/ 3201 h 3259"/>
                  <a:gd name="T56" fmla="*/ 2042 w 2148"/>
                  <a:gd name="T57" fmla="*/ 3237 h 3259"/>
                  <a:gd name="T58" fmla="*/ 1983 w 2148"/>
                  <a:gd name="T59" fmla="*/ 3256 h 3259"/>
                  <a:gd name="T60" fmla="*/ 198 w 2148"/>
                  <a:gd name="T61" fmla="*/ 3259 h 3259"/>
                  <a:gd name="T62" fmla="*/ 135 w 2148"/>
                  <a:gd name="T63" fmla="*/ 3249 h 3259"/>
                  <a:gd name="T64" fmla="*/ 81 w 2148"/>
                  <a:gd name="T65" fmla="*/ 3221 h 3259"/>
                  <a:gd name="T66" fmla="*/ 38 w 2148"/>
                  <a:gd name="T67" fmla="*/ 3178 h 3259"/>
                  <a:gd name="T68" fmla="*/ 10 w 2148"/>
                  <a:gd name="T69" fmla="*/ 3123 h 3259"/>
                  <a:gd name="T70" fmla="*/ 0 w 2148"/>
                  <a:gd name="T71" fmla="*/ 3060 h 3259"/>
                  <a:gd name="T72" fmla="*/ 3 w 2148"/>
                  <a:gd name="T73" fmla="*/ 167 h 3259"/>
                  <a:gd name="T74" fmla="*/ 22 w 2148"/>
                  <a:gd name="T75" fmla="*/ 108 h 3259"/>
                  <a:gd name="T76" fmla="*/ 58 w 2148"/>
                  <a:gd name="T77" fmla="*/ 58 h 3259"/>
                  <a:gd name="T78" fmla="*/ 107 w 2148"/>
                  <a:gd name="T79" fmla="*/ 22 h 3259"/>
                  <a:gd name="T80" fmla="*/ 166 w 2148"/>
                  <a:gd name="T81" fmla="*/ 2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8" h="3259">
                    <a:moveTo>
                      <a:pt x="1074" y="2788"/>
                    </a:moveTo>
                    <a:lnTo>
                      <a:pt x="1043" y="2791"/>
                    </a:lnTo>
                    <a:lnTo>
                      <a:pt x="1015" y="2800"/>
                    </a:lnTo>
                    <a:lnTo>
                      <a:pt x="989" y="2814"/>
                    </a:lnTo>
                    <a:lnTo>
                      <a:pt x="966" y="2833"/>
                    </a:lnTo>
                    <a:lnTo>
                      <a:pt x="948" y="2856"/>
                    </a:lnTo>
                    <a:lnTo>
                      <a:pt x="934" y="2882"/>
                    </a:lnTo>
                    <a:lnTo>
                      <a:pt x="925" y="2910"/>
                    </a:lnTo>
                    <a:lnTo>
                      <a:pt x="922" y="2941"/>
                    </a:lnTo>
                    <a:lnTo>
                      <a:pt x="925" y="2972"/>
                    </a:lnTo>
                    <a:lnTo>
                      <a:pt x="934" y="3000"/>
                    </a:lnTo>
                    <a:lnTo>
                      <a:pt x="948" y="3026"/>
                    </a:lnTo>
                    <a:lnTo>
                      <a:pt x="966" y="3049"/>
                    </a:lnTo>
                    <a:lnTo>
                      <a:pt x="989" y="3067"/>
                    </a:lnTo>
                    <a:lnTo>
                      <a:pt x="1015" y="3081"/>
                    </a:lnTo>
                    <a:lnTo>
                      <a:pt x="1043" y="3090"/>
                    </a:lnTo>
                    <a:lnTo>
                      <a:pt x="1074" y="3093"/>
                    </a:lnTo>
                    <a:lnTo>
                      <a:pt x="1106" y="3090"/>
                    </a:lnTo>
                    <a:lnTo>
                      <a:pt x="1134" y="3081"/>
                    </a:lnTo>
                    <a:lnTo>
                      <a:pt x="1160" y="3067"/>
                    </a:lnTo>
                    <a:lnTo>
                      <a:pt x="1182" y="3049"/>
                    </a:lnTo>
                    <a:lnTo>
                      <a:pt x="1201" y="3026"/>
                    </a:lnTo>
                    <a:lnTo>
                      <a:pt x="1215" y="3000"/>
                    </a:lnTo>
                    <a:lnTo>
                      <a:pt x="1223" y="2972"/>
                    </a:lnTo>
                    <a:lnTo>
                      <a:pt x="1226" y="2941"/>
                    </a:lnTo>
                    <a:lnTo>
                      <a:pt x="1223" y="2910"/>
                    </a:lnTo>
                    <a:lnTo>
                      <a:pt x="1215" y="2882"/>
                    </a:lnTo>
                    <a:lnTo>
                      <a:pt x="1201" y="2856"/>
                    </a:lnTo>
                    <a:lnTo>
                      <a:pt x="1182" y="2833"/>
                    </a:lnTo>
                    <a:lnTo>
                      <a:pt x="1160" y="2814"/>
                    </a:lnTo>
                    <a:lnTo>
                      <a:pt x="1134" y="2800"/>
                    </a:lnTo>
                    <a:lnTo>
                      <a:pt x="1106" y="2791"/>
                    </a:lnTo>
                    <a:lnTo>
                      <a:pt x="1074" y="2788"/>
                    </a:lnTo>
                    <a:close/>
                    <a:moveTo>
                      <a:pt x="289" y="301"/>
                    </a:moveTo>
                    <a:lnTo>
                      <a:pt x="289" y="2621"/>
                    </a:lnTo>
                    <a:lnTo>
                      <a:pt x="1860" y="2621"/>
                    </a:lnTo>
                    <a:lnTo>
                      <a:pt x="1860" y="301"/>
                    </a:lnTo>
                    <a:lnTo>
                      <a:pt x="289" y="301"/>
                    </a:lnTo>
                    <a:close/>
                    <a:moveTo>
                      <a:pt x="198" y="0"/>
                    </a:moveTo>
                    <a:lnTo>
                      <a:pt x="1951" y="0"/>
                    </a:lnTo>
                    <a:lnTo>
                      <a:pt x="1983" y="2"/>
                    </a:lnTo>
                    <a:lnTo>
                      <a:pt x="2013" y="10"/>
                    </a:lnTo>
                    <a:lnTo>
                      <a:pt x="2042" y="22"/>
                    </a:lnTo>
                    <a:lnTo>
                      <a:pt x="2067" y="38"/>
                    </a:lnTo>
                    <a:lnTo>
                      <a:pt x="2090" y="58"/>
                    </a:lnTo>
                    <a:lnTo>
                      <a:pt x="2110" y="81"/>
                    </a:lnTo>
                    <a:lnTo>
                      <a:pt x="2126" y="108"/>
                    </a:lnTo>
                    <a:lnTo>
                      <a:pt x="2138" y="136"/>
                    </a:lnTo>
                    <a:lnTo>
                      <a:pt x="2146" y="167"/>
                    </a:lnTo>
                    <a:lnTo>
                      <a:pt x="2148" y="199"/>
                    </a:lnTo>
                    <a:lnTo>
                      <a:pt x="2148" y="3060"/>
                    </a:lnTo>
                    <a:lnTo>
                      <a:pt x="2146" y="3092"/>
                    </a:lnTo>
                    <a:lnTo>
                      <a:pt x="2138" y="3123"/>
                    </a:lnTo>
                    <a:lnTo>
                      <a:pt x="2126" y="3152"/>
                    </a:lnTo>
                    <a:lnTo>
                      <a:pt x="2110" y="3178"/>
                    </a:lnTo>
                    <a:lnTo>
                      <a:pt x="2090" y="3201"/>
                    </a:lnTo>
                    <a:lnTo>
                      <a:pt x="2067" y="3221"/>
                    </a:lnTo>
                    <a:lnTo>
                      <a:pt x="2042" y="3237"/>
                    </a:lnTo>
                    <a:lnTo>
                      <a:pt x="2013" y="3249"/>
                    </a:lnTo>
                    <a:lnTo>
                      <a:pt x="1983" y="3256"/>
                    </a:lnTo>
                    <a:lnTo>
                      <a:pt x="1951" y="3259"/>
                    </a:lnTo>
                    <a:lnTo>
                      <a:pt x="198" y="3259"/>
                    </a:lnTo>
                    <a:lnTo>
                      <a:pt x="166" y="3256"/>
                    </a:lnTo>
                    <a:lnTo>
                      <a:pt x="135" y="3249"/>
                    </a:lnTo>
                    <a:lnTo>
                      <a:pt x="107" y="3237"/>
                    </a:lnTo>
                    <a:lnTo>
                      <a:pt x="81" y="3221"/>
                    </a:lnTo>
                    <a:lnTo>
                      <a:pt x="58" y="3201"/>
                    </a:lnTo>
                    <a:lnTo>
                      <a:pt x="38" y="3178"/>
                    </a:lnTo>
                    <a:lnTo>
                      <a:pt x="22" y="3152"/>
                    </a:lnTo>
                    <a:lnTo>
                      <a:pt x="10" y="3123"/>
                    </a:lnTo>
                    <a:lnTo>
                      <a:pt x="3" y="3092"/>
                    </a:lnTo>
                    <a:lnTo>
                      <a:pt x="0" y="3060"/>
                    </a:lnTo>
                    <a:lnTo>
                      <a:pt x="0" y="199"/>
                    </a:lnTo>
                    <a:lnTo>
                      <a:pt x="3" y="167"/>
                    </a:lnTo>
                    <a:lnTo>
                      <a:pt x="10" y="136"/>
                    </a:lnTo>
                    <a:lnTo>
                      <a:pt x="22" y="108"/>
                    </a:lnTo>
                    <a:lnTo>
                      <a:pt x="38" y="81"/>
                    </a:lnTo>
                    <a:lnTo>
                      <a:pt x="58" y="58"/>
                    </a:lnTo>
                    <a:lnTo>
                      <a:pt x="81" y="38"/>
                    </a:lnTo>
                    <a:lnTo>
                      <a:pt x="107" y="22"/>
                    </a:lnTo>
                    <a:lnTo>
                      <a:pt x="135" y="10"/>
                    </a:lnTo>
                    <a:lnTo>
                      <a:pt x="166" y="2"/>
                    </a:lnTo>
                    <a:lnTo>
                      <a:pt x="19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Gill Sans MT"/>
                  <a:cs typeface="Gill Sans MT"/>
                </a:endParaRPr>
              </a:p>
            </p:txBody>
          </p:sp>
          <p:grpSp>
            <p:nvGrpSpPr>
              <p:cNvPr id="151" name="Group 150"/>
              <p:cNvGrpSpPr/>
              <p:nvPr/>
            </p:nvGrpSpPr>
            <p:grpSpPr>
              <a:xfrm>
                <a:off x="11110797" y="2784828"/>
                <a:ext cx="508022" cy="500062"/>
                <a:chOff x="2301344" y="3841869"/>
                <a:chExt cx="608013" cy="598487"/>
              </a:xfrm>
              <a:solidFill>
                <a:schemeClr val="bg1"/>
              </a:solidFill>
            </p:grpSpPr>
            <p:sp>
              <p:nvSpPr>
                <p:cNvPr id="217" name="Freeform 7"/>
                <p:cNvSpPr>
                  <a:spLocks/>
                </p:cNvSpPr>
                <p:nvPr/>
              </p:nvSpPr>
              <p:spPr bwMode="auto">
                <a:xfrm>
                  <a:off x="2639482" y="4260969"/>
                  <a:ext cx="169863" cy="150813"/>
                </a:xfrm>
                <a:custGeom>
                  <a:avLst/>
                  <a:gdLst>
                    <a:gd name="T0" fmla="*/ 0 w 17"/>
                    <a:gd name="T1" fmla="*/ 15 h 15"/>
                    <a:gd name="T2" fmla="*/ 0 w 17"/>
                    <a:gd name="T3" fmla="*/ 11 h 15"/>
                    <a:gd name="T4" fmla="*/ 14 w 17"/>
                    <a:gd name="T5" fmla="*/ 0 h 15"/>
                    <a:gd name="T6" fmla="*/ 17 w 17"/>
                    <a:gd name="T7" fmla="*/ 0 h 15"/>
                    <a:gd name="T8" fmla="*/ 14 w 17"/>
                    <a:gd name="T9" fmla="*/ 7 h 15"/>
                    <a:gd name="T10" fmla="*/ 0 w 17"/>
                    <a:gd name="T11" fmla="*/ 15 h 15"/>
                  </a:gdLst>
                  <a:ahLst/>
                  <a:cxnLst>
                    <a:cxn ang="0">
                      <a:pos x="T0" y="T1"/>
                    </a:cxn>
                    <a:cxn ang="0">
                      <a:pos x="T2" y="T3"/>
                    </a:cxn>
                    <a:cxn ang="0">
                      <a:pos x="T4" y="T5"/>
                    </a:cxn>
                    <a:cxn ang="0">
                      <a:pos x="T6" y="T7"/>
                    </a:cxn>
                    <a:cxn ang="0">
                      <a:pos x="T8" y="T9"/>
                    </a:cxn>
                    <a:cxn ang="0">
                      <a:pos x="T10" y="T11"/>
                    </a:cxn>
                  </a:cxnLst>
                  <a:rect l="0" t="0" r="r" b="b"/>
                  <a:pathLst>
                    <a:path w="17" h="15">
                      <a:moveTo>
                        <a:pt x="0" y="15"/>
                      </a:moveTo>
                      <a:cubicBezTo>
                        <a:pt x="0" y="11"/>
                        <a:pt x="0" y="11"/>
                        <a:pt x="0" y="11"/>
                      </a:cubicBezTo>
                      <a:cubicBezTo>
                        <a:pt x="13" y="11"/>
                        <a:pt x="14" y="0"/>
                        <a:pt x="14" y="0"/>
                      </a:cubicBezTo>
                      <a:cubicBezTo>
                        <a:pt x="17" y="0"/>
                        <a:pt x="17" y="0"/>
                        <a:pt x="17" y="0"/>
                      </a:cubicBezTo>
                      <a:cubicBezTo>
                        <a:pt x="17" y="0"/>
                        <a:pt x="17" y="4"/>
                        <a:pt x="14" y="7"/>
                      </a:cubicBezTo>
                      <a:cubicBezTo>
                        <a:pt x="12" y="11"/>
                        <a:pt x="8"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18" name="Oval 8"/>
                <p:cNvSpPr>
                  <a:spLocks noChangeArrowheads="1"/>
                </p:cNvSpPr>
                <p:nvPr/>
              </p:nvSpPr>
              <p:spPr bwMode="auto">
                <a:xfrm>
                  <a:off x="2590269" y="4341931"/>
                  <a:ext cx="88900" cy="984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19" name="Freeform 9"/>
                <p:cNvSpPr>
                  <a:spLocks/>
                </p:cNvSpPr>
                <p:nvPr/>
              </p:nvSpPr>
              <p:spPr bwMode="auto">
                <a:xfrm>
                  <a:off x="2301344" y="4051419"/>
                  <a:ext cx="139700" cy="230188"/>
                </a:xfrm>
                <a:custGeom>
                  <a:avLst/>
                  <a:gdLst>
                    <a:gd name="T0" fmla="*/ 14 w 14"/>
                    <a:gd name="T1" fmla="*/ 0 h 23"/>
                    <a:gd name="T2" fmla="*/ 0 w 14"/>
                    <a:gd name="T3" fmla="*/ 12 h 23"/>
                    <a:gd name="T4" fmla="*/ 14 w 14"/>
                    <a:gd name="T5" fmla="*/ 23 h 23"/>
                    <a:gd name="T6" fmla="*/ 14 w 14"/>
                    <a:gd name="T7" fmla="*/ 0 h 23"/>
                  </a:gdLst>
                  <a:ahLst/>
                  <a:cxnLst>
                    <a:cxn ang="0">
                      <a:pos x="T0" y="T1"/>
                    </a:cxn>
                    <a:cxn ang="0">
                      <a:pos x="T2" y="T3"/>
                    </a:cxn>
                    <a:cxn ang="0">
                      <a:pos x="T4" y="T5"/>
                    </a:cxn>
                    <a:cxn ang="0">
                      <a:pos x="T6" y="T7"/>
                    </a:cxn>
                  </a:cxnLst>
                  <a:rect l="0" t="0" r="r" b="b"/>
                  <a:pathLst>
                    <a:path w="14" h="23">
                      <a:moveTo>
                        <a:pt x="14" y="0"/>
                      </a:moveTo>
                      <a:cubicBezTo>
                        <a:pt x="6" y="0"/>
                        <a:pt x="0" y="6"/>
                        <a:pt x="0" y="12"/>
                      </a:cubicBezTo>
                      <a:cubicBezTo>
                        <a:pt x="0" y="18"/>
                        <a:pt x="6" y="23"/>
                        <a:pt x="14" y="23"/>
                      </a:cubicBez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20" name="Freeform 10"/>
                <p:cNvSpPr>
                  <a:spLocks/>
                </p:cNvSpPr>
                <p:nvPr/>
              </p:nvSpPr>
              <p:spPr bwMode="auto">
                <a:xfrm>
                  <a:off x="2769657" y="4051419"/>
                  <a:ext cx="139700" cy="230188"/>
                </a:xfrm>
                <a:custGeom>
                  <a:avLst/>
                  <a:gdLst>
                    <a:gd name="T0" fmla="*/ 0 w 14"/>
                    <a:gd name="T1" fmla="*/ 23 h 23"/>
                    <a:gd name="T2" fmla="*/ 14 w 14"/>
                    <a:gd name="T3" fmla="*/ 12 h 23"/>
                    <a:gd name="T4" fmla="*/ 0 w 14"/>
                    <a:gd name="T5" fmla="*/ 0 h 23"/>
                    <a:gd name="T6" fmla="*/ 0 w 14"/>
                    <a:gd name="T7" fmla="*/ 23 h 23"/>
                  </a:gdLst>
                  <a:ahLst/>
                  <a:cxnLst>
                    <a:cxn ang="0">
                      <a:pos x="T0" y="T1"/>
                    </a:cxn>
                    <a:cxn ang="0">
                      <a:pos x="T2" y="T3"/>
                    </a:cxn>
                    <a:cxn ang="0">
                      <a:pos x="T4" y="T5"/>
                    </a:cxn>
                    <a:cxn ang="0">
                      <a:pos x="T6" y="T7"/>
                    </a:cxn>
                  </a:cxnLst>
                  <a:rect l="0" t="0" r="r" b="b"/>
                  <a:pathLst>
                    <a:path w="14" h="23">
                      <a:moveTo>
                        <a:pt x="0" y="23"/>
                      </a:moveTo>
                      <a:cubicBezTo>
                        <a:pt x="8" y="23"/>
                        <a:pt x="14" y="18"/>
                        <a:pt x="14" y="12"/>
                      </a:cubicBezTo>
                      <a:cubicBezTo>
                        <a:pt x="14" y="6"/>
                        <a:pt x="8" y="0"/>
                        <a:pt x="0" y="0"/>
                      </a:cubicBez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21" name="Freeform 11"/>
                <p:cNvSpPr>
                  <a:spLocks/>
                </p:cNvSpPr>
                <p:nvPr/>
              </p:nvSpPr>
              <p:spPr bwMode="auto">
                <a:xfrm>
                  <a:off x="2371194" y="3841869"/>
                  <a:ext cx="468313" cy="230188"/>
                </a:xfrm>
                <a:custGeom>
                  <a:avLst/>
                  <a:gdLst>
                    <a:gd name="T0" fmla="*/ 7 w 47"/>
                    <a:gd name="T1" fmla="*/ 23 h 23"/>
                    <a:gd name="T2" fmla="*/ 7 w 47"/>
                    <a:gd name="T3" fmla="*/ 23 h 23"/>
                    <a:gd name="T4" fmla="*/ 24 w 47"/>
                    <a:gd name="T5" fmla="*/ 6 h 23"/>
                    <a:gd name="T6" fmla="*/ 40 w 47"/>
                    <a:gd name="T7" fmla="*/ 23 h 23"/>
                    <a:gd name="T8" fmla="*/ 40 w 47"/>
                    <a:gd name="T9" fmla="*/ 23 h 23"/>
                    <a:gd name="T10" fmla="*/ 47 w 47"/>
                    <a:gd name="T11" fmla="*/ 23 h 23"/>
                    <a:gd name="T12" fmla="*/ 47 w 47"/>
                    <a:gd name="T13" fmla="*/ 23 h 23"/>
                    <a:gd name="T14" fmla="*/ 24 w 47"/>
                    <a:gd name="T15" fmla="*/ 0 h 23"/>
                    <a:gd name="T16" fmla="*/ 0 w 47"/>
                    <a:gd name="T17" fmla="*/ 23 h 23"/>
                    <a:gd name="T18" fmla="*/ 0 w 47"/>
                    <a:gd name="T19" fmla="*/ 23 h 23"/>
                    <a:gd name="T20" fmla="*/ 7 w 4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23">
                      <a:moveTo>
                        <a:pt x="7" y="23"/>
                      </a:moveTo>
                      <a:cubicBezTo>
                        <a:pt x="7" y="23"/>
                        <a:pt x="7" y="23"/>
                        <a:pt x="7" y="23"/>
                      </a:cubicBezTo>
                      <a:cubicBezTo>
                        <a:pt x="7" y="14"/>
                        <a:pt x="14" y="6"/>
                        <a:pt x="24" y="6"/>
                      </a:cubicBezTo>
                      <a:cubicBezTo>
                        <a:pt x="33" y="6"/>
                        <a:pt x="40" y="14"/>
                        <a:pt x="40" y="23"/>
                      </a:cubicBezTo>
                      <a:cubicBezTo>
                        <a:pt x="40" y="23"/>
                        <a:pt x="40" y="23"/>
                        <a:pt x="40" y="23"/>
                      </a:cubicBezTo>
                      <a:cubicBezTo>
                        <a:pt x="47" y="23"/>
                        <a:pt x="47" y="23"/>
                        <a:pt x="47" y="23"/>
                      </a:cubicBezTo>
                      <a:cubicBezTo>
                        <a:pt x="47" y="23"/>
                        <a:pt x="47" y="23"/>
                        <a:pt x="47" y="23"/>
                      </a:cubicBezTo>
                      <a:cubicBezTo>
                        <a:pt x="47" y="10"/>
                        <a:pt x="37" y="0"/>
                        <a:pt x="24" y="0"/>
                      </a:cubicBezTo>
                      <a:cubicBezTo>
                        <a:pt x="11" y="0"/>
                        <a:pt x="0" y="10"/>
                        <a:pt x="0" y="23"/>
                      </a:cubicBezTo>
                      <a:cubicBezTo>
                        <a:pt x="0" y="23"/>
                        <a:pt x="0" y="23"/>
                        <a:pt x="0"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nvGrpSpPr>
              <p:cNvPr id="152" name="Group 151"/>
              <p:cNvGrpSpPr/>
              <p:nvPr/>
            </p:nvGrpSpPr>
            <p:grpSpPr>
              <a:xfrm>
                <a:off x="8045115" y="2913770"/>
                <a:ext cx="563891" cy="472904"/>
                <a:chOff x="3198282" y="3772019"/>
                <a:chExt cx="796925" cy="668337"/>
              </a:xfrm>
              <a:solidFill>
                <a:schemeClr val="bg1"/>
              </a:solidFill>
            </p:grpSpPr>
            <p:sp>
              <p:nvSpPr>
                <p:cNvPr id="215" name="Freeform 12"/>
                <p:cNvSpPr>
                  <a:spLocks noEditPoints="1"/>
                </p:cNvSpPr>
                <p:nvPr/>
              </p:nvSpPr>
              <p:spPr bwMode="auto">
                <a:xfrm>
                  <a:off x="3447519" y="3772019"/>
                  <a:ext cx="547688" cy="509588"/>
                </a:xfrm>
                <a:custGeom>
                  <a:avLst/>
                  <a:gdLst>
                    <a:gd name="T0" fmla="*/ 47 w 55"/>
                    <a:gd name="T1" fmla="*/ 51 h 51"/>
                    <a:gd name="T2" fmla="*/ 45 w 55"/>
                    <a:gd name="T3" fmla="*/ 51 h 51"/>
                    <a:gd name="T4" fmla="*/ 34 w 55"/>
                    <a:gd name="T5" fmla="*/ 44 h 51"/>
                    <a:gd name="T6" fmla="*/ 27 w 55"/>
                    <a:gd name="T7" fmla="*/ 45 h 51"/>
                    <a:gd name="T8" fmla="*/ 8 w 55"/>
                    <a:gd name="T9" fmla="*/ 38 h 51"/>
                    <a:gd name="T10" fmla="*/ 0 w 55"/>
                    <a:gd name="T11" fmla="*/ 22 h 51"/>
                    <a:gd name="T12" fmla="*/ 8 w 55"/>
                    <a:gd name="T13" fmla="*/ 7 h 51"/>
                    <a:gd name="T14" fmla="*/ 27 w 55"/>
                    <a:gd name="T15" fmla="*/ 0 h 51"/>
                    <a:gd name="T16" fmla="*/ 47 w 55"/>
                    <a:gd name="T17" fmla="*/ 7 h 51"/>
                    <a:gd name="T18" fmla="*/ 55 w 55"/>
                    <a:gd name="T19" fmla="*/ 22 h 51"/>
                    <a:gd name="T20" fmla="*/ 50 w 55"/>
                    <a:gd name="T21" fmla="*/ 35 h 51"/>
                    <a:gd name="T22" fmla="*/ 50 w 55"/>
                    <a:gd name="T23" fmla="*/ 48 h 51"/>
                    <a:gd name="T24" fmla="*/ 49 w 55"/>
                    <a:gd name="T25" fmla="*/ 51 h 51"/>
                    <a:gd name="T26" fmla="*/ 47 w 55"/>
                    <a:gd name="T27" fmla="*/ 51 h 51"/>
                    <a:gd name="T28" fmla="*/ 35 w 55"/>
                    <a:gd name="T29" fmla="*/ 37 h 51"/>
                    <a:gd name="T30" fmla="*/ 37 w 55"/>
                    <a:gd name="T31" fmla="*/ 37 h 51"/>
                    <a:gd name="T32" fmla="*/ 43 w 55"/>
                    <a:gd name="T33" fmla="*/ 41 h 51"/>
                    <a:gd name="T34" fmla="*/ 43 w 55"/>
                    <a:gd name="T35" fmla="*/ 34 h 51"/>
                    <a:gd name="T36" fmla="*/ 44 w 55"/>
                    <a:gd name="T37" fmla="*/ 31 h 51"/>
                    <a:gd name="T38" fmla="*/ 48 w 55"/>
                    <a:gd name="T39" fmla="*/ 22 h 51"/>
                    <a:gd name="T40" fmla="*/ 42 w 55"/>
                    <a:gd name="T41" fmla="*/ 12 h 51"/>
                    <a:gd name="T42" fmla="*/ 27 w 55"/>
                    <a:gd name="T43" fmla="*/ 7 h 51"/>
                    <a:gd name="T44" fmla="*/ 13 w 55"/>
                    <a:gd name="T45" fmla="*/ 12 h 51"/>
                    <a:gd name="T46" fmla="*/ 7 w 55"/>
                    <a:gd name="T47" fmla="*/ 22 h 51"/>
                    <a:gd name="T48" fmla="*/ 13 w 55"/>
                    <a:gd name="T49" fmla="*/ 33 h 51"/>
                    <a:gd name="T50" fmla="*/ 27 w 55"/>
                    <a:gd name="T51" fmla="*/ 38 h 51"/>
                    <a:gd name="T52" fmla="*/ 34 w 55"/>
                    <a:gd name="T53" fmla="*/ 37 h 51"/>
                    <a:gd name="T54" fmla="*/ 35 w 55"/>
                    <a:gd name="T5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51">
                      <a:moveTo>
                        <a:pt x="47" y="51"/>
                      </a:moveTo>
                      <a:cubicBezTo>
                        <a:pt x="46" y="51"/>
                        <a:pt x="45" y="51"/>
                        <a:pt x="45" y="51"/>
                      </a:cubicBezTo>
                      <a:cubicBezTo>
                        <a:pt x="34" y="44"/>
                        <a:pt x="34" y="44"/>
                        <a:pt x="34" y="44"/>
                      </a:cubicBezTo>
                      <a:cubicBezTo>
                        <a:pt x="32" y="44"/>
                        <a:pt x="30" y="45"/>
                        <a:pt x="27" y="45"/>
                      </a:cubicBezTo>
                      <a:cubicBezTo>
                        <a:pt x="20" y="45"/>
                        <a:pt x="13" y="42"/>
                        <a:pt x="8" y="38"/>
                      </a:cubicBezTo>
                      <a:cubicBezTo>
                        <a:pt x="3" y="34"/>
                        <a:pt x="0" y="29"/>
                        <a:pt x="0" y="22"/>
                      </a:cubicBezTo>
                      <a:cubicBezTo>
                        <a:pt x="0" y="16"/>
                        <a:pt x="3" y="11"/>
                        <a:pt x="8" y="7"/>
                      </a:cubicBezTo>
                      <a:cubicBezTo>
                        <a:pt x="13" y="3"/>
                        <a:pt x="20" y="0"/>
                        <a:pt x="27" y="0"/>
                      </a:cubicBezTo>
                      <a:cubicBezTo>
                        <a:pt x="35" y="0"/>
                        <a:pt x="42" y="3"/>
                        <a:pt x="47" y="7"/>
                      </a:cubicBezTo>
                      <a:cubicBezTo>
                        <a:pt x="52" y="11"/>
                        <a:pt x="55" y="16"/>
                        <a:pt x="55" y="22"/>
                      </a:cubicBezTo>
                      <a:cubicBezTo>
                        <a:pt x="55" y="27"/>
                        <a:pt x="54" y="31"/>
                        <a:pt x="50" y="35"/>
                      </a:cubicBezTo>
                      <a:cubicBezTo>
                        <a:pt x="50" y="48"/>
                        <a:pt x="50" y="48"/>
                        <a:pt x="50" y="48"/>
                      </a:cubicBezTo>
                      <a:cubicBezTo>
                        <a:pt x="50" y="49"/>
                        <a:pt x="50" y="50"/>
                        <a:pt x="49" y="51"/>
                      </a:cubicBezTo>
                      <a:cubicBezTo>
                        <a:pt x="48" y="51"/>
                        <a:pt x="47" y="51"/>
                        <a:pt x="47" y="51"/>
                      </a:cubicBezTo>
                      <a:close/>
                      <a:moveTo>
                        <a:pt x="35" y="37"/>
                      </a:moveTo>
                      <a:cubicBezTo>
                        <a:pt x="35" y="37"/>
                        <a:pt x="36" y="37"/>
                        <a:pt x="37" y="37"/>
                      </a:cubicBezTo>
                      <a:cubicBezTo>
                        <a:pt x="43" y="41"/>
                        <a:pt x="43" y="41"/>
                        <a:pt x="43" y="41"/>
                      </a:cubicBezTo>
                      <a:cubicBezTo>
                        <a:pt x="43" y="34"/>
                        <a:pt x="43" y="34"/>
                        <a:pt x="43" y="34"/>
                      </a:cubicBezTo>
                      <a:cubicBezTo>
                        <a:pt x="43" y="33"/>
                        <a:pt x="44" y="32"/>
                        <a:pt x="44" y="31"/>
                      </a:cubicBezTo>
                      <a:cubicBezTo>
                        <a:pt x="47" y="29"/>
                        <a:pt x="48" y="26"/>
                        <a:pt x="48" y="22"/>
                      </a:cubicBezTo>
                      <a:cubicBezTo>
                        <a:pt x="48" y="19"/>
                        <a:pt x="46" y="15"/>
                        <a:pt x="42" y="12"/>
                      </a:cubicBezTo>
                      <a:cubicBezTo>
                        <a:pt x="38" y="9"/>
                        <a:pt x="33" y="7"/>
                        <a:pt x="27" y="7"/>
                      </a:cubicBezTo>
                      <a:cubicBezTo>
                        <a:pt x="22" y="7"/>
                        <a:pt x="16" y="9"/>
                        <a:pt x="13" y="12"/>
                      </a:cubicBezTo>
                      <a:cubicBezTo>
                        <a:pt x="9" y="15"/>
                        <a:pt x="7" y="19"/>
                        <a:pt x="7" y="22"/>
                      </a:cubicBezTo>
                      <a:cubicBezTo>
                        <a:pt x="7" y="26"/>
                        <a:pt x="9" y="30"/>
                        <a:pt x="13" y="33"/>
                      </a:cubicBezTo>
                      <a:cubicBezTo>
                        <a:pt x="16" y="36"/>
                        <a:pt x="22" y="38"/>
                        <a:pt x="27" y="38"/>
                      </a:cubicBezTo>
                      <a:cubicBezTo>
                        <a:pt x="30" y="38"/>
                        <a:pt x="32" y="37"/>
                        <a:pt x="34" y="37"/>
                      </a:cubicBezTo>
                      <a:cubicBezTo>
                        <a:pt x="34" y="37"/>
                        <a:pt x="35" y="37"/>
                        <a:pt x="3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16" name="Freeform 13"/>
                <p:cNvSpPr>
                  <a:spLocks/>
                </p:cNvSpPr>
                <p:nvPr/>
              </p:nvSpPr>
              <p:spPr bwMode="auto">
                <a:xfrm>
                  <a:off x="3198282" y="3941881"/>
                  <a:ext cx="528638" cy="498475"/>
                </a:xfrm>
                <a:custGeom>
                  <a:avLst/>
                  <a:gdLst>
                    <a:gd name="T0" fmla="*/ 52 w 53"/>
                    <a:gd name="T1" fmla="*/ 31 h 50"/>
                    <a:gd name="T2" fmla="*/ 44 w 53"/>
                    <a:gd name="T3" fmla="*/ 30 h 50"/>
                    <a:gd name="T4" fmla="*/ 43 w 53"/>
                    <a:gd name="T5" fmla="*/ 32 h 50"/>
                    <a:gd name="T6" fmla="*/ 28 w 53"/>
                    <a:gd name="T7" fmla="*/ 36 h 50"/>
                    <a:gd name="T8" fmla="*/ 21 w 53"/>
                    <a:gd name="T9" fmla="*/ 36 h 50"/>
                    <a:gd name="T10" fmla="*/ 18 w 53"/>
                    <a:gd name="T11" fmla="*/ 36 h 50"/>
                    <a:gd name="T12" fmla="*/ 12 w 53"/>
                    <a:gd name="T13" fmla="*/ 40 h 50"/>
                    <a:gd name="T14" fmla="*/ 12 w 53"/>
                    <a:gd name="T15" fmla="*/ 33 h 50"/>
                    <a:gd name="T16" fmla="*/ 11 w 53"/>
                    <a:gd name="T17" fmla="*/ 30 h 50"/>
                    <a:gd name="T18" fmla="*/ 7 w 53"/>
                    <a:gd name="T19" fmla="*/ 21 h 50"/>
                    <a:gd name="T20" fmla="*/ 13 w 53"/>
                    <a:gd name="T21" fmla="*/ 11 h 50"/>
                    <a:gd name="T22" fmla="*/ 21 w 53"/>
                    <a:gd name="T23" fmla="*/ 7 h 50"/>
                    <a:gd name="T24" fmla="*/ 21 w 53"/>
                    <a:gd name="T25" fmla="*/ 5 h 50"/>
                    <a:gd name="T26" fmla="*/ 22 w 53"/>
                    <a:gd name="T27" fmla="*/ 0 h 50"/>
                    <a:gd name="T28" fmla="*/ 8 w 53"/>
                    <a:gd name="T29" fmla="*/ 5 h 50"/>
                    <a:gd name="T30" fmla="*/ 0 w 53"/>
                    <a:gd name="T31" fmla="*/ 21 h 50"/>
                    <a:gd name="T32" fmla="*/ 5 w 53"/>
                    <a:gd name="T33" fmla="*/ 34 h 50"/>
                    <a:gd name="T34" fmla="*/ 5 w 53"/>
                    <a:gd name="T35" fmla="*/ 46 h 50"/>
                    <a:gd name="T36" fmla="*/ 7 w 53"/>
                    <a:gd name="T37" fmla="*/ 50 h 50"/>
                    <a:gd name="T38" fmla="*/ 8 w 53"/>
                    <a:gd name="T39" fmla="*/ 50 h 50"/>
                    <a:gd name="T40" fmla="*/ 10 w 53"/>
                    <a:gd name="T41" fmla="*/ 49 h 50"/>
                    <a:gd name="T42" fmla="*/ 21 w 53"/>
                    <a:gd name="T43" fmla="*/ 43 h 50"/>
                    <a:gd name="T44" fmla="*/ 28 w 53"/>
                    <a:gd name="T45" fmla="*/ 44 h 50"/>
                    <a:gd name="T46" fmla="*/ 47 w 53"/>
                    <a:gd name="T47" fmla="*/ 37 h 50"/>
                    <a:gd name="T48" fmla="*/ 53 w 53"/>
                    <a:gd name="T49" fmla="*/ 31 h 50"/>
                    <a:gd name="T50" fmla="*/ 52 w 53"/>
                    <a:gd name="T51"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50">
                      <a:moveTo>
                        <a:pt x="52" y="31"/>
                      </a:moveTo>
                      <a:cubicBezTo>
                        <a:pt x="50" y="31"/>
                        <a:pt x="47" y="31"/>
                        <a:pt x="44" y="30"/>
                      </a:cubicBezTo>
                      <a:cubicBezTo>
                        <a:pt x="44" y="31"/>
                        <a:pt x="43" y="31"/>
                        <a:pt x="43" y="32"/>
                      </a:cubicBezTo>
                      <a:cubicBezTo>
                        <a:pt x="39" y="35"/>
                        <a:pt x="33" y="36"/>
                        <a:pt x="28" y="36"/>
                      </a:cubicBezTo>
                      <a:cubicBezTo>
                        <a:pt x="25" y="36"/>
                        <a:pt x="23" y="36"/>
                        <a:pt x="21" y="36"/>
                      </a:cubicBezTo>
                      <a:cubicBezTo>
                        <a:pt x="20" y="35"/>
                        <a:pt x="19" y="36"/>
                        <a:pt x="18" y="36"/>
                      </a:cubicBezTo>
                      <a:cubicBezTo>
                        <a:pt x="12" y="40"/>
                        <a:pt x="12" y="40"/>
                        <a:pt x="12" y="40"/>
                      </a:cubicBezTo>
                      <a:cubicBezTo>
                        <a:pt x="12" y="33"/>
                        <a:pt x="12" y="33"/>
                        <a:pt x="12" y="33"/>
                      </a:cubicBezTo>
                      <a:cubicBezTo>
                        <a:pt x="12" y="32"/>
                        <a:pt x="12" y="31"/>
                        <a:pt x="11" y="30"/>
                      </a:cubicBezTo>
                      <a:cubicBezTo>
                        <a:pt x="8" y="28"/>
                        <a:pt x="7" y="24"/>
                        <a:pt x="7" y="21"/>
                      </a:cubicBezTo>
                      <a:cubicBezTo>
                        <a:pt x="7" y="17"/>
                        <a:pt x="9" y="14"/>
                        <a:pt x="13" y="11"/>
                      </a:cubicBezTo>
                      <a:cubicBezTo>
                        <a:pt x="15" y="9"/>
                        <a:pt x="18" y="8"/>
                        <a:pt x="21" y="7"/>
                      </a:cubicBezTo>
                      <a:cubicBezTo>
                        <a:pt x="21" y="6"/>
                        <a:pt x="21" y="6"/>
                        <a:pt x="21" y="5"/>
                      </a:cubicBezTo>
                      <a:cubicBezTo>
                        <a:pt x="21" y="3"/>
                        <a:pt x="21" y="2"/>
                        <a:pt x="22" y="0"/>
                      </a:cubicBezTo>
                      <a:cubicBezTo>
                        <a:pt x="17" y="0"/>
                        <a:pt x="12" y="2"/>
                        <a:pt x="8" y="5"/>
                      </a:cubicBezTo>
                      <a:cubicBezTo>
                        <a:pt x="3" y="10"/>
                        <a:pt x="0" y="15"/>
                        <a:pt x="0" y="21"/>
                      </a:cubicBezTo>
                      <a:cubicBezTo>
                        <a:pt x="0" y="26"/>
                        <a:pt x="2" y="30"/>
                        <a:pt x="5" y="34"/>
                      </a:cubicBezTo>
                      <a:cubicBezTo>
                        <a:pt x="5" y="46"/>
                        <a:pt x="5" y="46"/>
                        <a:pt x="5" y="46"/>
                      </a:cubicBezTo>
                      <a:cubicBezTo>
                        <a:pt x="5" y="48"/>
                        <a:pt x="6" y="49"/>
                        <a:pt x="7" y="50"/>
                      </a:cubicBezTo>
                      <a:cubicBezTo>
                        <a:pt x="7" y="50"/>
                        <a:pt x="8" y="50"/>
                        <a:pt x="8" y="50"/>
                      </a:cubicBezTo>
                      <a:cubicBezTo>
                        <a:pt x="9" y="50"/>
                        <a:pt x="10" y="50"/>
                        <a:pt x="10" y="49"/>
                      </a:cubicBezTo>
                      <a:cubicBezTo>
                        <a:pt x="21" y="43"/>
                        <a:pt x="21" y="43"/>
                        <a:pt x="21" y="43"/>
                      </a:cubicBezTo>
                      <a:cubicBezTo>
                        <a:pt x="23" y="43"/>
                        <a:pt x="25" y="44"/>
                        <a:pt x="28" y="44"/>
                      </a:cubicBezTo>
                      <a:cubicBezTo>
                        <a:pt x="35" y="44"/>
                        <a:pt x="42" y="41"/>
                        <a:pt x="47" y="37"/>
                      </a:cubicBezTo>
                      <a:cubicBezTo>
                        <a:pt x="49" y="36"/>
                        <a:pt x="51" y="33"/>
                        <a:pt x="53" y="31"/>
                      </a:cubicBezTo>
                      <a:cubicBezTo>
                        <a:pt x="53" y="31"/>
                        <a:pt x="52" y="31"/>
                        <a:pt x="5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nvGrpSpPr>
              <p:cNvPr id="153" name="Group 152"/>
              <p:cNvGrpSpPr/>
              <p:nvPr/>
            </p:nvGrpSpPr>
            <p:grpSpPr>
              <a:xfrm>
                <a:off x="10554132" y="4720946"/>
                <a:ext cx="461036" cy="454806"/>
                <a:chOff x="1344082" y="3872031"/>
                <a:chExt cx="587375" cy="579438"/>
              </a:xfrm>
              <a:solidFill>
                <a:schemeClr val="bg1"/>
              </a:solidFill>
            </p:grpSpPr>
            <p:sp>
              <p:nvSpPr>
                <p:cNvPr id="212" name="Freeform 36"/>
                <p:cNvSpPr>
                  <a:spLocks/>
                </p:cNvSpPr>
                <p:nvPr/>
              </p:nvSpPr>
              <p:spPr bwMode="auto">
                <a:xfrm>
                  <a:off x="1344082" y="3902194"/>
                  <a:ext cx="557213" cy="549275"/>
                </a:xfrm>
                <a:custGeom>
                  <a:avLst/>
                  <a:gdLst>
                    <a:gd name="T0" fmla="*/ 17 w 56"/>
                    <a:gd name="T1" fmla="*/ 39 h 55"/>
                    <a:gd name="T2" fmla="*/ 40 w 56"/>
                    <a:gd name="T3" fmla="*/ 53 h 55"/>
                    <a:gd name="T4" fmla="*/ 53 w 56"/>
                    <a:gd name="T5" fmla="*/ 50 h 55"/>
                    <a:gd name="T6" fmla="*/ 55 w 56"/>
                    <a:gd name="T7" fmla="*/ 42 h 55"/>
                    <a:gd name="T8" fmla="*/ 39 w 56"/>
                    <a:gd name="T9" fmla="*/ 36 h 55"/>
                    <a:gd name="T10" fmla="*/ 34 w 56"/>
                    <a:gd name="T11" fmla="*/ 38 h 55"/>
                    <a:gd name="T12" fmla="*/ 17 w 56"/>
                    <a:gd name="T13" fmla="*/ 22 h 55"/>
                    <a:gd name="T14" fmla="*/ 20 w 56"/>
                    <a:gd name="T15" fmla="*/ 17 h 55"/>
                    <a:gd name="T16" fmla="*/ 14 w 56"/>
                    <a:gd name="T17" fmla="*/ 0 h 55"/>
                    <a:gd name="T18" fmla="*/ 6 w 56"/>
                    <a:gd name="T19" fmla="*/ 3 h 55"/>
                    <a:gd name="T20" fmla="*/ 2 w 56"/>
                    <a:gd name="T21" fmla="*/ 16 h 55"/>
                    <a:gd name="T22" fmla="*/ 17 w 56"/>
                    <a:gd name="T2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5">
                      <a:moveTo>
                        <a:pt x="17" y="39"/>
                      </a:moveTo>
                      <a:cubicBezTo>
                        <a:pt x="26" y="49"/>
                        <a:pt x="34" y="52"/>
                        <a:pt x="40" y="53"/>
                      </a:cubicBezTo>
                      <a:cubicBezTo>
                        <a:pt x="46" y="55"/>
                        <a:pt x="52" y="52"/>
                        <a:pt x="53" y="50"/>
                      </a:cubicBezTo>
                      <a:cubicBezTo>
                        <a:pt x="54" y="49"/>
                        <a:pt x="55" y="43"/>
                        <a:pt x="55" y="42"/>
                      </a:cubicBezTo>
                      <a:cubicBezTo>
                        <a:pt x="56" y="38"/>
                        <a:pt x="41" y="32"/>
                        <a:pt x="39" y="36"/>
                      </a:cubicBezTo>
                      <a:cubicBezTo>
                        <a:pt x="38" y="37"/>
                        <a:pt x="37" y="40"/>
                        <a:pt x="34" y="38"/>
                      </a:cubicBezTo>
                      <a:cubicBezTo>
                        <a:pt x="31" y="37"/>
                        <a:pt x="19" y="25"/>
                        <a:pt x="17" y="22"/>
                      </a:cubicBezTo>
                      <a:cubicBezTo>
                        <a:pt x="15" y="18"/>
                        <a:pt x="19" y="18"/>
                        <a:pt x="20" y="17"/>
                      </a:cubicBezTo>
                      <a:cubicBezTo>
                        <a:pt x="24" y="15"/>
                        <a:pt x="18" y="0"/>
                        <a:pt x="14" y="0"/>
                      </a:cubicBezTo>
                      <a:cubicBezTo>
                        <a:pt x="13" y="0"/>
                        <a:pt x="7" y="2"/>
                        <a:pt x="6" y="3"/>
                      </a:cubicBezTo>
                      <a:cubicBezTo>
                        <a:pt x="4" y="4"/>
                        <a:pt x="0" y="9"/>
                        <a:pt x="2" y="16"/>
                      </a:cubicBezTo>
                      <a:cubicBezTo>
                        <a:pt x="4" y="21"/>
                        <a:pt x="7" y="29"/>
                        <a:pt x="1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13" name="Freeform 37"/>
                <p:cNvSpPr>
                  <a:spLocks/>
                </p:cNvSpPr>
                <p:nvPr/>
              </p:nvSpPr>
              <p:spPr bwMode="auto">
                <a:xfrm>
                  <a:off x="1612369" y="3972044"/>
                  <a:ext cx="209550" cy="219075"/>
                </a:xfrm>
                <a:custGeom>
                  <a:avLst/>
                  <a:gdLst>
                    <a:gd name="T0" fmla="*/ 16 w 21"/>
                    <a:gd name="T1" fmla="*/ 19 h 22"/>
                    <a:gd name="T2" fmla="*/ 12 w 21"/>
                    <a:gd name="T3" fmla="*/ 10 h 22"/>
                    <a:gd name="T4" fmla="*/ 12 w 21"/>
                    <a:gd name="T5" fmla="*/ 10 h 22"/>
                    <a:gd name="T6" fmla="*/ 2 w 21"/>
                    <a:gd name="T7" fmla="*/ 6 h 22"/>
                    <a:gd name="T8" fmla="*/ 2 w 21"/>
                    <a:gd name="T9" fmla="*/ 6 h 22"/>
                    <a:gd name="T10" fmla="*/ 0 w 21"/>
                    <a:gd name="T11" fmla="*/ 3 h 22"/>
                    <a:gd name="T12" fmla="*/ 0 w 21"/>
                    <a:gd name="T13" fmla="*/ 3 h 22"/>
                    <a:gd name="T14" fmla="*/ 2 w 21"/>
                    <a:gd name="T15" fmla="*/ 0 h 22"/>
                    <a:gd name="T16" fmla="*/ 2 w 21"/>
                    <a:gd name="T17" fmla="*/ 0 h 22"/>
                    <a:gd name="T18" fmla="*/ 16 w 21"/>
                    <a:gd name="T19" fmla="*/ 6 h 22"/>
                    <a:gd name="T20" fmla="*/ 16 w 21"/>
                    <a:gd name="T21" fmla="*/ 6 h 22"/>
                    <a:gd name="T22" fmla="*/ 21 w 21"/>
                    <a:gd name="T23" fmla="*/ 19 h 22"/>
                    <a:gd name="T24" fmla="*/ 21 w 21"/>
                    <a:gd name="T25" fmla="*/ 19 h 22"/>
                    <a:gd name="T26" fmla="*/ 18 w 21"/>
                    <a:gd name="T27" fmla="*/ 22 h 22"/>
                    <a:gd name="T28" fmla="*/ 18 w 21"/>
                    <a:gd name="T29" fmla="*/ 22 h 22"/>
                    <a:gd name="T30" fmla="*/ 16 w 21"/>
                    <a:gd name="T31"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2">
                      <a:moveTo>
                        <a:pt x="16" y="19"/>
                      </a:moveTo>
                      <a:cubicBezTo>
                        <a:pt x="16" y="16"/>
                        <a:pt x="14" y="12"/>
                        <a:pt x="12" y="10"/>
                      </a:cubicBezTo>
                      <a:cubicBezTo>
                        <a:pt x="12" y="10"/>
                        <a:pt x="12" y="10"/>
                        <a:pt x="12" y="10"/>
                      </a:cubicBezTo>
                      <a:cubicBezTo>
                        <a:pt x="9" y="8"/>
                        <a:pt x="6" y="6"/>
                        <a:pt x="2" y="6"/>
                      </a:cubicBezTo>
                      <a:cubicBezTo>
                        <a:pt x="2" y="6"/>
                        <a:pt x="2" y="6"/>
                        <a:pt x="2" y="6"/>
                      </a:cubicBezTo>
                      <a:cubicBezTo>
                        <a:pt x="1" y="6"/>
                        <a:pt x="0" y="5"/>
                        <a:pt x="0" y="3"/>
                      </a:cubicBezTo>
                      <a:cubicBezTo>
                        <a:pt x="0" y="3"/>
                        <a:pt x="0" y="3"/>
                        <a:pt x="0" y="3"/>
                      </a:cubicBezTo>
                      <a:cubicBezTo>
                        <a:pt x="0" y="2"/>
                        <a:pt x="1" y="0"/>
                        <a:pt x="2" y="0"/>
                      </a:cubicBezTo>
                      <a:cubicBezTo>
                        <a:pt x="2" y="0"/>
                        <a:pt x="2" y="0"/>
                        <a:pt x="2" y="0"/>
                      </a:cubicBezTo>
                      <a:cubicBezTo>
                        <a:pt x="8" y="0"/>
                        <a:pt x="12" y="3"/>
                        <a:pt x="16" y="6"/>
                      </a:cubicBezTo>
                      <a:cubicBezTo>
                        <a:pt x="16" y="6"/>
                        <a:pt x="16" y="6"/>
                        <a:pt x="16" y="6"/>
                      </a:cubicBezTo>
                      <a:cubicBezTo>
                        <a:pt x="19" y="9"/>
                        <a:pt x="21" y="14"/>
                        <a:pt x="21" y="19"/>
                      </a:cubicBezTo>
                      <a:cubicBezTo>
                        <a:pt x="21" y="19"/>
                        <a:pt x="21" y="19"/>
                        <a:pt x="21" y="19"/>
                      </a:cubicBezTo>
                      <a:cubicBezTo>
                        <a:pt x="21" y="21"/>
                        <a:pt x="20" y="22"/>
                        <a:pt x="18" y="22"/>
                      </a:cubicBezTo>
                      <a:cubicBezTo>
                        <a:pt x="18" y="22"/>
                        <a:pt x="18" y="22"/>
                        <a:pt x="18" y="22"/>
                      </a:cubicBezTo>
                      <a:cubicBezTo>
                        <a:pt x="17" y="22"/>
                        <a:pt x="16" y="21"/>
                        <a:pt x="1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14" name="Freeform 38"/>
                <p:cNvSpPr>
                  <a:spLocks/>
                </p:cNvSpPr>
                <p:nvPr/>
              </p:nvSpPr>
              <p:spPr bwMode="auto">
                <a:xfrm>
                  <a:off x="1623482" y="3872031"/>
                  <a:ext cx="307975" cy="300038"/>
                </a:xfrm>
                <a:custGeom>
                  <a:avLst/>
                  <a:gdLst>
                    <a:gd name="T0" fmla="*/ 25 w 31"/>
                    <a:gd name="T1" fmla="*/ 27 h 30"/>
                    <a:gd name="T2" fmla="*/ 25 w 31"/>
                    <a:gd name="T3" fmla="*/ 27 h 30"/>
                    <a:gd name="T4" fmla="*/ 19 w 31"/>
                    <a:gd name="T5" fmla="*/ 12 h 30"/>
                    <a:gd name="T6" fmla="*/ 19 w 31"/>
                    <a:gd name="T7" fmla="*/ 12 h 30"/>
                    <a:gd name="T8" fmla="*/ 3 w 31"/>
                    <a:gd name="T9" fmla="*/ 5 h 30"/>
                    <a:gd name="T10" fmla="*/ 3 w 31"/>
                    <a:gd name="T11" fmla="*/ 5 h 30"/>
                    <a:gd name="T12" fmla="*/ 0 w 31"/>
                    <a:gd name="T13" fmla="*/ 2 h 30"/>
                    <a:gd name="T14" fmla="*/ 0 w 31"/>
                    <a:gd name="T15" fmla="*/ 2 h 30"/>
                    <a:gd name="T16" fmla="*/ 3 w 31"/>
                    <a:gd name="T17" fmla="*/ 0 h 30"/>
                    <a:gd name="T18" fmla="*/ 3 w 31"/>
                    <a:gd name="T19" fmla="*/ 0 h 30"/>
                    <a:gd name="T20" fmla="*/ 23 w 31"/>
                    <a:gd name="T21" fmla="*/ 8 h 30"/>
                    <a:gd name="T22" fmla="*/ 23 w 31"/>
                    <a:gd name="T23" fmla="*/ 8 h 30"/>
                    <a:gd name="T24" fmla="*/ 31 w 31"/>
                    <a:gd name="T25" fmla="*/ 27 h 30"/>
                    <a:gd name="T26" fmla="*/ 31 w 31"/>
                    <a:gd name="T27" fmla="*/ 27 h 30"/>
                    <a:gd name="T28" fmla="*/ 28 w 31"/>
                    <a:gd name="T29" fmla="*/ 30 h 30"/>
                    <a:gd name="T30" fmla="*/ 25 w 31"/>
                    <a:gd name="T31"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0">
                      <a:moveTo>
                        <a:pt x="25" y="27"/>
                      </a:moveTo>
                      <a:cubicBezTo>
                        <a:pt x="25" y="27"/>
                        <a:pt x="25" y="27"/>
                        <a:pt x="25" y="27"/>
                      </a:cubicBezTo>
                      <a:cubicBezTo>
                        <a:pt x="25" y="21"/>
                        <a:pt x="23" y="16"/>
                        <a:pt x="19" y="12"/>
                      </a:cubicBezTo>
                      <a:cubicBezTo>
                        <a:pt x="19" y="12"/>
                        <a:pt x="19" y="12"/>
                        <a:pt x="19" y="12"/>
                      </a:cubicBezTo>
                      <a:cubicBezTo>
                        <a:pt x="15" y="8"/>
                        <a:pt x="9" y="5"/>
                        <a:pt x="3" y="5"/>
                      </a:cubicBezTo>
                      <a:cubicBezTo>
                        <a:pt x="3" y="5"/>
                        <a:pt x="3" y="5"/>
                        <a:pt x="3" y="5"/>
                      </a:cubicBezTo>
                      <a:cubicBezTo>
                        <a:pt x="1" y="5"/>
                        <a:pt x="0" y="4"/>
                        <a:pt x="0" y="2"/>
                      </a:cubicBezTo>
                      <a:cubicBezTo>
                        <a:pt x="0" y="2"/>
                        <a:pt x="0" y="2"/>
                        <a:pt x="0" y="2"/>
                      </a:cubicBezTo>
                      <a:cubicBezTo>
                        <a:pt x="0" y="1"/>
                        <a:pt x="1" y="0"/>
                        <a:pt x="3" y="0"/>
                      </a:cubicBezTo>
                      <a:cubicBezTo>
                        <a:pt x="3" y="0"/>
                        <a:pt x="3" y="0"/>
                        <a:pt x="3" y="0"/>
                      </a:cubicBezTo>
                      <a:cubicBezTo>
                        <a:pt x="11" y="0"/>
                        <a:pt x="18" y="3"/>
                        <a:pt x="23" y="8"/>
                      </a:cubicBezTo>
                      <a:cubicBezTo>
                        <a:pt x="23" y="8"/>
                        <a:pt x="23" y="8"/>
                        <a:pt x="23" y="8"/>
                      </a:cubicBezTo>
                      <a:cubicBezTo>
                        <a:pt x="28" y="13"/>
                        <a:pt x="31" y="20"/>
                        <a:pt x="31" y="27"/>
                      </a:cubicBezTo>
                      <a:cubicBezTo>
                        <a:pt x="31" y="27"/>
                        <a:pt x="31" y="27"/>
                        <a:pt x="31" y="27"/>
                      </a:cubicBezTo>
                      <a:cubicBezTo>
                        <a:pt x="31" y="27"/>
                        <a:pt x="31" y="30"/>
                        <a:pt x="28" y="30"/>
                      </a:cubicBezTo>
                      <a:cubicBezTo>
                        <a:pt x="25" y="30"/>
                        <a:pt x="25" y="27"/>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nvGrpSpPr>
              <p:cNvPr id="154" name="Group 153"/>
              <p:cNvGrpSpPr/>
              <p:nvPr/>
            </p:nvGrpSpPr>
            <p:grpSpPr>
              <a:xfrm>
                <a:off x="9538431" y="1709765"/>
                <a:ext cx="608013" cy="608012"/>
                <a:chOff x="9538438" y="1470580"/>
                <a:chExt cx="608013" cy="608013"/>
              </a:xfrm>
              <a:solidFill>
                <a:schemeClr val="bg2"/>
              </a:solidFill>
            </p:grpSpPr>
            <p:sp>
              <p:nvSpPr>
                <p:cNvPr id="194" name="Freeform 69"/>
                <p:cNvSpPr>
                  <a:spLocks/>
                </p:cNvSpPr>
                <p:nvPr/>
              </p:nvSpPr>
              <p:spPr bwMode="auto">
                <a:xfrm>
                  <a:off x="10055963" y="1629330"/>
                  <a:ext cx="90488" cy="200025"/>
                </a:xfrm>
                <a:custGeom>
                  <a:avLst/>
                  <a:gdLst>
                    <a:gd name="T0" fmla="*/ 5 w 9"/>
                    <a:gd name="T1" fmla="*/ 0 h 20"/>
                    <a:gd name="T2" fmla="*/ 0 w 9"/>
                    <a:gd name="T3" fmla="*/ 5 h 20"/>
                    <a:gd name="T4" fmla="*/ 8 w 9"/>
                    <a:gd name="T5" fmla="*/ 20 h 20"/>
                    <a:gd name="T6" fmla="*/ 9 w 9"/>
                    <a:gd name="T7" fmla="*/ 15 h 20"/>
                    <a:gd name="T8" fmla="*/ 5 w 9"/>
                    <a:gd name="T9" fmla="*/ 0 h 20"/>
                  </a:gdLst>
                  <a:ahLst/>
                  <a:cxnLst>
                    <a:cxn ang="0">
                      <a:pos x="T0" y="T1"/>
                    </a:cxn>
                    <a:cxn ang="0">
                      <a:pos x="T2" y="T3"/>
                    </a:cxn>
                    <a:cxn ang="0">
                      <a:pos x="T4" y="T5"/>
                    </a:cxn>
                    <a:cxn ang="0">
                      <a:pos x="T6" y="T7"/>
                    </a:cxn>
                    <a:cxn ang="0">
                      <a:pos x="T8" y="T9"/>
                    </a:cxn>
                  </a:cxnLst>
                  <a:rect l="0" t="0" r="r" b="b"/>
                  <a:pathLst>
                    <a:path w="9" h="20">
                      <a:moveTo>
                        <a:pt x="5" y="0"/>
                      </a:moveTo>
                      <a:cubicBezTo>
                        <a:pt x="4" y="2"/>
                        <a:pt x="2" y="3"/>
                        <a:pt x="0" y="5"/>
                      </a:cubicBezTo>
                      <a:cubicBezTo>
                        <a:pt x="4" y="10"/>
                        <a:pt x="7" y="15"/>
                        <a:pt x="8" y="20"/>
                      </a:cubicBezTo>
                      <a:cubicBezTo>
                        <a:pt x="9" y="18"/>
                        <a:pt x="9" y="16"/>
                        <a:pt x="9" y="15"/>
                      </a:cubicBezTo>
                      <a:cubicBezTo>
                        <a:pt x="9" y="9"/>
                        <a:pt x="7" y="4"/>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95" name="Freeform 70"/>
                <p:cNvSpPr>
                  <a:spLocks/>
                </p:cNvSpPr>
                <p:nvPr/>
              </p:nvSpPr>
              <p:spPr bwMode="auto">
                <a:xfrm>
                  <a:off x="10027388" y="1549955"/>
                  <a:ext cx="69850" cy="120650"/>
                </a:xfrm>
                <a:custGeom>
                  <a:avLst/>
                  <a:gdLst>
                    <a:gd name="T0" fmla="*/ 7 w 7"/>
                    <a:gd name="T1" fmla="*/ 7 h 12"/>
                    <a:gd name="T2" fmla="*/ 1 w 7"/>
                    <a:gd name="T3" fmla="*/ 0 h 12"/>
                    <a:gd name="T4" fmla="*/ 0 w 7"/>
                    <a:gd name="T5" fmla="*/ 9 h 12"/>
                    <a:gd name="T6" fmla="*/ 3 w 7"/>
                    <a:gd name="T7" fmla="*/ 12 h 12"/>
                    <a:gd name="T8" fmla="*/ 7 w 7"/>
                    <a:gd name="T9" fmla="*/ 7 h 12"/>
                  </a:gdLst>
                  <a:ahLst/>
                  <a:cxnLst>
                    <a:cxn ang="0">
                      <a:pos x="T0" y="T1"/>
                    </a:cxn>
                    <a:cxn ang="0">
                      <a:pos x="T2" y="T3"/>
                    </a:cxn>
                    <a:cxn ang="0">
                      <a:pos x="T4" y="T5"/>
                    </a:cxn>
                    <a:cxn ang="0">
                      <a:pos x="T6" y="T7"/>
                    </a:cxn>
                    <a:cxn ang="0">
                      <a:pos x="T8" y="T9"/>
                    </a:cxn>
                  </a:cxnLst>
                  <a:rect l="0" t="0" r="r" b="b"/>
                  <a:pathLst>
                    <a:path w="7" h="12">
                      <a:moveTo>
                        <a:pt x="7" y="7"/>
                      </a:moveTo>
                      <a:cubicBezTo>
                        <a:pt x="6" y="4"/>
                        <a:pt x="4" y="2"/>
                        <a:pt x="1" y="0"/>
                      </a:cubicBezTo>
                      <a:cubicBezTo>
                        <a:pt x="1" y="2"/>
                        <a:pt x="1" y="5"/>
                        <a:pt x="0" y="9"/>
                      </a:cubicBezTo>
                      <a:cubicBezTo>
                        <a:pt x="1" y="10"/>
                        <a:pt x="2" y="11"/>
                        <a:pt x="3" y="12"/>
                      </a:cubicBezTo>
                      <a:cubicBezTo>
                        <a:pt x="5" y="10"/>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96" name="Freeform 71"/>
                <p:cNvSpPr>
                  <a:spLocks/>
                </p:cNvSpPr>
                <p:nvPr/>
              </p:nvSpPr>
              <p:spPr bwMode="auto">
                <a:xfrm>
                  <a:off x="9897213" y="1689655"/>
                  <a:ext cx="228600" cy="349250"/>
                </a:xfrm>
                <a:custGeom>
                  <a:avLst/>
                  <a:gdLst>
                    <a:gd name="T0" fmla="*/ 12 w 23"/>
                    <a:gd name="T1" fmla="*/ 3 h 35"/>
                    <a:gd name="T2" fmla="*/ 8 w 23"/>
                    <a:gd name="T3" fmla="*/ 14 h 35"/>
                    <a:gd name="T4" fmla="*/ 0 w 23"/>
                    <a:gd name="T5" fmla="*/ 30 h 35"/>
                    <a:gd name="T6" fmla="*/ 10 w 23"/>
                    <a:gd name="T7" fmla="*/ 35 h 35"/>
                    <a:gd name="T8" fmla="*/ 23 w 23"/>
                    <a:gd name="T9" fmla="*/ 17 h 35"/>
                    <a:gd name="T10" fmla="*/ 15 w 23"/>
                    <a:gd name="T11" fmla="*/ 0 h 35"/>
                    <a:gd name="T12" fmla="*/ 12 w 23"/>
                    <a:gd name="T13" fmla="*/ 3 h 35"/>
                  </a:gdLst>
                  <a:ahLst/>
                  <a:cxnLst>
                    <a:cxn ang="0">
                      <a:pos x="T0" y="T1"/>
                    </a:cxn>
                    <a:cxn ang="0">
                      <a:pos x="T2" y="T3"/>
                    </a:cxn>
                    <a:cxn ang="0">
                      <a:pos x="T4" y="T5"/>
                    </a:cxn>
                    <a:cxn ang="0">
                      <a:pos x="T6" y="T7"/>
                    </a:cxn>
                    <a:cxn ang="0">
                      <a:pos x="T8" y="T9"/>
                    </a:cxn>
                    <a:cxn ang="0">
                      <a:pos x="T10" y="T11"/>
                    </a:cxn>
                    <a:cxn ang="0">
                      <a:pos x="T12" y="T13"/>
                    </a:cxn>
                  </a:cxnLst>
                  <a:rect l="0" t="0" r="r" b="b"/>
                  <a:pathLst>
                    <a:path w="23" h="35">
                      <a:moveTo>
                        <a:pt x="12" y="3"/>
                      </a:moveTo>
                      <a:cubicBezTo>
                        <a:pt x="11" y="7"/>
                        <a:pt x="9" y="10"/>
                        <a:pt x="8" y="14"/>
                      </a:cubicBezTo>
                      <a:cubicBezTo>
                        <a:pt x="5" y="20"/>
                        <a:pt x="3" y="26"/>
                        <a:pt x="0" y="30"/>
                      </a:cubicBezTo>
                      <a:cubicBezTo>
                        <a:pt x="3" y="32"/>
                        <a:pt x="7" y="34"/>
                        <a:pt x="10" y="35"/>
                      </a:cubicBezTo>
                      <a:cubicBezTo>
                        <a:pt x="16" y="31"/>
                        <a:pt x="21" y="25"/>
                        <a:pt x="23" y="17"/>
                      </a:cubicBezTo>
                      <a:cubicBezTo>
                        <a:pt x="22" y="12"/>
                        <a:pt x="19" y="6"/>
                        <a:pt x="15" y="0"/>
                      </a:cubicBezTo>
                      <a:cubicBezTo>
                        <a:pt x="14" y="1"/>
                        <a:pt x="13" y="2"/>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97" name="Freeform 72"/>
                <p:cNvSpPr>
                  <a:spLocks/>
                </p:cNvSpPr>
                <p:nvPr/>
              </p:nvSpPr>
              <p:spPr bwMode="auto">
                <a:xfrm>
                  <a:off x="10016275" y="1670605"/>
                  <a:ext cx="20638" cy="28575"/>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cubicBezTo>
                        <a:pt x="2" y="1"/>
                        <a:pt x="1" y="0"/>
                        <a:pt x="1" y="0"/>
                      </a:cubicBezTo>
                      <a:cubicBezTo>
                        <a:pt x="1" y="1"/>
                        <a:pt x="0" y="2"/>
                        <a:pt x="0" y="3"/>
                      </a:cubicBezTo>
                      <a:cubicBezTo>
                        <a:pt x="1" y="3"/>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98" name="Freeform 73"/>
                <p:cNvSpPr>
                  <a:spLocks/>
                </p:cNvSpPr>
                <p:nvPr/>
              </p:nvSpPr>
              <p:spPr bwMode="auto">
                <a:xfrm>
                  <a:off x="9967063" y="1549955"/>
                  <a:ext cx="60325" cy="69850"/>
                </a:xfrm>
                <a:custGeom>
                  <a:avLst/>
                  <a:gdLst>
                    <a:gd name="T0" fmla="*/ 5 w 6"/>
                    <a:gd name="T1" fmla="*/ 7 h 7"/>
                    <a:gd name="T2" fmla="*/ 5 w 6"/>
                    <a:gd name="T3" fmla="*/ 7 h 7"/>
                    <a:gd name="T4" fmla="*/ 6 w 6"/>
                    <a:gd name="T5" fmla="*/ 0 h 7"/>
                    <a:gd name="T6" fmla="*/ 0 w 6"/>
                    <a:gd name="T7" fmla="*/ 2 h 7"/>
                    <a:gd name="T8" fmla="*/ 5 w 6"/>
                    <a:gd name="T9" fmla="*/ 7 h 7"/>
                  </a:gdLst>
                  <a:ahLst/>
                  <a:cxnLst>
                    <a:cxn ang="0">
                      <a:pos x="T0" y="T1"/>
                    </a:cxn>
                    <a:cxn ang="0">
                      <a:pos x="T2" y="T3"/>
                    </a:cxn>
                    <a:cxn ang="0">
                      <a:pos x="T4" y="T5"/>
                    </a:cxn>
                    <a:cxn ang="0">
                      <a:pos x="T6" y="T7"/>
                    </a:cxn>
                    <a:cxn ang="0">
                      <a:pos x="T8" y="T9"/>
                    </a:cxn>
                  </a:cxnLst>
                  <a:rect l="0" t="0" r="r" b="b"/>
                  <a:pathLst>
                    <a:path w="6" h="7">
                      <a:moveTo>
                        <a:pt x="5" y="7"/>
                      </a:moveTo>
                      <a:cubicBezTo>
                        <a:pt x="5" y="7"/>
                        <a:pt x="5" y="7"/>
                        <a:pt x="5" y="7"/>
                      </a:cubicBezTo>
                      <a:cubicBezTo>
                        <a:pt x="5" y="5"/>
                        <a:pt x="6" y="2"/>
                        <a:pt x="6" y="0"/>
                      </a:cubicBezTo>
                      <a:cubicBezTo>
                        <a:pt x="4" y="1"/>
                        <a:pt x="2" y="1"/>
                        <a:pt x="0" y="2"/>
                      </a:cubicBezTo>
                      <a:cubicBezTo>
                        <a:pt x="2" y="4"/>
                        <a:pt x="3" y="5"/>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99" name="Freeform 74"/>
                <p:cNvSpPr>
                  <a:spLocks/>
                </p:cNvSpPr>
                <p:nvPr/>
              </p:nvSpPr>
              <p:spPr bwMode="auto">
                <a:xfrm>
                  <a:off x="9867050" y="1470580"/>
                  <a:ext cx="160338" cy="88900"/>
                </a:xfrm>
                <a:custGeom>
                  <a:avLst/>
                  <a:gdLst>
                    <a:gd name="T0" fmla="*/ 16 w 16"/>
                    <a:gd name="T1" fmla="*/ 7 h 9"/>
                    <a:gd name="T2" fmla="*/ 15 w 16"/>
                    <a:gd name="T3" fmla="*/ 6 h 9"/>
                    <a:gd name="T4" fmla="*/ 1 w 16"/>
                    <a:gd name="T5" fmla="*/ 0 h 9"/>
                    <a:gd name="T6" fmla="*/ 0 w 16"/>
                    <a:gd name="T7" fmla="*/ 2 h 9"/>
                    <a:gd name="T8" fmla="*/ 9 w 16"/>
                    <a:gd name="T9" fmla="*/ 9 h 9"/>
                    <a:gd name="T10" fmla="*/ 16 w 16"/>
                    <a:gd name="T11" fmla="*/ 7 h 9"/>
                  </a:gdLst>
                  <a:ahLst/>
                  <a:cxnLst>
                    <a:cxn ang="0">
                      <a:pos x="T0" y="T1"/>
                    </a:cxn>
                    <a:cxn ang="0">
                      <a:pos x="T2" y="T3"/>
                    </a:cxn>
                    <a:cxn ang="0">
                      <a:pos x="T4" y="T5"/>
                    </a:cxn>
                    <a:cxn ang="0">
                      <a:pos x="T6" y="T7"/>
                    </a:cxn>
                    <a:cxn ang="0">
                      <a:pos x="T8" y="T9"/>
                    </a:cxn>
                    <a:cxn ang="0">
                      <a:pos x="T10" y="T11"/>
                    </a:cxn>
                  </a:cxnLst>
                  <a:rect l="0" t="0" r="r" b="b"/>
                  <a:pathLst>
                    <a:path w="16" h="9">
                      <a:moveTo>
                        <a:pt x="16" y="7"/>
                      </a:moveTo>
                      <a:cubicBezTo>
                        <a:pt x="16" y="7"/>
                        <a:pt x="16" y="6"/>
                        <a:pt x="15" y="6"/>
                      </a:cubicBezTo>
                      <a:cubicBezTo>
                        <a:pt x="11" y="3"/>
                        <a:pt x="6" y="1"/>
                        <a:pt x="1" y="0"/>
                      </a:cubicBezTo>
                      <a:cubicBezTo>
                        <a:pt x="1" y="1"/>
                        <a:pt x="0" y="1"/>
                        <a:pt x="0" y="2"/>
                      </a:cubicBezTo>
                      <a:cubicBezTo>
                        <a:pt x="3" y="4"/>
                        <a:pt x="6" y="6"/>
                        <a:pt x="9" y="9"/>
                      </a:cubicBezTo>
                      <a:cubicBezTo>
                        <a:pt x="12" y="8"/>
                        <a:pt x="14" y="8"/>
                        <a:pt x="1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0" name="Freeform 75"/>
                <p:cNvSpPr>
                  <a:spLocks/>
                </p:cNvSpPr>
                <p:nvPr/>
              </p:nvSpPr>
              <p:spPr bwMode="auto">
                <a:xfrm>
                  <a:off x="9687663" y="1580117"/>
                  <a:ext cx="328613" cy="300038"/>
                </a:xfrm>
                <a:custGeom>
                  <a:avLst/>
                  <a:gdLst>
                    <a:gd name="T0" fmla="*/ 33 w 33"/>
                    <a:gd name="T1" fmla="*/ 7 h 30"/>
                    <a:gd name="T2" fmla="*/ 31 w 33"/>
                    <a:gd name="T3" fmla="*/ 5 h 30"/>
                    <a:gd name="T4" fmla="*/ 26 w 33"/>
                    <a:gd name="T5" fmla="*/ 0 h 30"/>
                    <a:gd name="T6" fmla="*/ 9 w 33"/>
                    <a:gd name="T7" fmla="*/ 9 h 30"/>
                    <a:gd name="T8" fmla="*/ 4 w 33"/>
                    <a:gd name="T9" fmla="*/ 13 h 30"/>
                    <a:gd name="T10" fmla="*/ 3 w 33"/>
                    <a:gd name="T11" fmla="*/ 15 h 30"/>
                    <a:gd name="T12" fmla="*/ 0 w 33"/>
                    <a:gd name="T13" fmla="*/ 22 h 30"/>
                    <a:gd name="T14" fmla="*/ 5 w 33"/>
                    <a:gd name="T15" fmla="*/ 28 h 30"/>
                    <a:gd name="T16" fmla="*/ 7 w 33"/>
                    <a:gd name="T17" fmla="*/ 30 h 30"/>
                    <a:gd name="T18" fmla="*/ 18 w 33"/>
                    <a:gd name="T19" fmla="*/ 24 h 30"/>
                    <a:gd name="T20" fmla="*/ 31 w 33"/>
                    <a:gd name="T21" fmla="*/ 14 h 30"/>
                    <a:gd name="T22" fmla="*/ 33 w 33"/>
                    <a:gd name="T23"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0">
                      <a:moveTo>
                        <a:pt x="33" y="7"/>
                      </a:moveTo>
                      <a:cubicBezTo>
                        <a:pt x="32" y="6"/>
                        <a:pt x="32" y="6"/>
                        <a:pt x="31" y="5"/>
                      </a:cubicBezTo>
                      <a:cubicBezTo>
                        <a:pt x="30" y="3"/>
                        <a:pt x="28" y="2"/>
                        <a:pt x="26" y="0"/>
                      </a:cubicBezTo>
                      <a:cubicBezTo>
                        <a:pt x="21" y="2"/>
                        <a:pt x="15" y="6"/>
                        <a:pt x="9" y="9"/>
                      </a:cubicBezTo>
                      <a:cubicBezTo>
                        <a:pt x="7" y="10"/>
                        <a:pt x="5" y="12"/>
                        <a:pt x="4" y="13"/>
                      </a:cubicBezTo>
                      <a:cubicBezTo>
                        <a:pt x="4" y="13"/>
                        <a:pt x="3" y="14"/>
                        <a:pt x="3" y="15"/>
                      </a:cubicBezTo>
                      <a:cubicBezTo>
                        <a:pt x="2" y="17"/>
                        <a:pt x="1" y="20"/>
                        <a:pt x="0" y="22"/>
                      </a:cubicBezTo>
                      <a:cubicBezTo>
                        <a:pt x="2" y="24"/>
                        <a:pt x="3" y="26"/>
                        <a:pt x="5" y="28"/>
                      </a:cubicBezTo>
                      <a:cubicBezTo>
                        <a:pt x="6" y="28"/>
                        <a:pt x="6" y="29"/>
                        <a:pt x="7" y="30"/>
                      </a:cubicBezTo>
                      <a:cubicBezTo>
                        <a:pt x="10" y="28"/>
                        <a:pt x="14" y="26"/>
                        <a:pt x="18" y="24"/>
                      </a:cubicBezTo>
                      <a:cubicBezTo>
                        <a:pt x="23" y="20"/>
                        <a:pt x="27" y="17"/>
                        <a:pt x="31" y="14"/>
                      </a:cubicBezTo>
                      <a:cubicBezTo>
                        <a:pt x="32" y="12"/>
                        <a:pt x="32" y="9"/>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1" name="Freeform 76"/>
                <p:cNvSpPr>
                  <a:spLocks/>
                </p:cNvSpPr>
                <p:nvPr/>
              </p:nvSpPr>
              <p:spPr bwMode="auto">
                <a:xfrm>
                  <a:off x="9767038" y="1740455"/>
                  <a:ext cx="219075" cy="239713"/>
                </a:xfrm>
                <a:custGeom>
                  <a:avLst/>
                  <a:gdLst>
                    <a:gd name="T0" fmla="*/ 11 w 22"/>
                    <a:gd name="T1" fmla="*/ 24 h 24"/>
                    <a:gd name="T2" fmla="*/ 19 w 22"/>
                    <a:gd name="T3" fmla="*/ 9 h 24"/>
                    <a:gd name="T4" fmla="*/ 22 w 22"/>
                    <a:gd name="T5" fmla="*/ 0 h 24"/>
                    <a:gd name="T6" fmla="*/ 10 w 22"/>
                    <a:gd name="T7" fmla="*/ 8 h 24"/>
                    <a:gd name="T8" fmla="*/ 0 w 22"/>
                    <a:gd name="T9" fmla="*/ 15 h 24"/>
                    <a:gd name="T10" fmla="*/ 11 w 22"/>
                    <a:gd name="T11" fmla="*/ 24 h 24"/>
                  </a:gdLst>
                  <a:ahLst/>
                  <a:cxnLst>
                    <a:cxn ang="0">
                      <a:pos x="T0" y="T1"/>
                    </a:cxn>
                    <a:cxn ang="0">
                      <a:pos x="T2" y="T3"/>
                    </a:cxn>
                    <a:cxn ang="0">
                      <a:pos x="T4" y="T5"/>
                    </a:cxn>
                    <a:cxn ang="0">
                      <a:pos x="T6" y="T7"/>
                    </a:cxn>
                    <a:cxn ang="0">
                      <a:pos x="T8" y="T9"/>
                    </a:cxn>
                    <a:cxn ang="0">
                      <a:pos x="T10" y="T11"/>
                    </a:cxn>
                  </a:cxnLst>
                  <a:rect l="0" t="0" r="r" b="b"/>
                  <a:pathLst>
                    <a:path w="22" h="24">
                      <a:moveTo>
                        <a:pt x="11" y="24"/>
                      </a:moveTo>
                      <a:cubicBezTo>
                        <a:pt x="14" y="20"/>
                        <a:pt x="17" y="15"/>
                        <a:pt x="19" y="9"/>
                      </a:cubicBezTo>
                      <a:cubicBezTo>
                        <a:pt x="21" y="6"/>
                        <a:pt x="22" y="3"/>
                        <a:pt x="22" y="0"/>
                      </a:cubicBezTo>
                      <a:cubicBezTo>
                        <a:pt x="19" y="3"/>
                        <a:pt x="15" y="6"/>
                        <a:pt x="10" y="8"/>
                      </a:cubicBezTo>
                      <a:cubicBezTo>
                        <a:pt x="7" y="11"/>
                        <a:pt x="3" y="13"/>
                        <a:pt x="0" y="15"/>
                      </a:cubicBezTo>
                      <a:cubicBezTo>
                        <a:pt x="3" y="19"/>
                        <a:pt x="7" y="22"/>
                        <a:pt x="1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2" name="Freeform 77"/>
                <p:cNvSpPr>
                  <a:spLocks/>
                </p:cNvSpPr>
                <p:nvPr/>
              </p:nvSpPr>
              <p:spPr bwMode="auto">
                <a:xfrm>
                  <a:off x="9827363" y="2008742"/>
                  <a:ext cx="139700" cy="69850"/>
                </a:xfrm>
                <a:custGeom>
                  <a:avLst/>
                  <a:gdLst>
                    <a:gd name="T0" fmla="*/ 0 w 14"/>
                    <a:gd name="T1" fmla="*/ 7 h 7"/>
                    <a:gd name="T2" fmla="*/ 1 w 14"/>
                    <a:gd name="T3" fmla="*/ 7 h 7"/>
                    <a:gd name="T4" fmla="*/ 14 w 14"/>
                    <a:gd name="T5" fmla="*/ 4 h 7"/>
                    <a:gd name="T6" fmla="*/ 5 w 14"/>
                    <a:gd name="T7" fmla="*/ 0 h 7"/>
                    <a:gd name="T8" fmla="*/ 0 w 14"/>
                    <a:gd name="T9" fmla="*/ 7 h 7"/>
                  </a:gdLst>
                  <a:ahLst/>
                  <a:cxnLst>
                    <a:cxn ang="0">
                      <a:pos x="T0" y="T1"/>
                    </a:cxn>
                    <a:cxn ang="0">
                      <a:pos x="T2" y="T3"/>
                    </a:cxn>
                    <a:cxn ang="0">
                      <a:pos x="T4" y="T5"/>
                    </a:cxn>
                    <a:cxn ang="0">
                      <a:pos x="T6" y="T7"/>
                    </a:cxn>
                    <a:cxn ang="0">
                      <a:pos x="T8" y="T9"/>
                    </a:cxn>
                  </a:cxnLst>
                  <a:rect l="0" t="0" r="r" b="b"/>
                  <a:pathLst>
                    <a:path w="14" h="7">
                      <a:moveTo>
                        <a:pt x="0" y="7"/>
                      </a:moveTo>
                      <a:cubicBezTo>
                        <a:pt x="0" y="7"/>
                        <a:pt x="1" y="7"/>
                        <a:pt x="1" y="7"/>
                      </a:cubicBezTo>
                      <a:cubicBezTo>
                        <a:pt x="6" y="7"/>
                        <a:pt x="10" y="6"/>
                        <a:pt x="14" y="4"/>
                      </a:cubicBezTo>
                      <a:cubicBezTo>
                        <a:pt x="11" y="3"/>
                        <a:pt x="8" y="2"/>
                        <a:pt x="5" y="0"/>
                      </a:cubicBezTo>
                      <a:cubicBezTo>
                        <a:pt x="3" y="3"/>
                        <a:pt x="1"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3" name="Freeform 78"/>
                <p:cNvSpPr>
                  <a:spLocks/>
                </p:cNvSpPr>
                <p:nvPr/>
              </p:nvSpPr>
              <p:spPr bwMode="auto">
                <a:xfrm>
                  <a:off x="9836888" y="1470580"/>
                  <a:ext cx="20638" cy="9525"/>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0"/>
                      </a:cubicBezTo>
                      <a:cubicBezTo>
                        <a:pt x="1" y="0"/>
                        <a:pt x="1" y="1"/>
                        <a:pt x="1" y="1"/>
                      </a:cubicBezTo>
                      <a:cubicBezTo>
                        <a:pt x="2"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4" name="Freeform 79"/>
                <p:cNvSpPr>
                  <a:spLocks/>
                </p:cNvSpPr>
                <p:nvPr/>
              </p:nvSpPr>
              <p:spPr bwMode="auto">
                <a:xfrm>
                  <a:off x="9736875" y="1500742"/>
                  <a:ext cx="200025" cy="188913"/>
                </a:xfrm>
                <a:custGeom>
                  <a:avLst/>
                  <a:gdLst>
                    <a:gd name="T0" fmla="*/ 11 w 20"/>
                    <a:gd name="T1" fmla="*/ 0 h 19"/>
                    <a:gd name="T2" fmla="*/ 0 w 20"/>
                    <a:gd name="T3" fmla="*/ 19 h 19"/>
                    <a:gd name="T4" fmla="*/ 3 w 20"/>
                    <a:gd name="T5" fmla="*/ 17 h 19"/>
                    <a:gd name="T6" fmla="*/ 20 w 20"/>
                    <a:gd name="T7" fmla="*/ 7 h 19"/>
                    <a:gd name="T8" fmla="*/ 11 w 20"/>
                    <a:gd name="T9" fmla="*/ 0 h 19"/>
                  </a:gdLst>
                  <a:ahLst/>
                  <a:cxnLst>
                    <a:cxn ang="0">
                      <a:pos x="T0" y="T1"/>
                    </a:cxn>
                    <a:cxn ang="0">
                      <a:pos x="T2" y="T3"/>
                    </a:cxn>
                    <a:cxn ang="0">
                      <a:pos x="T4" y="T5"/>
                    </a:cxn>
                    <a:cxn ang="0">
                      <a:pos x="T6" y="T7"/>
                    </a:cxn>
                    <a:cxn ang="0">
                      <a:pos x="T8" y="T9"/>
                    </a:cxn>
                  </a:cxnLst>
                  <a:rect l="0" t="0" r="r" b="b"/>
                  <a:pathLst>
                    <a:path w="20" h="19">
                      <a:moveTo>
                        <a:pt x="11" y="0"/>
                      </a:moveTo>
                      <a:cubicBezTo>
                        <a:pt x="7" y="5"/>
                        <a:pt x="3" y="11"/>
                        <a:pt x="0" y="19"/>
                      </a:cubicBezTo>
                      <a:cubicBezTo>
                        <a:pt x="1" y="18"/>
                        <a:pt x="2" y="17"/>
                        <a:pt x="3" y="17"/>
                      </a:cubicBezTo>
                      <a:cubicBezTo>
                        <a:pt x="9" y="13"/>
                        <a:pt x="15" y="10"/>
                        <a:pt x="20" y="7"/>
                      </a:cubicBezTo>
                      <a:cubicBezTo>
                        <a:pt x="17" y="4"/>
                        <a:pt x="14" y="2"/>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5" name="Freeform 80"/>
                <p:cNvSpPr>
                  <a:spLocks/>
                </p:cNvSpPr>
                <p:nvPr/>
              </p:nvSpPr>
              <p:spPr bwMode="auto">
                <a:xfrm>
                  <a:off x="9598763" y="1470580"/>
                  <a:ext cx="238125" cy="269875"/>
                </a:xfrm>
                <a:custGeom>
                  <a:avLst/>
                  <a:gdLst>
                    <a:gd name="T0" fmla="*/ 11 w 24"/>
                    <a:gd name="T1" fmla="*/ 24 h 27"/>
                    <a:gd name="T2" fmla="*/ 24 w 24"/>
                    <a:gd name="T3" fmla="*/ 2 h 27"/>
                    <a:gd name="T4" fmla="*/ 21 w 24"/>
                    <a:gd name="T5" fmla="*/ 0 h 27"/>
                    <a:gd name="T6" fmla="*/ 0 w 24"/>
                    <a:gd name="T7" fmla="*/ 12 h 27"/>
                    <a:gd name="T8" fmla="*/ 6 w 24"/>
                    <a:gd name="T9" fmla="*/ 27 h 27"/>
                    <a:gd name="T10" fmla="*/ 11 w 24"/>
                    <a:gd name="T11" fmla="*/ 24 h 27"/>
                  </a:gdLst>
                  <a:ahLst/>
                  <a:cxnLst>
                    <a:cxn ang="0">
                      <a:pos x="T0" y="T1"/>
                    </a:cxn>
                    <a:cxn ang="0">
                      <a:pos x="T2" y="T3"/>
                    </a:cxn>
                    <a:cxn ang="0">
                      <a:pos x="T4" y="T5"/>
                    </a:cxn>
                    <a:cxn ang="0">
                      <a:pos x="T6" y="T7"/>
                    </a:cxn>
                    <a:cxn ang="0">
                      <a:pos x="T8" y="T9"/>
                    </a:cxn>
                    <a:cxn ang="0">
                      <a:pos x="T10" y="T11"/>
                    </a:cxn>
                  </a:cxnLst>
                  <a:rect l="0" t="0" r="r" b="b"/>
                  <a:pathLst>
                    <a:path w="24" h="27">
                      <a:moveTo>
                        <a:pt x="11" y="24"/>
                      </a:moveTo>
                      <a:cubicBezTo>
                        <a:pt x="15" y="15"/>
                        <a:pt x="19" y="7"/>
                        <a:pt x="24" y="2"/>
                      </a:cubicBezTo>
                      <a:cubicBezTo>
                        <a:pt x="23" y="2"/>
                        <a:pt x="22" y="1"/>
                        <a:pt x="21" y="0"/>
                      </a:cubicBezTo>
                      <a:cubicBezTo>
                        <a:pt x="12" y="1"/>
                        <a:pt x="5" y="6"/>
                        <a:pt x="0" y="12"/>
                      </a:cubicBezTo>
                      <a:cubicBezTo>
                        <a:pt x="1" y="17"/>
                        <a:pt x="3" y="22"/>
                        <a:pt x="6" y="27"/>
                      </a:cubicBezTo>
                      <a:cubicBezTo>
                        <a:pt x="8" y="26"/>
                        <a:pt x="9" y="25"/>
                        <a:pt x="1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6" name="Freeform 81"/>
                <p:cNvSpPr>
                  <a:spLocks/>
                </p:cNvSpPr>
                <p:nvPr/>
              </p:nvSpPr>
              <p:spPr bwMode="auto">
                <a:xfrm>
                  <a:off x="9657500" y="1899205"/>
                  <a:ext cx="209550" cy="179388"/>
                </a:xfrm>
                <a:custGeom>
                  <a:avLst/>
                  <a:gdLst>
                    <a:gd name="T0" fmla="*/ 9 w 21"/>
                    <a:gd name="T1" fmla="*/ 0 h 18"/>
                    <a:gd name="T2" fmla="*/ 0 w 21"/>
                    <a:gd name="T3" fmla="*/ 3 h 18"/>
                    <a:gd name="T4" fmla="*/ 0 w 21"/>
                    <a:gd name="T5" fmla="*/ 12 h 18"/>
                    <a:gd name="T6" fmla="*/ 14 w 21"/>
                    <a:gd name="T7" fmla="*/ 18 h 18"/>
                    <a:gd name="T8" fmla="*/ 21 w 21"/>
                    <a:gd name="T9" fmla="*/ 10 h 18"/>
                    <a:gd name="T10" fmla="*/ 9 w 21"/>
                    <a:gd name="T11" fmla="*/ 0 h 18"/>
                  </a:gdLst>
                  <a:ahLst/>
                  <a:cxnLst>
                    <a:cxn ang="0">
                      <a:pos x="T0" y="T1"/>
                    </a:cxn>
                    <a:cxn ang="0">
                      <a:pos x="T2" y="T3"/>
                    </a:cxn>
                    <a:cxn ang="0">
                      <a:pos x="T4" y="T5"/>
                    </a:cxn>
                    <a:cxn ang="0">
                      <a:pos x="T6" y="T7"/>
                    </a:cxn>
                    <a:cxn ang="0">
                      <a:pos x="T8" y="T9"/>
                    </a:cxn>
                    <a:cxn ang="0">
                      <a:pos x="T10" y="T11"/>
                    </a:cxn>
                  </a:cxnLst>
                  <a:rect l="0" t="0" r="r" b="b"/>
                  <a:pathLst>
                    <a:path w="21" h="18">
                      <a:moveTo>
                        <a:pt x="9" y="0"/>
                      </a:moveTo>
                      <a:cubicBezTo>
                        <a:pt x="6" y="1"/>
                        <a:pt x="3" y="2"/>
                        <a:pt x="0" y="3"/>
                      </a:cubicBezTo>
                      <a:cubicBezTo>
                        <a:pt x="0" y="7"/>
                        <a:pt x="0" y="9"/>
                        <a:pt x="0" y="12"/>
                      </a:cubicBezTo>
                      <a:cubicBezTo>
                        <a:pt x="4" y="15"/>
                        <a:pt x="9" y="17"/>
                        <a:pt x="14" y="18"/>
                      </a:cubicBezTo>
                      <a:cubicBezTo>
                        <a:pt x="17" y="16"/>
                        <a:pt x="19" y="13"/>
                        <a:pt x="21" y="10"/>
                      </a:cubicBezTo>
                      <a:cubicBezTo>
                        <a:pt x="17" y="7"/>
                        <a:pt x="13" y="4"/>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7" name="Freeform 82"/>
                <p:cNvSpPr>
                  <a:spLocks/>
                </p:cNvSpPr>
                <p:nvPr/>
              </p:nvSpPr>
              <p:spPr bwMode="auto">
                <a:xfrm>
                  <a:off x="9657500" y="1819830"/>
                  <a:ext cx="79375" cy="100013"/>
                </a:xfrm>
                <a:custGeom>
                  <a:avLst/>
                  <a:gdLst>
                    <a:gd name="T0" fmla="*/ 8 w 8"/>
                    <a:gd name="T1" fmla="*/ 7 h 10"/>
                    <a:gd name="T2" fmla="*/ 6 w 8"/>
                    <a:gd name="T3" fmla="*/ 5 h 10"/>
                    <a:gd name="T4" fmla="*/ 3 w 8"/>
                    <a:gd name="T5" fmla="*/ 0 h 10"/>
                    <a:gd name="T6" fmla="*/ 0 w 8"/>
                    <a:gd name="T7" fmla="*/ 10 h 10"/>
                    <a:gd name="T8" fmla="*/ 8 w 8"/>
                    <a:gd name="T9" fmla="*/ 7 h 10"/>
                  </a:gdLst>
                  <a:ahLst/>
                  <a:cxnLst>
                    <a:cxn ang="0">
                      <a:pos x="T0" y="T1"/>
                    </a:cxn>
                    <a:cxn ang="0">
                      <a:pos x="T2" y="T3"/>
                    </a:cxn>
                    <a:cxn ang="0">
                      <a:pos x="T4" y="T5"/>
                    </a:cxn>
                    <a:cxn ang="0">
                      <a:pos x="T6" y="T7"/>
                    </a:cxn>
                    <a:cxn ang="0">
                      <a:pos x="T8" y="T9"/>
                    </a:cxn>
                  </a:cxnLst>
                  <a:rect l="0" t="0" r="r" b="b"/>
                  <a:pathLst>
                    <a:path w="8" h="10">
                      <a:moveTo>
                        <a:pt x="8" y="7"/>
                      </a:moveTo>
                      <a:cubicBezTo>
                        <a:pt x="7" y="6"/>
                        <a:pt x="7" y="6"/>
                        <a:pt x="6" y="5"/>
                      </a:cubicBezTo>
                      <a:cubicBezTo>
                        <a:pt x="5" y="4"/>
                        <a:pt x="4" y="2"/>
                        <a:pt x="3" y="0"/>
                      </a:cubicBezTo>
                      <a:cubicBezTo>
                        <a:pt x="2" y="4"/>
                        <a:pt x="1" y="7"/>
                        <a:pt x="0" y="10"/>
                      </a:cubicBezTo>
                      <a:cubicBezTo>
                        <a:pt x="3" y="9"/>
                        <a:pt x="5" y="8"/>
                        <a:pt x="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8" name="Freeform 83"/>
                <p:cNvSpPr>
                  <a:spLocks/>
                </p:cNvSpPr>
                <p:nvPr/>
              </p:nvSpPr>
              <p:spPr bwMode="auto">
                <a:xfrm>
                  <a:off x="9657500" y="1719817"/>
                  <a:ext cx="39688" cy="60325"/>
                </a:xfrm>
                <a:custGeom>
                  <a:avLst/>
                  <a:gdLst>
                    <a:gd name="T0" fmla="*/ 0 w 4"/>
                    <a:gd name="T1" fmla="*/ 3 h 6"/>
                    <a:gd name="T2" fmla="*/ 2 w 4"/>
                    <a:gd name="T3" fmla="*/ 6 h 6"/>
                    <a:gd name="T4" fmla="*/ 4 w 4"/>
                    <a:gd name="T5" fmla="*/ 0 h 6"/>
                    <a:gd name="T6" fmla="*/ 0 w 4"/>
                    <a:gd name="T7" fmla="*/ 3 h 6"/>
                  </a:gdLst>
                  <a:ahLst/>
                  <a:cxnLst>
                    <a:cxn ang="0">
                      <a:pos x="T0" y="T1"/>
                    </a:cxn>
                    <a:cxn ang="0">
                      <a:pos x="T2" y="T3"/>
                    </a:cxn>
                    <a:cxn ang="0">
                      <a:pos x="T4" y="T5"/>
                    </a:cxn>
                    <a:cxn ang="0">
                      <a:pos x="T6" y="T7"/>
                    </a:cxn>
                  </a:cxnLst>
                  <a:rect l="0" t="0" r="r" b="b"/>
                  <a:pathLst>
                    <a:path w="4" h="6">
                      <a:moveTo>
                        <a:pt x="0" y="3"/>
                      </a:moveTo>
                      <a:cubicBezTo>
                        <a:pt x="1" y="4"/>
                        <a:pt x="2" y="5"/>
                        <a:pt x="2" y="6"/>
                      </a:cubicBezTo>
                      <a:cubicBezTo>
                        <a:pt x="3" y="4"/>
                        <a:pt x="4" y="2"/>
                        <a:pt x="4" y="0"/>
                      </a:cubicBezTo>
                      <a:cubicBezTo>
                        <a:pt x="3" y="1"/>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09" name="Freeform 84"/>
                <p:cNvSpPr>
                  <a:spLocks/>
                </p:cNvSpPr>
                <p:nvPr/>
              </p:nvSpPr>
              <p:spPr bwMode="auto">
                <a:xfrm>
                  <a:off x="9547963" y="1770617"/>
                  <a:ext cx="120650" cy="179388"/>
                </a:xfrm>
                <a:custGeom>
                  <a:avLst/>
                  <a:gdLst>
                    <a:gd name="T0" fmla="*/ 10 w 12"/>
                    <a:gd name="T1" fmla="*/ 0 h 18"/>
                    <a:gd name="T2" fmla="*/ 0 w 12"/>
                    <a:gd name="T3" fmla="*/ 9 h 18"/>
                    <a:gd name="T4" fmla="*/ 4 w 12"/>
                    <a:gd name="T5" fmla="*/ 18 h 18"/>
                    <a:gd name="T6" fmla="*/ 10 w 12"/>
                    <a:gd name="T7" fmla="*/ 16 h 18"/>
                    <a:gd name="T8" fmla="*/ 12 w 12"/>
                    <a:gd name="T9" fmla="*/ 4 h 18"/>
                    <a:gd name="T10" fmla="*/ 10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10" y="0"/>
                      </a:moveTo>
                      <a:cubicBezTo>
                        <a:pt x="6" y="3"/>
                        <a:pt x="2" y="6"/>
                        <a:pt x="0" y="9"/>
                      </a:cubicBezTo>
                      <a:cubicBezTo>
                        <a:pt x="1" y="12"/>
                        <a:pt x="2" y="15"/>
                        <a:pt x="4" y="18"/>
                      </a:cubicBezTo>
                      <a:cubicBezTo>
                        <a:pt x="6" y="17"/>
                        <a:pt x="8" y="17"/>
                        <a:pt x="10" y="16"/>
                      </a:cubicBezTo>
                      <a:cubicBezTo>
                        <a:pt x="10" y="12"/>
                        <a:pt x="11" y="8"/>
                        <a:pt x="12" y="4"/>
                      </a:cubicBezTo>
                      <a:cubicBezTo>
                        <a:pt x="12" y="2"/>
                        <a:pt x="11"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10" name="Freeform 85"/>
                <p:cNvSpPr>
                  <a:spLocks/>
                </p:cNvSpPr>
                <p:nvPr/>
              </p:nvSpPr>
              <p:spPr bwMode="auto">
                <a:xfrm>
                  <a:off x="9598763" y="1938892"/>
                  <a:ext cx="49213" cy="69850"/>
                </a:xfrm>
                <a:custGeom>
                  <a:avLst/>
                  <a:gdLst>
                    <a:gd name="T0" fmla="*/ 4 w 5"/>
                    <a:gd name="T1" fmla="*/ 7 h 7"/>
                    <a:gd name="T2" fmla="*/ 5 w 5"/>
                    <a:gd name="T3" fmla="*/ 0 h 7"/>
                    <a:gd name="T4" fmla="*/ 0 w 5"/>
                    <a:gd name="T5" fmla="*/ 2 h 7"/>
                    <a:gd name="T6" fmla="*/ 4 w 5"/>
                    <a:gd name="T7" fmla="*/ 7 h 7"/>
                  </a:gdLst>
                  <a:ahLst/>
                  <a:cxnLst>
                    <a:cxn ang="0">
                      <a:pos x="T0" y="T1"/>
                    </a:cxn>
                    <a:cxn ang="0">
                      <a:pos x="T2" y="T3"/>
                    </a:cxn>
                    <a:cxn ang="0">
                      <a:pos x="T4" y="T5"/>
                    </a:cxn>
                    <a:cxn ang="0">
                      <a:pos x="T6" y="T7"/>
                    </a:cxn>
                  </a:cxnLst>
                  <a:rect l="0" t="0" r="r" b="b"/>
                  <a:pathLst>
                    <a:path w="5" h="7">
                      <a:moveTo>
                        <a:pt x="4" y="7"/>
                      </a:moveTo>
                      <a:cubicBezTo>
                        <a:pt x="4" y="5"/>
                        <a:pt x="4" y="2"/>
                        <a:pt x="5" y="0"/>
                      </a:cubicBezTo>
                      <a:cubicBezTo>
                        <a:pt x="3" y="1"/>
                        <a:pt x="1" y="1"/>
                        <a:pt x="0" y="2"/>
                      </a:cubicBezTo>
                      <a:cubicBezTo>
                        <a:pt x="1" y="3"/>
                        <a:pt x="3" y="5"/>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11" name="Freeform 86"/>
                <p:cNvSpPr>
                  <a:spLocks/>
                </p:cNvSpPr>
                <p:nvPr/>
              </p:nvSpPr>
              <p:spPr bwMode="auto">
                <a:xfrm>
                  <a:off x="9538438" y="1610280"/>
                  <a:ext cx="100013" cy="239713"/>
                </a:xfrm>
                <a:custGeom>
                  <a:avLst/>
                  <a:gdLst>
                    <a:gd name="T0" fmla="*/ 10 w 10"/>
                    <a:gd name="T1" fmla="*/ 15 h 24"/>
                    <a:gd name="T2" fmla="*/ 5 w 10"/>
                    <a:gd name="T3" fmla="*/ 0 h 24"/>
                    <a:gd name="T4" fmla="*/ 0 w 10"/>
                    <a:gd name="T5" fmla="*/ 17 h 24"/>
                    <a:gd name="T6" fmla="*/ 1 w 10"/>
                    <a:gd name="T7" fmla="*/ 24 h 24"/>
                    <a:gd name="T8" fmla="*/ 10 w 10"/>
                    <a:gd name="T9" fmla="*/ 15 h 24"/>
                  </a:gdLst>
                  <a:ahLst/>
                  <a:cxnLst>
                    <a:cxn ang="0">
                      <a:pos x="T0" y="T1"/>
                    </a:cxn>
                    <a:cxn ang="0">
                      <a:pos x="T2" y="T3"/>
                    </a:cxn>
                    <a:cxn ang="0">
                      <a:pos x="T4" y="T5"/>
                    </a:cxn>
                    <a:cxn ang="0">
                      <a:pos x="T6" y="T7"/>
                    </a:cxn>
                    <a:cxn ang="0">
                      <a:pos x="T8" y="T9"/>
                    </a:cxn>
                  </a:cxnLst>
                  <a:rect l="0" t="0" r="r" b="b"/>
                  <a:pathLst>
                    <a:path w="10" h="24">
                      <a:moveTo>
                        <a:pt x="10" y="15"/>
                      </a:moveTo>
                      <a:cubicBezTo>
                        <a:pt x="7" y="10"/>
                        <a:pt x="6" y="5"/>
                        <a:pt x="5" y="0"/>
                      </a:cubicBezTo>
                      <a:cubicBezTo>
                        <a:pt x="2" y="5"/>
                        <a:pt x="0" y="11"/>
                        <a:pt x="0" y="17"/>
                      </a:cubicBezTo>
                      <a:cubicBezTo>
                        <a:pt x="0" y="19"/>
                        <a:pt x="0" y="21"/>
                        <a:pt x="1" y="24"/>
                      </a:cubicBezTo>
                      <a:cubicBezTo>
                        <a:pt x="3" y="21"/>
                        <a:pt x="6" y="18"/>
                        <a:pt x="1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nvGrpSpPr>
              <p:cNvPr id="155" name="Group 154"/>
              <p:cNvGrpSpPr/>
              <p:nvPr/>
            </p:nvGrpSpPr>
            <p:grpSpPr>
              <a:xfrm>
                <a:off x="9627331" y="1779615"/>
                <a:ext cx="419099" cy="488949"/>
                <a:chOff x="9627338" y="1540430"/>
                <a:chExt cx="419100" cy="488950"/>
              </a:xfrm>
              <a:solidFill>
                <a:schemeClr val="tx2">
                  <a:lumMod val="60000"/>
                  <a:lumOff val="40000"/>
                </a:schemeClr>
              </a:solidFill>
            </p:grpSpPr>
            <p:sp>
              <p:nvSpPr>
                <p:cNvPr id="188" name="Oval 87"/>
                <p:cNvSpPr>
                  <a:spLocks noChangeArrowheads="1"/>
                </p:cNvSpPr>
                <p:nvPr/>
              </p:nvSpPr>
              <p:spPr bwMode="auto">
                <a:xfrm>
                  <a:off x="9857525" y="1969055"/>
                  <a:ext cx="60325" cy="60325"/>
                </a:xfrm>
                <a:prstGeom prst="ellipse">
                  <a:avLst/>
                </a:pr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89" name="Oval 88"/>
                <p:cNvSpPr>
                  <a:spLocks noChangeArrowheads="1"/>
                </p:cNvSpPr>
                <p:nvPr/>
              </p:nvSpPr>
              <p:spPr bwMode="auto">
                <a:xfrm>
                  <a:off x="9678138" y="1670605"/>
                  <a:ext cx="79375" cy="69850"/>
                </a:xfrm>
                <a:prstGeom prst="ellipse">
                  <a:avLst/>
                </a:pr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90" name="Oval 89"/>
                <p:cNvSpPr>
                  <a:spLocks noChangeArrowheads="1"/>
                </p:cNvSpPr>
                <p:nvPr/>
              </p:nvSpPr>
              <p:spPr bwMode="auto">
                <a:xfrm>
                  <a:off x="9727350" y="1869042"/>
                  <a:ext cx="39688"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91" name="Oval 90"/>
                <p:cNvSpPr>
                  <a:spLocks noChangeArrowheads="1"/>
                </p:cNvSpPr>
                <p:nvPr/>
              </p:nvSpPr>
              <p:spPr bwMode="auto">
                <a:xfrm>
                  <a:off x="9927375" y="1540430"/>
                  <a:ext cx="69850" cy="69850"/>
                </a:xfrm>
                <a:prstGeom prst="ellipse">
                  <a:avLst/>
                </a:pr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92" name="Oval 91"/>
                <p:cNvSpPr>
                  <a:spLocks noChangeArrowheads="1"/>
                </p:cNvSpPr>
                <p:nvPr/>
              </p:nvSpPr>
              <p:spPr bwMode="auto">
                <a:xfrm>
                  <a:off x="9967063" y="1680130"/>
                  <a:ext cx="79375" cy="79375"/>
                </a:xfrm>
                <a:prstGeom prst="ellipse">
                  <a:avLst/>
                </a:pr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93" name="Oval 92"/>
                <p:cNvSpPr>
                  <a:spLocks noChangeArrowheads="1"/>
                </p:cNvSpPr>
                <p:nvPr/>
              </p:nvSpPr>
              <p:spPr bwMode="auto">
                <a:xfrm>
                  <a:off x="9627338" y="1910317"/>
                  <a:ext cx="50800" cy="49213"/>
                </a:xfrm>
                <a:prstGeom prst="ellipse">
                  <a:avLst/>
                </a:pr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sp>
            <p:nvSpPr>
              <p:cNvPr id="156" name="Freeform 93"/>
              <p:cNvSpPr>
                <a:spLocks/>
              </p:cNvSpPr>
              <p:nvPr/>
            </p:nvSpPr>
            <p:spPr bwMode="auto">
              <a:xfrm>
                <a:off x="8748232" y="4628622"/>
                <a:ext cx="317973" cy="552871"/>
              </a:xfrm>
              <a:custGeom>
                <a:avLst/>
                <a:gdLst>
                  <a:gd name="T0" fmla="*/ 15 w 53"/>
                  <a:gd name="T1" fmla="*/ 0 h 92"/>
                  <a:gd name="T2" fmla="*/ 47 w 53"/>
                  <a:gd name="T3" fmla="*/ 3 h 92"/>
                  <a:gd name="T4" fmla="*/ 52 w 53"/>
                  <a:gd name="T5" fmla="*/ 11 h 92"/>
                  <a:gd name="T6" fmla="*/ 50 w 53"/>
                  <a:gd name="T7" fmla="*/ 19 h 92"/>
                  <a:gd name="T8" fmla="*/ 47 w 53"/>
                  <a:gd name="T9" fmla="*/ 32 h 92"/>
                  <a:gd name="T10" fmla="*/ 41 w 53"/>
                  <a:gd name="T11" fmla="*/ 37 h 92"/>
                  <a:gd name="T12" fmla="*/ 41 w 53"/>
                  <a:gd name="T13" fmla="*/ 45 h 92"/>
                  <a:gd name="T14" fmla="*/ 39 w 53"/>
                  <a:gd name="T15" fmla="*/ 68 h 92"/>
                  <a:gd name="T16" fmla="*/ 43 w 53"/>
                  <a:gd name="T17" fmla="*/ 74 h 92"/>
                  <a:gd name="T18" fmla="*/ 47 w 53"/>
                  <a:gd name="T19" fmla="*/ 75 h 92"/>
                  <a:gd name="T20" fmla="*/ 48 w 53"/>
                  <a:gd name="T21" fmla="*/ 79 h 92"/>
                  <a:gd name="T22" fmla="*/ 38 w 53"/>
                  <a:gd name="T23" fmla="*/ 90 h 92"/>
                  <a:gd name="T24" fmla="*/ 32 w 53"/>
                  <a:gd name="T25" fmla="*/ 91 h 92"/>
                  <a:gd name="T26" fmla="*/ 9 w 53"/>
                  <a:gd name="T27" fmla="*/ 84 h 92"/>
                  <a:gd name="T28" fmla="*/ 6 w 53"/>
                  <a:gd name="T29" fmla="*/ 82 h 92"/>
                  <a:gd name="T30" fmla="*/ 9 w 53"/>
                  <a:gd name="T31" fmla="*/ 78 h 92"/>
                  <a:gd name="T32" fmla="*/ 14 w 53"/>
                  <a:gd name="T33" fmla="*/ 69 h 92"/>
                  <a:gd name="T34" fmla="*/ 12 w 53"/>
                  <a:gd name="T35" fmla="*/ 34 h 92"/>
                  <a:gd name="T36" fmla="*/ 10 w 53"/>
                  <a:gd name="T37" fmla="*/ 31 h 92"/>
                  <a:gd name="T38" fmla="*/ 6 w 53"/>
                  <a:gd name="T39" fmla="*/ 31 h 92"/>
                  <a:gd name="T40" fmla="*/ 2 w 53"/>
                  <a:gd name="T41" fmla="*/ 23 h 92"/>
                  <a:gd name="T42" fmla="*/ 9 w 53"/>
                  <a:gd name="T43" fmla="*/ 7 h 92"/>
                  <a:gd name="T44" fmla="*/ 10 w 53"/>
                  <a:gd name="T45" fmla="*/ 4 h 92"/>
                  <a:gd name="T46" fmla="*/ 15 w 53"/>
                  <a:gd name="T4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92">
                    <a:moveTo>
                      <a:pt x="15" y="0"/>
                    </a:moveTo>
                    <a:cubicBezTo>
                      <a:pt x="26" y="1"/>
                      <a:pt x="37" y="2"/>
                      <a:pt x="47" y="3"/>
                    </a:cubicBezTo>
                    <a:cubicBezTo>
                      <a:pt x="51" y="4"/>
                      <a:pt x="53" y="7"/>
                      <a:pt x="52" y="11"/>
                    </a:cubicBezTo>
                    <a:cubicBezTo>
                      <a:pt x="51" y="14"/>
                      <a:pt x="51" y="17"/>
                      <a:pt x="50" y="19"/>
                    </a:cubicBezTo>
                    <a:cubicBezTo>
                      <a:pt x="50" y="23"/>
                      <a:pt x="48" y="26"/>
                      <a:pt x="47" y="32"/>
                    </a:cubicBezTo>
                    <a:cubicBezTo>
                      <a:pt x="46" y="40"/>
                      <a:pt x="42" y="36"/>
                      <a:pt x="41" y="37"/>
                    </a:cubicBezTo>
                    <a:cubicBezTo>
                      <a:pt x="41" y="39"/>
                      <a:pt x="41" y="43"/>
                      <a:pt x="41" y="45"/>
                    </a:cubicBezTo>
                    <a:cubicBezTo>
                      <a:pt x="40" y="52"/>
                      <a:pt x="40" y="60"/>
                      <a:pt x="39" y="68"/>
                    </a:cubicBezTo>
                    <a:cubicBezTo>
                      <a:pt x="39" y="72"/>
                      <a:pt x="40" y="73"/>
                      <a:pt x="43" y="74"/>
                    </a:cubicBezTo>
                    <a:cubicBezTo>
                      <a:pt x="45" y="74"/>
                      <a:pt x="46" y="74"/>
                      <a:pt x="47" y="75"/>
                    </a:cubicBezTo>
                    <a:cubicBezTo>
                      <a:pt x="49" y="76"/>
                      <a:pt x="50" y="77"/>
                      <a:pt x="48" y="79"/>
                    </a:cubicBezTo>
                    <a:cubicBezTo>
                      <a:pt x="45" y="83"/>
                      <a:pt x="41" y="87"/>
                      <a:pt x="38" y="90"/>
                    </a:cubicBezTo>
                    <a:cubicBezTo>
                      <a:pt x="36" y="92"/>
                      <a:pt x="34" y="92"/>
                      <a:pt x="32" y="91"/>
                    </a:cubicBezTo>
                    <a:cubicBezTo>
                      <a:pt x="24" y="89"/>
                      <a:pt x="17" y="87"/>
                      <a:pt x="9" y="84"/>
                    </a:cubicBezTo>
                    <a:cubicBezTo>
                      <a:pt x="8" y="84"/>
                      <a:pt x="6" y="84"/>
                      <a:pt x="6" y="82"/>
                    </a:cubicBezTo>
                    <a:cubicBezTo>
                      <a:pt x="6" y="80"/>
                      <a:pt x="7" y="79"/>
                      <a:pt x="9" y="78"/>
                    </a:cubicBezTo>
                    <a:cubicBezTo>
                      <a:pt x="13" y="77"/>
                      <a:pt x="15" y="74"/>
                      <a:pt x="14" y="69"/>
                    </a:cubicBezTo>
                    <a:cubicBezTo>
                      <a:pt x="13" y="58"/>
                      <a:pt x="13" y="46"/>
                      <a:pt x="12" y="34"/>
                    </a:cubicBezTo>
                    <a:cubicBezTo>
                      <a:pt x="12" y="32"/>
                      <a:pt x="12" y="31"/>
                      <a:pt x="10" y="31"/>
                    </a:cubicBezTo>
                    <a:cubicBezTo>
                      <a:pt x="9" y="31"/>
                      <a:pt x="8" y="31"/>
                      <a:pt x="6" y="31"/>
                    </a:cubicBezTo>
                    <a:cubicBezTo>
                      <a:pt x="2" y="30"/>
                      <a:pt x="0" y="27"/>
                      <a:pt x="2" y="23"/>
                    </a:cubicBezTo>
                    <a:cubicBezTo>
                      <a:pt x="4" y="17"/>
                      <a:pt x="7" y="12"/>
                      <a:pt x="9" y="7"/>
                    </a:cubicBezTo>
                    <a:cubicBezTo>
                      <a:pt x="9" y="6"/>
                      <a:pt x="10" y="5"/>
                      <a:pt x="10" y="4"/>
                    </a:cubicBezTo>
                    <a:cubicBezTo>
                      <a:pt x="11" y="1"/>
                      <a:pt x="13"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nvGrpSpPr>
              <p:cNvPr id="157" name="Group 156"/>
              <p:cNvGrpSpPr/>
              <p:nvPr/>
            </p:nvGrpSpPr>
            <p:grpSpPr>
              <a:xfrm>
                <a:off x="9566750" y="4884807"/>
                <a:ext cx="558367" cy="497703"/>
                <a:chOff x="4419600" y="4335037"/>
                <a:chExt cx="887413" cy="791001"/>
              </a:xfrm>
              <a:solidFill>
                <a:schemeClr val="bg1"/>
              </a:solidFill>
            </p:grpSpPr>
            <p:sp>
              <p:nvSpPr>
                <p:cNvPr id="175" name="Freeform 96"/>
                <p:cNvSpPr>
                  <a:spLocks/>
                </p:cNvSpPr>
                <p:nvPr/>
              </p:nvSpPr>
              <p:spPr bwMode="auto">
                <a:xfrm>
                  <a:off x="4419600" y="4335037"/>
                  <a:ext cx="219076" cy="220663"/>
                </a:xfrm>
                <a:custGeom>
                  <a:avLst/>
                  <a:gdLst>
                    <a:gd name="T0" fmla="*/ 69 w 138"/>
                    <a:gd name="T1" fmla="*/ 0 h 139"/>
                    <a:gd name="T2" fmla="*/ 138 w 138"/>
                    <a:gd name="T3" fmla="*/ 0 h 139"/>
                    <a:gd name="T4" fmla="*/ 94 w 138"/>
                    <a:gd name="T5" fmla="*/ 139 h 139"/>
                    <a:gd name="T6" fmla="*/ 0 w 138"/>
                    <a:gd name="T7" fmla="*/ 139 h 139"/>
                    <a:gd name="T8" fmla="*/ 69 w 138"/>
                    <a:gd name="T9" fmla="*/ 0 h 139"/>
                  </a:gdLst>
                  <a:ahLst/>
                  <a:cxnLst>
                    <a:cxn ang="0">
                      <a:pos x="T0" y="T1"/>
                    </a:cxn>
                    <a:cxn ang="0">
                      <a:pos x="T2" y="T3"/>
                    </a:cxn>
                    <a:cxn ang="0">
                      <a:pos x="T4" y="T5"/>
                    </a:cxn>
                    <a:cxn ang="0">
                      <a:pos x="T6" y="T7"/>
                    </a:cxn>
                    <a:cxn ang="0">
                      <a:pos x="T8" y="T9"/>
                    </a:cxn>
                  </a:cxnLst>
                  <a:rect l="0" t="0" r="r" b="b"/>
                  <a:pathLst>
                    <a:path w="138" h="139">
                      <a:moveTo>
                        <a:pt x="69" y="0"/>
                      </a:moveTo>
                      <a:lnTo>
                        <a:pt x="138" y="0"/>
                      </a:lnTo>
                      <a:lnTo>
                        <a:pt x="94" y="139"/>
                      </a:lnTo>
                      <a:lnTo>
                        <a:pt x="0" y="139"/>
                      </a:lnTo>
                      <a:lnTo>
                        <a:pt x="69"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76" name="Freeform 97"/>
                <p:cNvSpPr>
                  <a:spLocks/>
                </p:cNvSpPr>
                <p:nvPr/>
              </p:nvSpPr>
              <p:spPr bwMode="auto">
                <a:xfrm>
                  <a:off x="4568824" y="4335037"/>
                  <a:ext cx="179388" cy="220663"/>
                </a:xfrm>
                <a:custGeom>
                  <a:avLst/>
                  <a:gdLst>
                    <a:gd name="T0" fmla="*/ 44 w 113"/>
                    <a:gd name="T1" fmla="*/ 0 h 139"/>
                    <a:gd name="T2" fmla="*/ 113 w 113"/>
                    <a:gd name="T3" fmla="*/ 0 h 139"/>
                    <a:gd name="T4" fmla="*/ 88 w 113"/>
                    <a:gd name="T5" fmla="*/ 139 h 139"/>
                    <a:gd name="T6" fmla="*/ 0 w 113"/>
                    <a:gd name="T7" fmla="*/ 139 h 139"/>
                    <a:gd name="T8" fmla="*/ 44 w 113"/>
                    <a:gd name="T9" fmla="*/ 0 h 139"/>
                  </a:gdLst>
                  <a:ahLst/>
                  <a:cxnLst>
                    <a:cxn ang="0">
                      <a:pos x="T0" y="T1"/>
                    </a:cxn>
                    <a:cxn ang="0">
                      <a:pos x="T2" y="T3"/>
                    </a:cxn>
                    <a:cxn ang="0">
                      <a:pos x="T4" y="T5"/>
                    </a:cxn>
                    <a:cxn ang="0">
                      <a:pos x="T6" y="T7"/>
                    </a:cxn>
                    <a:cxn ang="0">
                      <a:pos x="T8" y="T9"/>
                    </a:cxn>
                  </a:cxnLst>
                  <a:rect l="0" t="0" r="r" b="b"/>
                  <a:pathLst>
                    <a:path w="113" h="139">
                      <a:moveTo>
                        <a:pt x="44" y="0"/>
                      </a:moveTo>
                      <a:lnTo>
                        <a:pt x="113" y="0"/>
                      </a:lnTo>
                      <a:lnTo>
                        <a:pt x="88" y="139"/>
                      </a:lnTo>
                      <a:lnTo>
                        <a:pt x="0" y="139"/>
                      </a:lnTo>
                      <a:lnTo>
                        <a:pt x="4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77" name="Freeform 98"/>
                <p:cNvSpPr>
                  <a:spLocks/>
                </p:cNvSpPr>
                <p:nvPr/>
              </p:nvSpPr>
              <p:spPr bwMode="auto">
                <a:xfrm>
                  <a:off x="4708526" y="4335037"/>
                  <a:ext cx="149224" cy="220663"/>
                </a:xfrm>
                <a:custGeom>
                  <a:avLst/>
                  <a:gdLst>
                    <a:gd name="T0" fmla="*/ 25 w 94"/>
                    <a:gd name="T1" fmla="*/ 0 h 139"/>
                    <a:gd name="T2" fmla="*/ 94 w 94"/>
                    <a:gd name="T3" fmla="*/ 0 h 139"/>
                    <a:gd name="T4" fmla="*/ 94 w 94"/>
                    <a:gd name="T5" fmla="*/ 139 h 139"/>
                    <a:gd name="T6" fmla="*/ 0 w 94"/>
                    <a:gd name="T7" fmla="*/ 139 h 139"/>
                    <a:gd name="T8" fmla="*/ 25 w 94"/>
                    <a:gd name="T9" fmla="*/ 0 h 139"/>
                  </a:gdLst>
                  <a:ahLst/>
                  <a:cxnLst>
                    <a:cxn ang="0">
                      <a:pos x="T0" y="T1"/>
                    </a:cxn>
                    <a:cxn ang="0">
                      <a:pos x="T2" y="T3"/>
                    </a:cxn>
                    <a:cxn ang="0">
                      <a:pos x="T4" y="T5"/>
                    </a:cxn>
                    <a:cxn ang="0">
                      <a:pos x="T6" y="T7"/>
                    </a:cxn>
                    <a:cxn ang="0">
                      <a:pos x="T8" y="T9"/>
                    </a:cxn>
                  </a:cxnLst>
                  <a:rect l="0" t="0" r="r" b="b"/>
                  <a:pathLst>
                    <a:path w="94" h="139">
                      <a:moveTo>
                        <a:pt x="25" y="0"/>
                      </a:moveTo>
                      <a:lnTo>
                        <a:pt x="94" y="0"/>
                      </a:lnTo>
                      <a:lnTo>
                        <a:pt x="94" y="139"/>
                      </a:lnTo>
                      <a:lnTo>
                        <a:pt x="0" y="139"/>
                      </a:lnTo>
                      <a:lnTo>
                        <a:pt x="25"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78" name="Freeform 99"/>
                <p:cNvSpPr>
                  <a:spLocks/>
                </p:cNvSpPr>
                <p:nvPr/>
              </p:nvSpPr>
              <p:spPr bwMode="auto">
                <a:xfrm>
                  <a:off x="4857750" y="4335037"/>
                  <a:ext cx="150813" cy="220663"/>
                </a:xfrm>
                <a:custGeom>
                  <a:avLst/>
                  <a:gdLst>
                    <a:gd name="T0" fmla="*/ 0 w 95"/>
                    <a:gd name="T1" fmla="*/ 0 h 139"/>
                    <a:gd name="T2" fmla="*/ 70 w 95"/>
                    <a:gd name="T3" fmla="*/ 0 h 139"/>
                    <a:gd name="T4" fmla="*/ 95 w 95"/>
                    <a:gd name="T5" fmla="*/ 139 h 139"/>
                    <a:gd name="T6" fmla="*/ 0 w 95"/>
                    <a:gd name="T7" fmla="*/ 139 h 139"/>
                    <a:gd name="T8" fmla="*/ 0 w 95"/>
                    <a:gd name="T9" fmla="*/ 0 h 139"/>
                  </a:gdLst>
                  <a:ahLst/>
                  <a:cxnLst>
                    <a:cxn ang="0">
                      <a:pos x="T0" y="T1"/>
                    </a:cxn>
                    <a:cxn ang="0">
                      <a:pos x="T2" y="T3"/>
                    </a:cxn>
                    <a:cxn ang="0">
                      <a:pos x="T4" y="T5"/>
                    </a:cxn>
                    <a:cxn ang="0">
                      <a:pos x="T6" y="T7"/>
                    </a:cxn>
                    <a:cxn ang="0">
                      <a:pos x="T8" y="T9"/>
                    </a:cxn>
                  </a:cxnLst>
                  <a:rect l="0" t="0" r="r" b="b"/>
                  <a:pathLst>
                    <a:path w="95" h="139">
                      <a:moveTo>
                        <a:pt x="0" y="0"/>
                      </a:moveTo>
                      <a:lnTo>
                        <a:pt x="70" y="0"/>
                      </a:lnTo>
                      <a:lnTo>
                        <a:pt x="95" y="139"/>
                      </a:lnTo>
                      <a:lnTo>
                        <a:pt x="0" y="139"/>
                      </a:lnTo>
                      <a:lnTo>
                        <a:pt x="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79" name="Freeform 100"/>
                <p:cNvSpPr>
                  <a:spLocks/>
                </p:cNvSpPr>
                <p:nvPr/>
              </p:nvSpPr>
              <p:spPr bwMode="auto">
                <a:xfrm>
                  <a:off x="4968875" y="4335037"/>
                  <a:ext cx="188912" cy="220663"/>
                </a:xfrm>
                <a:custGeom>
                  <a:avLst/>
                  <a:gdLst>
                    <a:gd name="T0" fmla="*/ 0 w 119"/>
                    <a:gd name="T1" fmla="*/ 0 h 139"/>
                    <a:gd name="T2" fmla="*/ 75 w 119"/>
                    <a:gd name="T3" fmla="*/ 0 h 139"/>
                    <a:gd name="T4" fmla="*/ 119 w 119"/>
                    <a:gd name="T5" fmla="*/ 139 h 139"/>
                    <a:gd name="T6" fmla="*/ 25 w 119"/>
                    <a:gd name="T7" fmla="*/ 139 h 139"/>
                    <a:gd name="T8" fmla="*/ 0 w 119"/>
                    <a:gd name="T9" fmla="*/ 0 h 139"/>
                  </a:gdLst>
                  <a:ahLst/>
                  <a:cxnLst>
                    <a:cxn ang="0">
                      <a:pos x="T0" y="T1"/>
                    </a:cxn>
                    <a:cxn ang="0">
                      <a:pos x="T2" y="T3"/>
                    </a:cxn>
                    <a:cxn ang="0">
                      <a:pos x="T4" y="T5"/>
                    </a:cxn>
                    <a:cxn ang="0">
                      <a:pos x="T6" y="T7"/>
                    </a:cxn>
                    <a:cxn ang="0">
                      <a:pos x="T8" y="T9"/>
                    </a:cxn>
                  </a:cxnLst>
                  <a:rect l="0" t="0" r="r" b="b"/>
                  <a:pathLst>
                    <a:path w="119" h="139">
                      <a:moveTo>
                        <a:pt x="0" y="0"/>
                      </a:moveTo>
                      <a:lnTo>
                        <a:pt x="75" y="0"/>
                      </a:lnTo>
                      <a:lnTo>
                        <a:pt x="119" y="139"/>
                      </a:lnTo>
                      <a:lnTo>
                        <a:pt x="25" y="139"/>
                      </a:lnTo>
                      <a:lnTo>
                        <a:pt x="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80" name="Freeform 101"/>
                <p:cNvSpPr>
                  <a:spLocks/>
                </p:cNvSpPr>
                <p:nvPr/>
              </p:nvSpPr>
              <p:spPr bwMode="auto">
                <a:xfrm>
                  <a:off x="5087937" y="4335037"/>
                  <a:ext cx="219076" cy="220663"/>
                </a:xfrm>
                <a:custGeom>
                  <a:avLst/>
                  <a:gdLst>
                    <a:gd name="T0" fmla="*/ 0 w 138"/>
                    <a:gd name="T1" fmla="*/ 0 h 139"/>
                    <a:gd name="T2" fmla="*/ 69 w 138"/>
                    <a:gd name="T3" fmla="*/ 0 h 139"/>
                    <a:gd name="T4" fmla="*/ 138 w 138"/>
                    <a:gd name="T5" fmla="*/ 139 h 139"/>
                    <a:gd name="T6" fmla="*/ 44 w 138"/>
                    <a:gd name="T7" fmla="*/ 139 h 139"/>
                    <a:gd name="T8" fmla="*/ 0 w 138"/>
                    <a:gd name="T9" fmla="*/ 0 h 139"/>
                  </a:gdLst>
                  <a:ahLst/>
                  <a:cxnLst>
                    <a:cxn ang="0">
                      <a:pos x="T0" y="T1"/>
                    </a:cxn>
                    <a:cxn ang="0">
                      <a:pos x="T2" y="T3"/>
                    </a:cxn>
                    <a:cxn ang="0">
                      <a:pos x="T4" y="T5"/>
                    </a:cxn>
                    <a:cxn ang="0">
                      <a:pos x="T6" y="T7"/>
                    </a:cxn>
                    <a:cxn ang="0">
                      <a:pos x="T8" y="T9"/>
                    </a:cxn>
                  </a:cxnLst>
                  <a:rect l="0" t="0" r="r" b="b"/>
                  <a:pathLst>
                    <a:path w="138" h="139">
                      <a:moveTo>
                        <a:pt x="0" y="0"/>
                      </a:moveTo>
                      <a:lnTo>
                        <a:pt x="69" y="0"/>
                      </a:lnTo>
                      <a:lnTo>
                        <a:pt x="138" y="139"/>
                      </a:lnTo>
                      <a:lnTo>
                        <a:pt x="44" y="139"/>
                      </a:lnTo>
                      <a:lnTo>
                        <a:pt x="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81" name="Freeform 102"/>
                <p:cNvSpPr>
                  <a:spLocks/>
                </p:cNvSpPr>
                <p:nvPr/>
              </p:nvSpPr>
              <p:spPr bwMode="auto">
                <a:xfrm>
                  <a:off x="4419600" y="4565225"/>
                  <a:ext cx="149224" cy="79374"/>
                </a:xfrm>
                <a:custGeom>
                  <a:avLst/>
                  <a:gdLst>
                    <a:gd name="T0" fmla="*/ 7 w 15"/>
                    <a:gd name="T1" fmla="*/ 8 h 8"/>
                    <a:gd name="T2" fmla="*/ 15 w 15"/>
                    <a:gd name="T3" fmla="*/ 0 h 8"/>
                    <a:gd name="T4" fmla="*/ 0 w 15"/>
                    <a:gd name="T5" fmla="*/ 0 h 8"/>
                    <a:gd name="T6" fmla="*/ 7 w 15"/>
                    <a:gd name="T7" fmla="*/ 8 h 8"/>
                  </a:gdLst>
                  <a:ahLst/>
                  <a:cxnLst>
                    <a:cxn ang="0">
                      <a:pos x="T0" y="T1"/>
                    </a:cxn>
                    <a:cxn ang="0">
                      <a:pos x="T2" y="T3"/>
                    </a:cxn>
                    <a:cxn ang="0">
                      <a:pos x="T4" y="T5"/>
                    </a:cxn>
                    <a:cxn ang="0">
                      <a:pos x="T6" y="T7"/>
                    </a:cxn>
                  </a:cxnLst>
                  <a:rect l="0" t="0" r="r" b="b"/>
                  <a:pathLst>
                    <a:path w="15" h="8">
                      <a:moveTo>
                        <a:pt x="7" y="8"/>
                      </a:moveTo>
                      <a:cubicBezTo>
                        <a:pt x="11" y="8"/>
                        <a:pt x="15" y="4"/>
                        <a:pt x="15" y="0"/>
                      </a:cubicBezTo>
                      <a:cubicBezTo>
                        <a:pt x="0" y="0"/>
                        <a:pt x="0" y="0"/>
                        <a:pt x="0" y="0"/>
                      </a:cubicBezTo>
                      <a:cubicBezTo>
                        <a:pt x="0" y="4"/>
                        <a:pt x="3" y="8"/>
                        <a:pt x="7" y="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82" name="Freeform 103"/>
                <p:cNvSpPr>
                  <a:spLocks/>
                </p:cNvSpPr>
                <p:nvPr/>
              </p:nvSpPr>
              <p:spPr bwMode="auto">
                <a:xfrm>
                  <a:off x="4568824" y="4565225"/>
                  <a:ext cx="139700" cy="79374"/>
                </a:xfrm>
                <a:custGeom>
                  <a:avLst/>
                  <a:gdLst>
                    <a:gd name="T0" fmla="*/ 7 w 14"/>
                    <a:gd name="T1" fmla="*/ 8 h 8"/>
                    <a:gd name="T2" fmla="*/ 14 w 14"/>
                    <a:gd name="T3" fmla="*/ 0 h 8"/>
                    <a:gd name="T4" fmla="*/ 0 w 14"/>
                    <a:gd name="T5" fmla="*/ 0 h 8"/>
                    <a:gd name="T6" fmla="*/ 7 w 14"/>
                    <a:gd name="T7" fmla="*/ 8 h 8"/>
                  </a:gdLst>
                  <a:ahLst/>
                  <a:cxnLst>
                    <a:cxn ang="0">
                      <a:pos x="T0" y="T1"/>
                    </a:cxn>
                    <a:cxn ang="0">
                      <a:pos x="T2" y="T3"/>
                    </a:cxn>
                    <a:cxn ang="0">
                      <a:pos x="T4" y="T5"/>
                    </a:cxn>
                    <a:cxn ang="0">
                      <a:pos x="T6" y="T7"/>
                    </a:cxn>
                  </a:cxnLst>
                  <a:rect l="0" t="0" r="r" b="b"/>
                  <a:pathLst>
                    <a:path w="14" h="8">
                      <a:moveTo>
                        <a:pt x="7" y="8"/>
                      </a:moveTo>
                      <a:cubicBezTo>
                        <a:pt x="11" y="8"/>
                        <a:pt x="14" y="4"/>
                        <a:pt x="14" y="0"/>
                      </a:cubicBezTo>
                      <a:cubicBezTo>
                        <a:pt x="0" y="0"/>
                        <a:pt x="0" y="0"/>
                        <a:pt x="0" y="0"/>
                      </a:cubicBezTo>
                      <a:cubicBezTo>
                        <a:pt x="0" y="4"/>
                        <a:pt x="3" y="8"/>
                        <a:pt x="7" y="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83" name="Freeform 104"/>
                <p:cNvSpPr>
                  <a:spLocks/>
                </p:cNvSpPr>
                <p:nvPr/>
              </p:nvSpPr>
              <p:spPr bwMode="auto">
                <a:xfrm>
                  <a:off x="4708526" y="4565225"/>
                  <a:ext cx="149224" cy="79374"/>
                </a:xfrm>
                <a:custGeom>
                  <a:avLst/>
                  <a:gdLst>
                    <a:gd name="T0" fmla="*/ 8 w 15"/>
                    <a:gd name="T1" fmla="*/ 8 h 8"/>
                    <a:gd name="T2" fmla="*/ 15 w 15"/>
                    <a:gd name="T3" fmla="*/ 0 h 8"/>
                    <a:gd name="T4" fmla="*/ 0 w 15"/>
                    <a:gd name="T5" fmla="*/ 0 h 8"/>
                    <a:gd name="T6" fmla="*/ 8 w 15"/>
                    <a:gd name="T7" fmla="*/ 8 h 8"/>
                  </a:gdLst>
                  <a:ahLst/>
                  <a:cxnLst>
                    <a:cxn ang="0">
                      <a:pos x="T0" y="T1"/>
                    </a:cxn>
                    <a:cxn ang="0">
                      <a:pos x="T2" y="T3"/>
                    </a:cxn>
                    <a:cxn ang="0">
                      <a:pos x="T4" y="T5"/>
                    </a:cxn>
                    <a:cxn ang="0">
                      <a:pos x="T6" y="T7"/>
                    </a:cxn>
                  </a:cxnLst>
                  <a:rect l="0" t="0" r="r" b="b"/>
                  <a:pathLst>
                    <a:path w="15" h="8">
                      <a:moveTo>
                        <a:pt x="8" y="8"/>
                      </a:moveTo>
                      <a:cubicBezTo>
                        <a:pt x="12" y="8"/>
                        <a:pt x="15" y="4"/>
                        <a:pt x="15" y="0"/>
                      </a:cubicBezTo>
                      <a:cubicBezTo>
                        <a:pt x="0" y="0"/>
                        <a:pt x="0" y="0"/>
                        <a:pt x="0" y="0"/>
                      </a:cubicBezTo>
                      <a:cubicBezTo>
                        <a:pt x="0" y="4"/>
                        <a:pt x="4" y="8"/>
                        <a:pt x="8" y="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84" name="Freeform 105"/>
                <p:cNvSpPr>
                  <a:spLocks/>
                </p:cNvSpPr>
                <p:nvPr/>
              </p:nvSpPr>
              <p:spPr bwMode="auto">
                <a:xfrm>
                  <a:off x="4857750" y="4565225"/>
                  <a:ext cx="150813" cy="79374"/>
                </a:xfrm>
                <a:custGeom>
                  <a:avLst/>
                  <a:gdLst>
                    <a:gd name="T0" fmla="*/ 8 w 15"/>
                    <a:gd name="T1" fmla="*/ 8 h 8"/>
                    <a:gd name="T2" fmla="*/ 15 w 15"/>
                    <a:gd name="T3" fmla="*/ 0 h 8"/>
                    <a:gd name="T4" fmla="*/ 0 w 15"/>
                    <a:gd name="T5" fmla="*/ 0 h 8"/>
                    <a:gd name="T6" fmla="*/ 8 w 15"/>
                    <a:gd name="T7" fmla="*/ 8 h 8"/>
                  </a:gdLst>
                  <a:ahLst/>
                  <a:cxnLst>
                    <a:cxn ang="0">
                      <a:pos x="T0" y="T1"/>
                    </a:cxn>
                    <a:cxn ang="0">
                      <a:pos x="T2" y="T3"/>
                    </a:cxn>
                    <a:cxn ang="0">
                      <a:pos x="T4" y="T5"/>
                    </a:cxn>
                    <a:cxn ang="0">
                      <a:pos x="T6" y="T7"/>
                    </a:cxn>
                  </a:cxnLst>
                  <a:rect l="0" t="0" r="r" b="b"/>
                  <a:pathLst>
                    <a:path w="15" h="8">
                      <a:moveTo>
                        <a:pt x="8" y="8"/>
                      </a:moveTo>
                      <a:cubicBezTo>
                        <a:pt x="12" y="8"/>
                        <a:pt x="15" y="4"/>
                        <a:pt x="15" y="0"/>
                      </a:cubicBezTo>
                      <a:cubicBezTo>
                        <a:pt x="0" y="0"/>
                        <a:pt x="0" y="0"/>
                        <a:pt x="0" y="0"/>
                      </a:cubicBezTo>
                      <a:cubicBezTo>
                        <a:pt x="0" y="4"/>
                        <a:pt x="3" y="8"/>
                        <a:pt x="8" y="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85" name="Freeform 106"/>
                <p:cNvSpPr>
                  <a:spLocks/>
                </p:cNvSpPr>
                <p:nvPr/>
              </p:nvSpPr>
              <p:spPr bwMode="auto">
                <a:xfrm>
                  <a:off x="5008563" y="4565225"/>
                  <a:ext cx="149224" cy="79374"/>
                </a:xfrm>
                <a:custGeom>
                  <a:avLst/>
                  <a:gdLst>
                    <a:gd name="T0" fmla="*/ 7 w 15"/>
                    <a:gd name="T1" fmla="*/ 8 h 8"/>
                    <a:gd name="T2" fmla="*/ 15 w 15"/>
                    <a:gd name="T3" fmla="*/ 0 h 8"/>
                    <a:gd name="T4" fmla="*/ 0 w 15"/>
                    <a:gd name="T5" fmla="*/ 0 h 8"/>
                    <a:gd name="T6" fmla="*/ 7 w 15"/>
                    <a:gd name="T7" fmla="*/ 8 h 8"/>
                  </a:gdLst>
                  <a:ahLst/>
                  <a:cxnLst>
                    <a:cxn ang="0">
                      <a:pos x="T0" y="T1"/>
                    </a:cxn>
                    <a:cxn ang="0">
                      <a:pos x="T2" y="T3"/>
                    </a:cxn>
                    <a:cxn ang="0">
                      <a:pos x="T4" y="T5"/>
                    </a:cxn>
                    <a:cxn ang="0">
                      <a:pos x="T6" y="T7"/>
                    </a:cxn>
                  </a:cxnLst>
                  <a:rect l="0" t="0" r="r" b="b"/>
                  <a:pathLst>
                    <a:path w="15" h="8">
                      <a:moveTo>
                        <a:pt x="7" y="8"/>
                      </a:moveTo>
                      <a:cubicBezTo>
                        <a:pt x="11" y="8"/>
                        <a:pt x="15" y="4"/>
                        <a:pt x="15" y="0"/>
                      </a:cubicBezTo>
                      <a:cubicBezTo>
                        <a:pt x="0" y="0"/>
                        <a:pt x="0" y="0"/>
                        <a:pt x="0" y="0"/>
                      </a:cubicBezTo>
                      <a:cubicBezTo>
                        <a:pt x="0" y="4"/>
                        <a:pt x="3" y="8"/>
                        <a:pt x="7" y="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86" name="Freeform 107"/>
                <p:cNvSpPr>
                  <a:spLocks/>
                </p:cNvSpPr>
                <p:nvPr/>
              </p:nvSpPr>
              <p:spPr bwMode="auto">
                <a:xfrm>
                  <a:off x="5157789" y="4565225"/>
                  <a:ext cx="149224" cy="79374"/>
                </a:xfrm>
                <a:custGeom>
                  <a:avLst/>
                  <a:gdLst>
                    <a:gd name="T0" fmla="*/ 7 w 15"/>
                    <a:gd name="T1" fmla="*/ 8 h 8"/>
                    <a:gd name="T2" fmla="*/ 15 w 15"/>
                    <a:gd name="T3" fmla="*/ 0 h 8"/>
                    <a:gd name="T4" fmla="*/ 0 w 15"/>
                    <a:gd name="T5" fmla="*/ 0 h 8"/>
                    <a:gd name="T6" fmla="*/ 7 w 15"/>
                    <a:gd name="T7" fmla="*/ 8 h 8"/>
                  </a:gdLst>
                  <a:ahLst/>
                  <a:cxnLst>
                    <a:cxn ang="0">
                      <a:pos x="T0" y="T1"/>
                    </a:cxn>
                    <a:cxn ang="0">
                      <a:pos x="T2" y="T3"/>
                    </a:cxn>
                    <a:cxn ang="0">
                      <a:pos x="T4" y="T5"/>
                    </a:cxn>
                    <a:cxn ang="0">
                      <a:pos x="T6" y="T7"/>
                    </a:cxn>
                  </a:cxnLst>
                  <a:rect l="0" t="0" r="r" b="b"/>
                  <a:pathLst>
                    <a:path w="15" h="8">
                      <a:moveTo>
                        <a:pt x="7" y="8"/>
                      </a:moveTo>
                      <a:cubicBezTo>
                        <a:pt x="11" y="8"/>
                        <a:pt x="15" y="4"/>
                        <a:pt x="15" y="0"/>
                      </a:cubicBezTo>
                      <a:cubicBezTo>
                        <a:pt x="0" y="0"/>
                        <a:pt x="0" y="0"/>
                        <a:pt x="0" y="0"/>
                      </a:cubicBezTo>
                      <a:cubicBezTo>
                        <a:pt x="0" y="4"/>
                        <a:pt x="3" y="8"/>
                        <a:pt x="7" y="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87" name="Freeform 108"/>
                <p:cNvSpPr>
                  <a:spLocks noEditPoints="1"/>
                </p:cNvSpPr>
                <p:nvPr/>
              </p:nvSpPr>
              <p:spPr bwMode="auto">
                <a:xfrm>
                  <a:off x="4449763" y="4687888"/>
                  <a:ext cx="827088" cy="438150"/>
                </a:xfrm>
                <a:custGeom>
                  <a:avLst/>
                  <a:gdLst>
                    <a:gd name="T0" fmla="*/ 80 w 83"/>
                    <a:gd name="T1" fmla="*/ 32 h 44"/>
                    <a:gd name="T2" fmla="*/ 78 w 83"/>
                    <a:gd name="T3" fmla="*/ 2 h 44"/>
                    <a:gd name="T4" fmla="*/ 73 w 83"/>
                    <a:gd name="T5" fmla="*/ 2 h 44"/>
                    <a:gd name="T6" fmla="*/ 74 w 83"/>
                    <a:gd name="T7" fmla="*/ 36 h 44"/>
                    <a:gd name="T8" fmla="*/ 78 w 83"/>
                    <a:gd name="T9" fmla="*/ 36 h 44"/>
                    <a:gd name="T10" fmla="*/ 70 w 83"/>
                    <a:gd name="T11" fmla="*/ 39 h 44"/>
                    <a:gd name="T12" fmla="*/ 70 w 83"/>
                    <a:gd name="T13" fmla="*/ 0 h 44"/>
                    <a:gd name="T14" fmla="*/ 50 w 83"/>
                    <a:gd name="T15" fmla="*/ 0 h 44"/>
                    <a:gd name="T16" fmla="*/ 49 w 83"/>
                    <a:gd name="T17" fmla="*/ 1 h 44"/>
                    <a:gd name="T18" fmla="*/ 4 w 83"/>
                    <a:gd name="T19" fmla="*/ 39 h 44"/>
                    <a:gd name="T20" fmla="*/ 6 w 83"/>
                    <a:gd name="T21" fmla="*/ 36 h 44"/>
                    <a:gd name="T22" fmla="*/ 8 w 83"/>
                    <a:gd name="T23" fmla="*/ 34 h 44"/>
                    <a:gd name="T24" fmla="*/ 6 w 83"/>
                    <a:gd name="T25" fmla="*/ 0 h 44"/>
                    <a:gd name="T26" fmla="*/ 4 w 83"/>
                    <a:gd name="T27" fmla="*/ 32 h 44"/>
                    <a:gd name="T28" fmla="*/ 0 w 83"/>
                    <a:gd name="T29" fmla="*/ 32 h 44"/>
                    <a:gd name="T30" fmla="*/ 0 w 83"/>
                    <a:gd name="T31" fmla="*/ 41 h 44"/>
                    <a:gd name="T32" fmla="*/ 2 w 83"/>
                    <a:gd name="T33" fmla="*/ 44 h 44"/>
                    <a:gd name="T34" fmla="*/ 82 w 83"/>
                    <a:gd name="T35" fmla="*/ 43 h 44"/>
                    <a:gd name="T36" fmla="*/ 83 w 83"/>
                    <a:gd name="T37" fmla="*/ 34 h 44"/>
                    <a:gd name="T38" fmla="*/ 68 w 83"/>
                    <a:gd name="T39" fmla="*/ 39 h 44"/>
                    <a:gd name="T40" fmla="*/ 52 w 83"/>
                    <a:gd name="T41" fmla="*/ 3 h 44"/>
                    <a:gd name="T42" fmla="*/ 68 w 83"/>
                    <a:gd name="T43" fmla="*/ 39 h 44"/>
                    <a:gd name="T44" fmla="*/ 46 w 83"/>
                    <a:gd name="T45" fmla="*/ 29 h 44"/>
                    <a:gd name="T46" fmla="*/ 47 w 83"/>
                    <a:gd name="T47" fmla="*/ 28 h 44"/>
                    <a:gd name="T48" fmla="*/ 46 w 83"/>
                    <a:gd name="T49" fmla="*/ 0 h 44"/>
                    <a:gd name="T50" fmla="*/ 13 w 83"/>
                    <a:gd name="T51" fmla="*/ 0 h 44"/>
                    <a:gd name="T52" fmla="*/ 11 w 83"/>
                    <a:gd name="T53" fmla="*/ 1 h 44"/>
                    <a:gd name="T54" fmla="*/ 12 w 83"/>
                    <a:gd name="T55" fmla="*/ 29 h 44"/>
                    <a:gd name="T56" fmla="*/ 14 w 83"/>
                    <a:gd name="T57" fmla="*/ 3 h 44"/>
                    <a:gd name="T58" fmla="*/ 44 w 83"/>
                    <a:gd name="T59" fmla="*/ 27 h 44"/>
                    <a:gd name="T60" fmla="*/ 14 w 83"/>
                    <a:gd name="T61" fmla="*/ 3 h 44"/>
                    <a:gd name="T62" fmla="*/ 57 w 83"/>
                    <a:gd name="T63" fmla="*/ 20 h 44"/>
                    <a:gd name="T64" fmla="*/ 53 w 83"/>
                    <a:gd name="T65"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 h="44">
                      <a:moveTo>
                        <a:pt x="82" y="32"/>
                      </a:moveTo>
                      <a:cubicBezTo>
                        <a:pt x="82" y="32"/>
                        <a:pt x="81" y="32"/>
                        <a:pt x="80" y="32"/>
                      </a:cubicBezTo>
                      <a:cubicBezTo>
                        <a:pt x="78" y="32"/>
                        <a:pt x="78" y="32"/>
                        <a:pt x="78" y="32"/>
                      </a:cubicBezTo>
                      <a:cubicBezTo>
                        <a:pt x="78" y="2"/>
                        <a:pt x="78" y="2"/>
                        <a:pt x="78" y="2"/>
                      </a:cubicBezTo>
                      <a:cubicBezTo>
                        <a:pt x="78" y="1"/>
                        <a:pt x="77" y="0"/>
                        <a:pt x="76" y="0"/>
                      </a:cubicBezTo>
                      <a:cubicBezTo>
                        <a:pt x="74" y="0"/>
                        <a:pt x="73" y="1"/>
                        <a:pt x="73" y="2"/>
                      </a:cubicBezTo>
                      <a:cubicBezTo>
                        <a:pt x="73" y="34"/>
                        <a:pt x="73" y="34"/>
                        <a:pt x="73" y="34"/>
                      </a:cubicBezTo>
                      <a:cubicBezTo>
                        <a:pt x="73" y="34"/>
                        <a:pt x="73" y="35"/>
                        <a:pt x="74" y="36"/>
                      </a:cubicBezTo>
                      <a:cubicBezTo>
                        <a:pt x="74" y="36"/>
                        <a:pt x="75" y="36"/>
                        <a:pt x="76" y="36"/>
                      </a:cubicBezTo>
                      <a:cubicBezTo>
                        <a:pt x="78" y="36"/>
                        <a:pt x="78" y="36"/>
                        <a:pt x="78" y="36"/>
                      </a:cubicBezTo>
                      <a:cubicBezTo>
                        <a:pt x="78" y="39"/>
                        <a:pt x="78" y="39"/>
                        <a:pt x="78" y="39"/>
                      </a:cubicBezTo>
                      <a:cubicBezTo>
                        <a:pt x="70" y="39"/>
                        <a:pt x="70" y="39"/>
                        <a:pt x="70" y="39"/>
                      </a:cubicBezTo>
                      <a:cubicBezTo>
                        <a:pt x="70" y="1"/>
                        <a:pt x="70" y="1"/>
                        <a:pt x="70" y="1"/>
                      </a:cubicBezTo>
                      <a:cubicBezTo>
                        <a:pt x="70" y="1"/>
                        <a:pt x="70" y="1"/>
                        <a:pt x="70" y="0"/>
                      </a:cubicBezTo>
                      <a:cubicBezTo>
                        <a:pt x="70" y="0"/>
                        <a:pt x="70" y="0"/>
                        <a:pt x="69" y="0"/>
                      </a:cubicBezTo>
                      <a:cubicBezTo>
                        <a:pt x="50" y="0"/>
                        <a:pt x="50" y="0"/>
                        <a:pt x="50" y="0"/>
                      </a:cubicBezTo>
                      <a:cubicBezTo>
                        <a:pt x="50" y="0"/>
                        <a:pt x="50" y="0"/>
                        <a:pt x="50" y="0"/>
                      </a:cubicBezTo>
                      <a:cubicBezTo>
                        <a:pt x="49" y="1"/>
                        <a:pt x="49" y="1"/>
                        <a:pt x="49" y="1"/>
                      </a:cubicBezTo>
                      <a:cubicBezTo>
                        <a:pt x="49" y="39"/>
                        <a:pt x="49" y="39"/>
                        <a:pt x="49" y="39"/>
                      </a:cubicBezTo>
                      <a:cubicBezTo>
                        <a:pt x="4" y="39"/>
                        <a:pt x="4" y="39"/>
                        <a:pt x="4" y="39"/>
                      </a:cubicBezTo>
                      <a:cubicBezTo>
                        <a:pt x="4" y="36"/>
                        <a:pt x="4" y="36"/>
                        <a:pt x="4" y="36"/>
                      </a:cubicBezTo>
                      <a:cubicBezTo>
                        <a:pt x="6" y="36"/>
                        <a:pt x="6" y="36"/>
                        <a:pt x="6" y="36"/>
                      </a:cubicBezTo>
                      <a:cubicBezTo>
                        <a:pt x="7" y="36"/>
                        <a:pt x="7" y="36"/>
                        <a:pt x="8" y="36"/>
                      </a:cubicBezTo>
                      <a:cubicBezTo>
                        <a:pt x="8" y="35"/>
                        <a:pt x="8" y="34"/>
                        <a:pt x="8" y="34"/>
                      </a:cubicBezTo>
                      <a:cubicBezTo>
                        <a:pt x="8" y="2"/>
                        <a:pt x="8" y="2"/>
                        <a:pt x="8" y="2"/>
                      </a:cubicBezTo>
                      <a:cubicBezTo>
                        <a:pt x="8" y="1"/>
                        <a:pt x="7" y="0"/>
                        <a:pt x="6" y="0"/>
                      </a:cubicBezTo>
                      <a:cubicBezTo>
                        <a:pt x="5" y="0"/>
                        <a:pt x="4" y="1"/>
                        <a:pt x="4" y="2"/>
                      </a:cubicBezTo>
                      <a:cubicBezTo>
                        <a:pt x="4" y="32"/>
                        <a:pt x="4" y="32"/>
                        <a:pt x="4" y="32"/>
                      </a:cubicBezTo>
                      <a:cubicBezTo>
                        <a:pt x="2" y="32"/>
                        <a:pt x="2" y="32"/>
                        <a:pt x="2" y="32"/>
                      </a:cubicBezTo>
                      <a:cubicBezTo>
                        <a:pt x="1" y="32"/>
                        <a:pt x="1" y="32"/>
                        <a:pt x="0" y="32"/>
                      </a:cubicBezTo>
                      <a:cubicBezTo>
                        <a:pt x="0" y="33"/>
                        <a:pt x="0" y="33"/>
                        <a:pt x="0" y="34"/>
                      </a:cubicBezTo>
                      <a:cubicBezTo>
                        <a:pt x="0" y="41"/>
                        <a:pt x="0" y="41"/>
                        <a:pt x="0" y="41"/>
                      </a:cubicBezTo>
                      <a:cubicBezTo>
                        <a:pt x="0" y="42"/>
                        <a:pt x="0" y="43"/>
                        <a:pt x="0" y="43"/>
                      </a:cubicBezTo>
                      <a:cubicBezTo>
                        <a:pt x="1" y="44"/>
                        <a:pt x="1" y="44"/>
                        <a:pt x="2" y="44"/>
                      </a:cubicBezTo>
                      <a:cubicBezTo>
                        <a:pt x="80" y="44"/>
                        <a:pt x="80" y="44"/>
                        <a:pt x="80" y="44"/>
                      </a:cubicBezTo>
                      <a:cubicBezTo>
                        <a:pt x="81" y="44"/>
                        <a:pt x="82" y="44"/>
                        <a:pt x="82" y="43"/>
                      </a:cubicBezTo>
                      <a:cubicBezTo>
                        <a:pt x="82" y="43"/>
                        <a:pt x="83" y="42"/>
                        <a:pt x="83" y="41"/>
                      </a:cubicBezTo>
                      <a:cubicBezTo>
                        <a:pt x="83" y="34"/>
                        <a:pt x="83" y="34"/>
                        <a:pt x="83" y="34"/>
                      </a:cubicBezTo>
                      <a:cubicBezTo>
                        <a:pt x="83" y="33"/>
                        <a:pt x="82" y="33"/>
                        <a:pt x="82" y="32"/>
                      </a:cubicBezTo>
                      <a:close/>
                      <a:moveTo>
                        <a:pt x="68" y="39"/>
                      </a:moveTo>
                      <a:cubicBezTo>
                        <a:pt x="52" y="39"/>
                        <a:pt x="52" y="39"/>
                        <a:pt x="52" y="39"/>
                      </a:cubicBezTo>
                      <a:cubicBezTo>
                        <a:pt x="52" y="3"/>
                        <a:pt x="52" y="3"/>
                        <a:pt x="52" y="3"/>
                      </a:cubicBezTo>
                      <a:cubicBezTo>
                        <a:pt x="68" y="3"/>
                        <a:pt x="68" y="3"/>
                        <a:pt x="68" y="3"/>
                      </a:cubicBezTo>
                      <a:lnTo>
                        <a:pt x="68" y="39"/>
                      </a:lnTo>
                      <a:close/>
                      <a:moveTo>
                        <a:pt x="13" y="29"/>
                      </a:moveTo>
                      <a:cubicBezTo>
                        <a:pt x="46" y="29"/>
                        <a:pt x="46" y="29"/>
                        <a:pt x="46" y="29"/>
                      </a:cubicBezTo>
                      <a:cubicBezTo>
                        <a:pt x="46" y="29"/>
                        <a:pt x="46" y="29"/>
                        <a:pt x="46" y="29"/>
                      </a:cubicBezTo>
                      <a:cubicBezTo>
                        <a:pt x="47" y="29"/>
                        <a:pt x="47" y="29"/>
                        <a:pt x="47" y="28"/>
                      </a:cubicBezTo>
                      <a:cubicBezTo>
                        <a:pt x="47" y="1"/>
                        <a:pt x="47" y="1"/>
                        <a:pt x="47" y="1"/>
                      </a:cubicBezTo>
                      <a:cubicBezTo>
                        <a:pt x="47" y="1"/>
                        <a:pt x="47" y="1"/>
                        <a:pt x="46" y="0"/>
                      </a:cubicBezTo>
                      <a:cubicBezTo>
                        <a:pt x="46" y="0"/>
                        <a:pt x="46" y="0"/>
                        <a:pt x="46" y="0"/>
                      </a:cubicBezTo>
                      <a:cubicBezTo>
                        <a:pt x="13" y="0"/>
                        <a:pt x="13" y="0"/>
                        <a:pt x="13" y="0"/>
                      </a:cubicBezTo>
                      <a:cubicBezTo>
                        <a:pt x="12" y="0"/>
                        <a:pt x="12" y="0"/>
                        <a:pt x="12" y="0"/>
                      </a:cubicBezTo>
                      <a:cubicBezTo>
                        <a:pt x="11" y="1"/>
                        <a:pt x="11" y="1"/>
                        <a:pt x="11" y="1"/>
                      </a:cubicBezTo>
                      <a:cubicBezTo>
                        <a:pt x="11" y="28"/>
                        <a:pt x="11" y="28"/>
                        <a:pt x="11" y="28"/>
                      </a:cubicBezTo>
                      <a:cubicBezTo>
                        <a:pt x="11" y="29"/>
                        <a:pt x="11" y="29"/>
                        <a:pt x="12" y="29"/>
                      </a:cubicBezTo>
                      <a:cubicBezTo>
                        <a:pt x="12" y="29"/>
                        <a:pt x="12" y="29"/>
                        <a:pt x="13" y="29"/>
                      </a:cubicBezTo>
                      <a:close/>
                      <a:moveTo>
                        <a:pt x="14" y="3"/>
                      </a:moveTo>
                      <a:cubicBezTo>
                        <a:pt x="44" y="3"/>
                        <a:pt x="44" y="3"/>
                        <a:pt x="44" y="3"/>
                      </a:cubicBezTo>
                      <a:cubicBezTo>
                        <a:pt x="44" y="27"/>
                        <a:pt x="44" y="27"/>
                        <a:pt x="44" y="27"/>
                      </a:cubicBezTo>
                      <a:cubicBezTo>
                        <a:pt x="14" y="27"/>
                        <a:pt x="14" y="27"/>
                        <a:pt x="14" y="27"/>
                      </a:cubicBezTo>
                      <a:lnTo>
                        <a:pt x="14" y="3"/>
                      </a:lnTo>
                      <a:close/>
                      <a:moveTo>
                        <a:pt x="55" y="22"/>
                      </a:moveTo>
                      <a:cubicBezTo>
                        <a:pt x="56" y="22"/>
                        <a:pt x="57" y="21"/>
                        <a:pt x="57" y="20"/>
                      </a:cubicBezTo>
                      <a:cubicBezTo>
                        <a:pt x="57" y="19"/>
                        <a:pt x="56" y="18"/>
                        <a:pt x="55" y="18"/>
                      </a:cubicBezTo>
                      <a:cubicBezTo>
                        <a:pt x="54" y="18"/>
                        <a:pt x="53" y="19"/>
                        <a:pt x="53" y="20"/>
                      </a:cubicBezTo>
                      <a:cubicBezTo>
                        <a:pt x="53" y="21"/>
                        <a:pt x="54" y="22"/>
                        <a:pt x="5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nvGrpSpPr>
              <p:cNvPr id="158" name="Group 157"/>
              <p:cNvGrpSpPr/>
              <p:nvPr/>
            </p:nvGrpSpPr>
            <p:grpSpPr>
              <a:xfrm>
                <a:off x="11025878" y="3761170"/>
                <a:ext cx="677863" cy="579437"/>
                <a:chOff x="5616575" y="4487863"/>
                <a:chExt cx="677863" cy="579438"/>
              </a:xfrm>
              <a:solidFill>
                <a:schemeClr val="bg1"/>
              </a:solidFill>
            </p:grpSpPr>
            <p:sp>
              <p:nvSpPr>
                <p:cNvPr id="167" name="Freeform 109"/>
                <p:cNvSpPr>
                  <a:spLocks/>
                </p:cNvSpPr>
                <p:nvPr/>
              </p:nvSpPr>
              <p:spPr bwMode="auto">
                <a:xfrm>
                  <a:off x="5626100" y="4487863"/>
                  <a:ext cx="657225" cy="379413"/>
                </a:xfrm>
                <a:custGeom>
                  <a:avLst/>
                  <a:gdLst>
                    <a:gd name="T0" fmla="*/ 15 w 66"/>
                    <a:gd name="T1" fmla="*/ 24 h 38"/>
                    <a:gd name="T2" fmla="*/ 17 w 66"/>
                    <a:gd name="T3" fmla="*/ 15 h 38"/>
                    <a:gd name="T4" fmla="*/ 23 w 66"/>
                    <a:gd name="T5" fmla="*/ 7 h 38"/>
                    <a:gd name="T6" fmla="*/ 33 w 66"/>
                    <a:gd name="T7" fmla="*/ 5 h 38"/>
                    <a:gd name="T8" fmla="*/ 41 w 66"/>
                    <a:gd name="T9" fmla="*/ 7 h 38"/>
                    <a:gd name="T10" fmla="*/ 47 w 66"/>
                    <a:gd name="T11" fmla="*/ 12 h 38"/>
                    <a:gd name="T12" fmla="*/ 49 w 66"/>
                    <a:gd name="T13" fmla="*/ 19 h 38"/>
                    <a:gd name="T14" fmla="*/ 45 w 66"/>
                    <a:gd name="T15" fmla="*/ 29 h 38"/>
                    <a:gd name="T16" fmla="*/ 38 w 66"/>
                    <a:gd name="T17" fmla="*/ 32 h 38"/>
                    <a:gd name="T18" fmla="*/ 36 w 66"/>
                    <a:gd name="T19" fmla="*/ 32 h 38"/>
                    <a:gd name="T20" fmla="*/ 35 w 66"/>
                    <a:gd name="T21" fmla="*/ 31 h 38"/>
                    <a:gd name="T22" fmla="*/ 34 w 66"/>
                    <a:gd name="T23" fmla="*/ 29 h 38"/>
                    <a:gd name="T24" fmla="*/ 32 w 66"/>
                    <a:gd name="T25" fmla="*/ 32 h 38"/>
                    <a:gd name="T26" fmla="*/ 29 w 66"/>
                    <a:gd name="T27" fmla="*/ 32 h 38"/>
                    <a:gd name="T28" fmla="*/ 25 w 66"/>
                    <a:gd name="T29" fmla="*/ 31 h 38"/>
                    <a:gd name="T30" fmla="*/ 23 w 66"/>
                    <a:gd name="T31" fmla="*/ 28 h 38"/>
                    <a:gd name="T32" fmla="*/ 22 w 66"/>
                    <a:gd name="T33" fmla="*/ 24 h 38"/>
                    <a:gd name="T34" fmla="*/ 23 w 66"/>
                    <a:gd name="T35" fmla="*/ 18 h 38"/>
                    <a:gd name="T36" fmla="*/ 27 w 66"/>
                    <a:gd name="T37" fmla="*/ 14 h 38"/>
                    <a:gd name="T38" fmla="*/ 31 w 66"/>
                    <a:gd name="T39" fmla="*/ 12 h 38"/>
                    <a:gd name="T40" fmla="*/ 35 w 66"/>
                    <a:gd name="T41" fmla="*/ 13 h 38"/>
                    <a:gd name="T42" fmla="*/ 37 w 66"/>
                    <a:gd name="T43" fmla="*/ 16 h 38"/>
                    <a:gd name="T44" fmla="*/ 38 w 66"/>
                    <a:gd name="T45" fmla="*/ 13 h 38"/>
                    <a:gd name="T46" fmla="*/ 41 w 66"/>
                    <a:gd name="T47" fmla="*/ 13 h 38"/>
                    <a:gd name="T48" fmla="*/ 38 w 66"/>
                    <a:gd name="T49" fmla="*/ 25 h 38"/>
                    <a:gd name="T50" fmla="*/ 38 w 66"/>
                    <a:gd name="T51" fmla="*/ 28 h 38"/>
                    <a:gd name="T52" fmla="*/ 38 w 66"/>
                    <a:gd name="T53" fmla="*/ 29 h 38"/>
                    <a:gd name="T54" fmla="*/ 39 w 66"/>
                    <a:gd name="T55" fmla="*/ 29 h 38"/>
                    <a:gd name="T56" fmla="*/ 42 w 66"/>
                    <a:gd name="T57" fmla="*/ 28 h 38"/>
                    <a:gd name="T58" fmla="*/ 45 w 66"/>
                    <a:gd name="T59" fmla="*/ 24 h 38"/>
                    <a:gd name="T60" fmla="*/ 46 w 66"/>
                    <a:gd name="T61" fmla="*/ 19 h 38"/>
                    <a:gd name="T62" fmla="*/ 45 w 66"/>
                    <a:gd name="T63" fmla="*/ 13 h 38"/>
                    <a:gd name="T64" fmla="*/ 40 w 66"/>
                    <a:gd name="T65" fmla="*/ 9 h 38"/>
                    <a:gd name="T66" fmla="*/ 33 w 66"/>
                    <a:gd name="T67" fmla="*/ 7 h 38"/>
                    <a:gd name="T68" fmla="*/ 25 w 66"/>
                    <a:gd name="T69" fmla="*/ 9 h 38"/>
                    <a:gd name="T70" fmla="*/ 19 w 66"/>
                    <a:gd name="T71" fmla="*/ 15 h 38"/>
                    <a:gd name="T72" fmla="*/ 17 w 66"/>
                    <a:gd name="T73" fmla="*/ 23 h 38"/>
                    <a:gd name="T74" fmla="*/ 19 w 66"/>
                    <a:gd name="T75" fmla="*/ 31 h 38"/>
                    <a:gd name="T76" fmla="*/ 25 w 66"/>
                    <a:gd name="T77" fmla="*/ 36 h 38"/>
                    <a:gd name="T78" fmla="*/ 33 w 66"/>
                    <a:gd name="T79" fmla="*/ 38 h 38"/>
                    <a:gd name="T80" fmla="*/ 42 w 66"/>
                    <a:gd name="T81" fmla="*/ 36 h 38"/>
                    <a:gd name="T82" fmla="*/ 47 w 66"/>
                    <a:gd name="T83" fmla="*/ 31 h 38"/>
                    <a:gd name="T84" fmla="*/ 49 w 66"/>
                    <a:gd name="T85" fmla="*/ 32 h 38"/>
                    <a:gd name="T86" fmla="*/ 66 w 66"/>
                    <a:gd name="T87" fmla="*/ 21 h 38"/>
                    <a:gd name="T88" fmla="*/ 33 w 66"/>
                    <a:gd name="T89" fmla="*/ 0 h 38"/>
                    <a:gd name="T90" fmla="*/ 0 w 66"/>
                    <a:gd name="T91" fmla="*/ 21 h 38"/>
                    <a:gd name="T92" fmla="*/ 16 w 66"/>
                    <a:gd name="T93" fmla="*/ 32 h 38"/>
                    <a:gd name="T94" fmla="*/ 16 w 66"/>
                    <a:gd name="T95" fmla="*/ 31 h 38"/>
                    <a:gd name="T96" fmla="*/ 15 w 66"/>
                    <a:gd name="T9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 h="38">
                      <a:moveTo>
                        <a:pt x="15" y="24"/>
                      </a:moveTo>
                      <a:cubicBezTo>
                        <a:pt x="15" y="21"/>
                        <a:pt x="15" y="18"/>
                        <a:pt x="17" y="15"/>
                      </a:cubicBezTo>
                      <a:cubicBezTo>
                        <a:pt x="18" y="12"/>
                        <a:pt x="20" y="9"/>
                        <a:pt x="23" y="7"/>
                      </a:cubicBezTo>
                      <a:cubicBezTo>
                        <a:pt x="26" y="6"/>
                        <a:pt x="29" y="5"/>
                        <a:pt x="33" y="5"/>
                      </a:cubicBezTo>
                      <a:cubicBezTo>
                        <a:pt x="36" y="5"/>
                        <a:pt x="39" y="5"/>
                        <a:pt x="41" y="7"/>
                      </a:cubicBezTo>
                      <a:cubicBezTo>
                        <a:pt x="44" y="8"/>
                        <a:pt x="46" y="10"/>
                        <a:pt x="47" y="12"/>
                      </a:cubicBezTo>
                      <a:cubicBezTo>
                        <a:pt x="48" y="14"/>
                        <a:pt x="49" y="17"/>
                        <a:pt x="49" y="19"/>
                      </a:cubicBezTo>
                      <a:cubicBezTo>
                        <a:pt x="49" y="23"/>
                        <a:pt x="48" y="26"/>
                        <a:pt x="45" y="29"/>
                      </a:cubicBezTo>
                      <a:cubicBezTo>
                        <a:pt x="43" y="31"/>
                        <a:pt x="40" y="32"/>
                        <a:pt x="38" y="32"/>
                      </a:cubicBezTo>
                      <a:cubicBezTo>
                        <a:pt x="37" y="32"/>
                        <a:pt x="36" y="32"/>
                        <a:pt x="36" y="32"/>
                      </a:cubicBezTo>
                      <a:cubicBezTo>
                        <a:pt x="35" y="32"/>
                        <a:pt x="35" y="31"/>
                        <a:pt x="35" y="31"/>
                      </a:cubicBezTo>
                      <a:cubicBezTo>
                        <a:pt x="34" y="31"/>
                        <a:pt x="34" y="30"/>
                        <a:pt x="34" y="29"/>
                      </a:cubicBezTo>
                      <a:cubicBezTo>
                        <a:pt x="33" y="30"/>
                        <a:pt x="33" y="31"/>
                        <a:pt x="32" y="32"/>
                      </a:cubicBezTo>
                      <a:cubicBezTo>
                        <a:pt x="31" y="32"/>
                        <a:pt x="30" y="32"/>
                        <a:pt x="29" y="32"/>
                      </a:cubicBezTo>
                      <a:cubicBezTo>
                        <a:pt x="27" y="32"/>
                        <a:pt x="26" y="32"/>
                        <a:pt x="25" y="31"/>
                      </a:cubicBezTo>
                      <a:cubicBezTo>
                        <a:pt x="24" y="31"/>
                        <a:pt x="23" y="30"/>
                        <a:pt x="23" y="28"/>
                      </a:cubicBezTo>
                      <a:cubicBezTo>
                        <a:pt x="22" y="27"/>
                        <a:pt x="22" y="26"/>
                        <a:pt x="22" y="24"/>
                      </a:cubicBezTo>
                      <a:cubicBezTo>
                        <a:pt x="22" y="22"/>
                        <a:pt x="22" y="20"/>
                        <a:pt x="23" y="18"/>
                      </a:cubicBezTo>
                      <a:cubicBezTo>
                        <a:pt x="24" y="16"/>
                        <a:pt x="26" y="15"/>
                        <a:pt x="27" y="14"/>
                      </a:cubicBezTo>
                      <a:cubicBezTo>
                        <a:pt x="29" y="13"/>
                        <a:pt x="30" y="12"/>
                        <a:pt x="31" y="12"/>
                      </a:cubicBezTo>
                      <a:cubicBezTo>
                        <a:pt x="33" y="12"/>
                        <a:pt x="34" y="13"/>
                        <a:pt x="35" y="13"/>
                      </a:cubicBezTo>
                      <a:cubicBezTo>
                        <a:pt x="35" y="14"/>
                        <a:pt x="36" y="14"/>
                        <a:pt x="37" y="16"/>
                      </a:cubicBezTo>
                      <a:cubicBezTo>
                        <a:pt x="38" y="13"/>
                        <a:pt x="38" y="13"/>
                        <a:pt x="38" y="13"/>
                      </a:cubicBezTo>
                      <a:cubicBezTo>
                        <a:pt x="41" y="13"/>
                        <a:pt x="41" y="13"/>
                        <a:pt x="41" y="13"/>
                      </a:cubicBezTo>
                      <a:cubicBezTo>
                        <a:pt x="38" y="25"/>
                        <a:pt x="38" y="25"/>
                        <a:pt x="38" y="25"/>
                      </a:cubicBezTo>
                      <a:cubicBezTo>
                        <a:pt x="38" y="27"/>
                        <a:pt x="38" y="28"/>
                        <a:pt x="38" y="28"/>
                      </a:cubicBezTo>
                      <a:cubicBezTo>
                        <a:pt x="38" y="28"/>
                        <a:pt x="38" y="29"/>
                        <a:pt x="38" y="29"/>
                      </a:cubicBezTo>
                      <a:cubicBezTo>
                        <a:pt x="38" y="29"/>
                        <a:pt x="39" y="29"/>
                        <a:pt x="39" y="29"/>
                      </a:cubicBezTo>
                      <a:cubicBezTo>
                        <a:pt x="40" y="29"/>
                        <a:pt x="41" y="29"/>
                        <a:pt x="42" y="28"/>
                      </a:cubicBezTo>
                      <a:cubicBezTo>
                        <a:pt x="43" y="27"/>
                        <a:pt x="44" y="26"/>
                        <a:pt x="45" y="24"/>
                      </a:cubicBezTo>
                      <a:cubicBezTo>
                        <a:pt x="46" y="23"/>
                        <a:pt x="46" y="21"/>
                        <a:pt x="46" y="19"/>
                      </a:cubicBezTo>
                      <a:cubicBezTo>
                        <a:pt x="46" y="17"/>
                        <a:pt x="46" y="15"/>
                        <a:pt x="45" y="13"/>
                      </a:cubicBezTo>
                      <a:cubicBezTo>
                        <a:pt x="44" y="11"/>
                        <a:pt x="42" y="10"/>
                        <a:pt x="40" y="9"/>
                      </a:cubicBezTo>
                      <a:cubicBezTo>
                        <a:pt x="38" y="8"/>
                        <a:pt x="35" y="7"/>
                        <a:pt x="33" y="7"/>
                      </a:cubicBezTo>
                      <a:cubicBezTo>
                        <a:pt x="30" y="7"/>
                        <a:pt x="27" y="8"/>
                        <a:pt x="25" y="9"/>
                      </a:cubicBezTo>
                      <a:cubicBezTo>
                        <a:pt x="23" y="11"/>
                        <a:pt x="21" y="13"/>
                        <a:pt x="19" y="15"/>
                      </a:cubicBezTo>
                      <a:cubicBezTo>
                        <a:pt x="18" y="18"/>
                        <a:pt x="17" y="20"/>
                        <a:pt x="17" y="23"/>
                      </a:cubicBezTo>
                      <a:cubicBezTo>
                        <a:pt x="17" y="26"/>
                        <a:pt x="18" y="29"/>
                        <a:pt x="19" y="31"/>
                      </a:cubicBezTo>
                      <a:cubicBezTo>
                        <a:pt x="21" y="33"/>
                        <a:pt x="23" y="35"/>
                        <a:pt x="25" y="36"/>
                      </a:cubicBezTo>
                      <a:cubicBezTo>
                        <a:pt x="28" y="37"/>
                        <a:pt x="30" y="38"/>
                        <a:pt x="33" y="38"/>
                      </a:cubicBezTo>
                      <a:cubicBezTo>
                        <a:pt x="37" y="38"/>
                        <a:pt x="39" y="37"/>
                        <a:pt x="42" y="36"/>
                      </a:cubicBezTo>
                      <a:cubicBezTo>
                        <a:pt x="44" y="35"/>
                        <a:pt x="46" y="33"/>
                        <a:pt x="47" y="31"/>
                      </a:cubicBezTo>
                      <a:cubicBezTo>
                        <a:pt x="49" y="32"/>
                        <a:pt x="49" y="32"/>
                        <a:pt x="49" y="32"/>
                      </a:cubicBezTo>
                      <a:cubicBezTo>
                        <a:pt x="66" y="21"/>
                        <a:pt x="66" y="21"/>
                        <a:pt x="66" y="21"/>
                      </a:cubicBezTo>
                      <a:cubicBezTo>
                        <a:pt x="33" y="0"/>
                        <a:pt x="33" y="0"/>
                        <a:pt x="33" y="0"/>
                      </a:cubicBezTo>
                      <a:cubicBezTo>
                        <a:pt x="0" y="21"/>
                        <a:pt x="0" y="21"/>
                        <a:pt x="0" y="21"/>
                      </a:cubicBezTo>
                      <a:cubicBezTo>
                        <a:pt x="16" y="32"/>
                        <a:pt x="16" y="32"/>
                        <a:pt x="16" y="32"/>
                      </a:cubicBezTo>
                      <a:cubicBezTo>
                        <a:pt x="16" y="31"/>
                        <a:pt x="16" y="31"/>
                        <a:pt x="16" y="31"/>
                      </a:cubicBezTo>
                      <a:cubicBezTo>
                        <a:pt x="15" y="29"/>
                        <a:pt x="15" y="26"/>
                        <a:pt x="1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68" name="Freeform 110"/>
                <p:cNvSpPr>
                  <a:spLocks/>
                </p:cNvSpPr>
                <p:nvPr/>
              </p:nvSpPr>
              <p:spPr bwMode="auto">
                <a:xfrm>
                  <a:off x="5875338" y="4637088"/>
                  <a:ext cx="109538" cy="150813"/>
                </a:xfrm>
                <a:custGeom>
                  <a:avLst/>
                  <a:gdLst>
                    <a:gd name="T0" fmla="*/ 7 w 11"/>
                    <a:gd name="T1" fmla="*/ 0 h 15"/>
                    <a:gd name="T2" fmla="*/ 4 w 11"/>
                    <a:gd name="T3" fmla="*/ 1 h 15"/>
                    <a:gd name="T4" fmla="*/ 2 w 11"/>
                    <a:gd name="T5" fmla="*/ 3 h 15"/>
                    <a:gd name="T6" fmla="*/ 1 w 11"/>
                    <a:gd name="T7" fmla="*/ 6 h 15"/>
                    <a:gd name="T8" fmla="*/ 0 w 11"/>
                    <a:gd name="T9" fmla="*/ 9 h 15"/>
                    <a:gd name="T10" fmla="*/ 1 w 11"/>
                    <a:gd name="T11" fmla="*/ 13 h 15"/>
                    <a:gd name="T12" fmla="*/ 4 w 11"/>
                    <a:gd name="T13" fmla="*/ 15 h 15"/>
                    <a:gd name="T14" fmla="*/ 6 w 11"/>
                    <a:gd name="T15" fmla="*/ 14 h 15"/>
                    <a:gd name="T16" fmla="*/ 9 w 11"/>
                    <a:gd name="T17" fmla="*/ 12 h 15"/>
                    <a:gd name="T18" fmla="*/ 10 w 11"/>
                    <a:gd name="T19" fmla="*/ 9 h 15"/>
                    <a:gd name="T20" fmla="*/ 11 w 11"/>
                    <a:gd name="T21" fmla="*/ 5 h 15"/>
                    <a:gd name="T22" fmla="*/ 10 w 11"/>
                    <a:gd name="T23" fmla="*/ 1 h 15"/>
                    <a:gd name="T24" fmla="*/ 7 w 1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5">
                      <a:moveTo>
                        <a:pt x="7" y="0"/>
                      </a:moveTo>
                      <a:cubicBezTo>
                        <a:pt x="6" y="0"/>
                        <a:pt x="5" y="0"/>
                        <a:pt x="4" y="1"/>
                      </a:cubicBezTo>
                      <a:cubicBezTo>
                        <a:pt x="4" y="1"/>
                        <a:pt x="3" y="2"/>
                        <a:pt x="2" y="3"/>
                      </a:cubicBezTo>
                      <a:cubicBezTo>
                        <a:pt x="2" y="3"/>
                        <a:pt x="1" y="5"/>
                        <a:pt x="1" y="6"/>
                      </a:cubicBezTo>
                      <a:cubicBezTo>
                        <a:pt x="0" y="7"/>
                        <a:pt x="0" y="8"/>
                        <a:pt x="0" y="9"/>
                      </a:cubicBezTo>
                      <a:cubicBezTo>
                        <a:pt x="0" y="11"/>
                        <a:pt x="1" y="12"/>
                        <a:pt x="1" y="13"/>
                      </a:cubicBezTo>
                      <a:cubicBezTo>
                        <a:pt x="2" y="14"/>
                        <a:pt x="3" y="15"/>
                        <a:pt x="4" y="15"/>
                      </a:cubicBezTo>
                      <a:cubicBezTo>
                        <a:pt x="5" y="15"/>
                        <a:pt x="6" y="14"/>
                        <a:pt x="6" y="14"/>
                      </a:cubicBezTo>
                      <a:cubicBezTo>
                        <a:pt x="7" y="14"/>
                        <a:pt x="8" y="13"/>
                        <a:pt x="9" y="12"/>
                      </a:cubicBezTo>
                      <a:cubicBezTo>
                        <a:pt x="9" y="11"/>
                        <a:pt x="10" y="10"/>
                        <a:pt x="10" y="9"/>
                      </a:cubicBezTo>
                      <a:cubicBezTo>
                        <a:pt x="11" y="8"/>
                        <a:pt x="11" y="7"/>
                        <a:pt x="11" y="5"/>
                      </a:cubicBezTo>
                      <a:cubicBezTo>
                        <a:pt x="11" y="4"/>
                        <a:pt x="11" y="2"/>
                        <a:pt x="10" y="1"/>
                      </a:cubicBezTo>
                      <a:cubicBezTo>
                        <a:pt x="9" y="0"/>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69" name="Freeform 111"/>
                <p:cNvSpPr>
                  <a:spLocks/>
                </p:cNvSpPr>
                <p:nvPr/>
              </p:nvSpPr>
              <p:spPr bwMode="auto">
                <a:xfrm>
                  <a:off x="5915025" y="4886325"/>
                  <a:ext cx="69850" cy="20638"/>
                </a:xfrm>
                <a:custGeom>
                  <a:avLst/>
                  <a:gdLst>
                    <a:gd name="T0" fmla="*/ 0 w 7"/>
                    <a:gd name="T1" fmla="*/ 0 h 2"/>
                    <a:gd name="T2" fmla="*/ 4 w 7"/>
                    <a:gd name="T3" fmla="*/ 2 h 2"/>
                    <a:gd name="T4" fmla="*/ 7 w 7"/>
                    <a:gd name="T5" fmla="*/ 0 h 2"/>
                    <a:gd name="T6" fmla="*/ 5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cubicBezTo>
                        <a:pt x="4" y="2"/>
                        <a:pt x="4" y="2"/>
                        <a:pt x="4" y="2"/>
                      </a:cubicBezTo>
                      <a:cubicBezTo>
                        <a:pt x="7" y="0"/>
                        <a:pt x="7" y="0"/>
                        <a:pt x="7" y="0"/>
                      </a:cubicBezTo>
                      <a:cubicBezTo>
                        <a:pt x="6" y="0"/>
                        <a:pt x="6" y="0"/>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70" name="Freeform 112"/>
                <p:cNvSpPr>
                  <a:spLocks/>
                </p:cNvSpPr>
                <p:nvPr/>
              </p:nvSpPr>
              <p:spPr bwMode="auto">
                <a:xfrm>
                  <a:off x="5616575" y="4706938"/>
                  <a:ext cx="328613" cy="360363"/>
                </a:xfrm>
                <a:custGeom>
                  <a:avLst/>
                  <a:gdLst>
                    <a:gd name="T0" fmla="*/ 0 w 207"/>
                    <a:gd name="T1" fmla="*/ 227 h 227"/>
                    <a:gd name="T2" fmla="*/ 207 w 207"/>
                    <a:gd name="T3" fmla="*/ 132 h 227"/>
                    <a:gd name="T4" fmla="*/ 0 w 207"/>
                    <a:gd name="T5" fmla="*/ 0 h 227"/>
                    <a:gd name="T6" fmla="*/ 0 w 207"/>
                    <a:gd name="T7" fmla="*/ 227 h 227"/>
                    <a:gd name="T8" fmla="*/ 0 w 207"/>
                    <a:gd name="T9" fmla="*/ 227 h 227"/>
                  </a:gdLst>
                  <a:ahLst/>
                  <a:cxnLst>
                    <a:cxn ang="0">
                      <a:pos x="T0" y="T1"/>
                    </a:cxn>
                    <a:cxn ang="0">
                      <a:pos x="T2" y="T3"/>
                    </a:cxn>
                    <a:cxn ang="0">
                      <a:pos x="T4" y="T5"/>
                    </a:cxn>
                    <a:cxn ang="0">
                      <a:pos x="T6" y="T7"/>
                    </a:cxn>
                    <a:cxn ang="0">
                      <a:pos x="T8" y="T9"/>
                    </a:cxn>
                  </a:cxnLst>
                  <a:rect l="0" t="0" r="r" b="b"/>
                  <a:pathLst>
                    <a:path w="207" h="227">
                      <a:moveTo>
                        <a:pt x="0" y="227"/>
                      </a:moveTo>
                      <a:lnTo>
                        <a:pt x="207" y="132"/>
                      </a:lnTo>
                      <a:lnTo>
                        <a:pt x="0" y="0"/>
                      </a:lnTo>
                      <a:lnTo>
                        <a:pt x="0" y="227"/>
                      </a:lnTo>
                      <a:lnTo>
                        <a:pt x="0"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71" name="Freeform 113"/>
                <p:cNvSpPr>
                  <a:spLocks/>
                </p:cNvSpPr>
                <p:nvPr/>
              </p:nvSpPr>
              <p:spPr bwMode="auto">
                <a:xfrm>
                  <a:off x="5965825" y="4706938"/>
                  <a:ext cx="328613" cy="360363"/>
                </a:xfrm>
                <a:custGeom>
                  <a:avLst/>
                  <a:gdLst>
                    <a:gd name="T0" fmla="*/ 0 w 207"/>
                    <a:gd name="T1" fmla="*/ 132 h 227"/>
                    <a:gd name="T2" fmla="*/ 207 w 207"/>
                    <a:gd name="T3" fmla="*/ 227 h 227"/>
                    <a:gd name="T4" fmla="*/ 207 w 207"/>
                    <a:gd name="T5" fmla="*/ 0 h 227"/>
                    <a:gd name="T6" fmla="*/ 0 w 207"/>
                    <a:gd name="T7" fmla="*/ 132 h 227"/>
                    <a:gd name="T8" fmla="*/ 0 w 207"/>
                    <a:gd name="T9" fmla="*/ 132 h 227"/>
                  </a:gdLst>
                  <a:ahLst/>
                  <a:cxnLst>
                    <a:cxn ang="0">
                      <a:pos x="T0" y="T1"/>
                    </a:cxn>
                    <a:cxn ang="0">
                      <a:pos x="T2" y="T3"/>
                    </a:cxn>
                    <a:cxn ang="0">
                      <a:pos x="T4" y="T5"/>
                    </a:cxn>
                    <a:cxn ang="0">
                      <a:pos x="T6" y="T7"/>
                    </a:cxn>
                    <a:cxn ang="0">
                      <a:pos x="T8" y="T9"/>
                    </a:cxn>
                  </a:cxnLst>
                  <a:rect l="0" t="0" r="r" b="b"/>
                  <a:pathLst>
                    <a:path w="207" h="227">
                      <a:moveTo>
                        <a:pt x="0" y="132"/>
                      </a:moveTo>
                      <a:lnTo>
                        <a:pt x="207" y="227"/>
                      </a:lnTo>
                      <a:lnTo>
                        <a:pt x="207" y="0"/>
                      </a:lnTo>
                      <a:lnTo>
                        <a:pt x="0" y="132"/>
                      </a:lnTo>
                      <a:lnTo>
                        <a:pt x="0"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72" name="Freeform 114"/>
                <p:cNvSpPr>
                  <a:spLocks/>
                </p:cNvSpPr>
                <p:nvPr/>
              </p:nvSpPr>
              <p:spPr bwMode="auto">
                <a:xfrm>
                  <a:off x="5635625" y="4927600"/>
                  <a:ext cx="638175" cy="139700"/>
                </a:xfrm>
                <a:custGeom>
                  <a:avLst/>
                  <a:gdLst>
                    <a:gd name="T0" fmla="*/ 0 w 402"/>
                    <a:gd name="T1" fmla="*/ 88 h 88"/>
                    <a:gd name="T2" fmla="*/ 402 w 402"/>
                    <a:gd name="T3" fmla="*/ 88 h 88"/>
                    <a:gd name="T4" fmla="*/ 201 w 402"/>
                    <a:gd name="T5" fmla="*/ 0 h 88"/>
                    <a:gd name="T6" fmla="*/ 0 w 402"/>
                    <a:gd name="T7" fmla="*/ 88 h 88"/>
                    <a:gd name="T8" fmla="*/ 0 w 402"/>
                    <a:gd name="T9" fmla="*/ 88 h 88"/>
                  </a:gdLst>
                  <a:ahLst/>
                  <a:cxnLst>
                    <a:cxn ang="0">
                      <a:pos x="T0" y="T1"/>
                    </a:cxn>
                    <a:cxn ang="0">
                      <a:pos x="T2" y="T3"/>
                    </a:cxn>
                    <a:cxn ang="0">
                      <a:pos x="T4" y="T5"/>
                    </a:cxn>
                    <a:cxn ang="0">
                      <a:pos x="T6" y="T7"/>
                    </a:cxn>
                    <a:cxn ang="0">
                      <a:pos x="T8" y="T9"/>
                    </a:cxn>
                  </a:cxnLst>
                  <a:rect l="0" t="0" r="r" b="b"/>
                  <a:pathLst>
                    <a:path w="402" h="88">
                      <a:moveTo>
                        <a:pt x="0" y="88"/>
                      </a:moveTo>
                      <a:lnTo>
                        <a:pt x="402" y="88"/>
                      </a:lnTo>
                      <a:lnTo>
                        <a:pt x="201" y="0"/>
                      </a:lnTo>
                      <a:lnTo>
                        <a:pt x="0" y="88"/>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nvGrpSpPr>
              <p:cNvPr id="159" name="Group 158"/>
              <p:cNvGrpSpPr/>
              <p:nvPr/>
            </p:nvGrpSpPr>
            <p:grpSpPr>
              <a:xfrm>
                <a:off x="9347040" y="2814206"/>
                <a:ext cx="990796" cy="1129629"/>
                <a:chOff x="5660495" y="4870569"/>
                <a:chExt cx="498475" cy="568325"/>
              </a:xfrm>
              <a:solidFill>
                <a:schemeClr val="tx2"/>
              </a:solidFill>
            </p:grpSpPr>
            <p:sp>
              <p:nvSpPr>
                <p:cNvPr id="165" name="Freeform 117"/>
                <p:cNvSpPr>
                  <a:spLocks/>
                </p:cNvSpPr>
                <p:nvPr/>
              </p:nvSpPr>
              <p:spPr bwMode="auto">
                <a:xfrm>
                  <a:off x="5660495" y="5159494"/>
                  <a:ext cx="498475" cy="279400"/>
                </a:xfrm>
                <a:custGeom>
                  <a:avLst/>
                  <a:gdLst>
                    <a:gd name="T0" fmla="*/ 13 w 50"/>
                    <a:gd name="T1" fmla="*/ 0 h 28"/>
                    <a:gd name="T2" fmla="*/ 16 w 50"/>
                    <a:gd name="T3" fmla="*/ 0 h 28"/>
                    <a:gd name="T4" fmla="*/ 25 w 50"/>
                    <a:gd name="T5" fmla="*/ 15 h 28"/>
                    <a:gd name="T6" fmla="*/ 34 w 50"/>
                    <a:gd name="T7" fmla="*/ 0 h 28"/>
                    <a:gd name="T8" fmla="*/ 37 w 50"/>
                    <a:gd name="T9" fmla="*/ 0 h 28"/>
                    <a:gd name="T10" fmla="*/ 50 w 50"/>
                    <a:gd name="T11" fmla="*/ 13 h 28"/>
                    <a:gd name="T12" fmla="*/ 50 w 50"/>
                    <a:gd name="T13" fmla="*/ 28 h 28"/>
                    <a:gd name="T14" fmla="*/ 0 w 50"/>
                    <a:gd name="T15" fmla="*/ 28 h 28"/>
                    <a:gd name="T16" fmla="*/ 0 w 50"/>
                    <a:gd name="T17" fmla="*/ 13 h 28"/>
                    <a:gd name="T18" fmla="*/ 13 w 50"/>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8">
                      <a:moveTo>
                        <a:pt x="13" y="0"/>
                      </a:moveTo>
                      <a:cubicBezTo>
                        <a:pt x="16" y="0"/>
                        <a:pt x="16" y="0"/>
                        <a:pt x="16" y="0"/>
                      </a:cubicBezTo>
                      <a:cubicBezTo>
                        <a:pt x="25" y="15"/>
                        <a:pt x="25" y="15"/>
                        <a:pt x="25" y="15"/>
                      </a:cubicBezTo>
                      <a:cubicBezTo>
                        <a:pt x="34" y="0"/>
                        <a:pt x="34" y="0"/>
                        <a:pt x="34" y="0"/>
                      </a:cubicBezTo>
                      <a:cubicBezTo>
                        <a:pt x="37" y="0"/>
                        <a:pt x="37" y="0"/>
                        <a:pt x="37" y="0"/>
                      </a:cubicBezTo>
                      <a:cubicBezTo>
                        <a:pt x="44" y="0"/>
                        <a:pt x="50" y="6"/>
                        <a:pt x="50" y="13"/>
                      </a:cubicBezTo>
                      <a:cubicBezTo>
                        <a:pt x="50" y="28"/>
                        <a:pt x="50" y="28"/>
                        <a:pt x="50" y="28"/>
                      </a:cubicBezTo>
                      <a:cubicBezTo>
                        <a:pt x="0" y="28"/>
                        <a:pt x="0" y="28"/>
                        <a:pt x="0" y="28"/>
                      </a:cubicBezTo>
                      <a:cubicBezTo>
                        <a:pt x="0" y="13"/>
                        <a:pt x="0" y="13"/>
                        <a:pt x="0" y="13"/>
                      </a:cubicBezTo>
                      <a:cubicBezTo>
                        <a:pt x="0" y="6"/>
                        <a:pt x="6" y="0"/>
                        <a:pt x="13" y="0"/>
                      </a:cubicBez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66" name="Oval 118"/>
                <p:cNvSpPr>
                  <a:spLocks noChangeArrowheads="1"/>
                </p:cNvSpPr>
                <p:nvPr/>
              </p:nvSpPr>
              <p:spPr bwMode="auto">
                <a:xfrm>
                  <a:off x="5779557" y="4870569"/>
                  <a:ext cx="269875" cy="268288"/>
                </a:xfrm>
                <a:prstGeom prst="ellipse">
                  <a:avLst/>
                </a:pr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nvGrpSpPr>
              <p:cNvPr id="160" name="Group 159"/>
              <p:cNvGrpSpPr/>
              <p:nvPr/>
            </p:nvGrpSpPr>
            <p:grpSpPr>
              <a:xfrm>
                <a:off x="8748233" y="2059016"/>
                <a:ext cx="397513" cy="498899"/>
                <a:chOff x="3965044" y="4680069"/>
                <a:chExt cx="628650" cy="788987"/>
              </a:xfrm>
              <a:solidFill>
                <a:schemeClr val="bg1"/>
              </a:solidFill>
            </p:grpSpPr>
            <p:sp>
              <p:nvSpPr>
                <p:cNvPr id="163" name="Freeform 123"/>
                <p:cNvSpPr>
                  <a:spLocks noEditPoints="1"/>
                </p:cNvSpPr>
                <p:nvPr/>
              </p:nvSpPr>
              <p:spPr bwMode="auto">
                <a:xfrm>
                  <a:off x="3965044" y="4840406"/>
                  <a:ext cx="388938" cy="628650"/>
                </a:xfrm>
                <a:custGeom>
                  <a:avLst/>
                  <a:gdLst>
                    <a:gd name="T0" fmla="*/ 33 w 39"/>
                    <a:gd name="T1" fmla="*/ 49 h 63"/>
                    <a:gd name="T2" fmla="*/ 6 w 39"/>
                    <a:gd name="T3" fmla="*/ 49 h 63"/>
                    <a:gd name="T4" fmla="*/ 6 w 39"/>
                    <a:gd name="T5" fmla="*/ 9 h 63"/>
                    <a:gd name="T6" fmla="*/ 6 w 39"/>
                    <a:gd name="T7" fmla="*/ 9 h 63"/>
                    <a:gd name="T8" fmla="*/ 16 w 39"/>
                    <a:gd name="T9" fmla="*/ 9 h 63"/>
                    <a:gd name="T10" fmla="*/ 14 w 39"/>
                    <a:gd name="T11" fmla="*/ 0 h 63"/>
                    <a:gd name="T12" fmla="*/ 14 w 39"/>
                    <a:gd name="T13" fmla="*/ 0 h 63"/>
                    <a:gd name="T14" fmla="*/ 5 w 39"/>
                    <a:gd name="T15" fmla="*/ 0 h 63"/>
                    <a:gd name="T16" fmla="*/ 0 w 39"/>
                    <a:gd name="T17" fmla="*/ 5 h 63"/>
                    <a:gd name="T18" fmla="*/ 0 w 39"/>
                    <a:gd name="T19" fmla="*/ 7 h 63"/>
                    <a:gd name="T20" fmla="*/ 0 w 39"/>
                    <a:gd name="T21" fmla="*/ 9 h 63"/>
                    <a:gd name="T22" fmla="*/ 0 w 39"/>
                    <a:gd name="T23" fmla="*/ 50 h 63"/>
                    <a:gd name="T24" fmla="*/ 0 w 39"/>
                    <a:gd name="T25" fmla="*/ 55 h 63"/>
                    <a:gd name="T26" fmla="*/ 0 w 39"/>
                    <a:gd name="T27" fmla="*/ 55 h 63"/>
                    <a:gd name="T28" fmla="*/ 8 w 39"/>
                    <a:gd name="T29" fmla="*/ 63 h 63"/>
                    <a:gd name="T30" fmla="*/ 32 w 39"/>
                    <a:gd name="T31" fmla="*/ 63 h 63"/>
                    <a:gd name="T32" fmla="*/ 39 w 39"/>
                    <a:gd name="T33" fmla="*/ 55 h 63"/>
                    <a:gd name="T34" fmla="*/ 39 w 39"/>
                    <a:gd name="T35" fmla="*/ 55 h 63"/>
                    <a:gd name="T36" fmla="*/ 39 w 39"/>
                    <a:gd name="T37" fmla="*/ 50 h 63"/>
                    <a:gd name="T38" fmla="*/ 39 w 39"/>
                    <a:gd name="T39" fmla="*/ 22 h 63"/>
                    <a:gd name="T40" fmla="*/ 33 w 39"/>
                    <a:gd name="T41" fmla="*/ 26 h 63"/>
                    <a:gd name="T42" fmla="*/ 33 w 39"/>
                    <a:gd name="T43" fmla="*/ 49 h 63"/>
                    <a:gd name="T44" fmla="*/ 20 w 39"/>
                    <a:gd name="T45" fmla="*/ 60 h 63"/>
                    <a:gd name="T46" fmla="*/ 16 w 39"/>
                    <a:gd name="T47" fmla="*/ 56 h 63"/>
                    <a:gd name="T48" fmla="*/ 20 w 39"/>
                    <a:gd name="T49" fmla="*/ 52 h 63"/>
                    <a:gd name="T50" fmla="*/ 23 w 39"/>
                    <a:gd name="T51" fmla="*/ 56 h 63"/>
                    <a:gd name="T52" fmla="*/ 20 w 39"/>
                    <a:gd name="T53"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3">
                      <a:moveTo>
                        <a:pt x="33" y="49"/>
                      </a:moveTo>
                      <a:cubicBezTo>
                        <a:pt x="6" y="49"/>
                        <a:pt x="6" y="49"/>
                        <a:pt x="6" y="49"/>
                      </a:cubicBezTo>
                      <a:cubicBezTo>
                        <a:pt x="6" y="9"/>
                        <a:pt x="6" y="9"/>
                        <a:pt x="6" y="9"/>
                      </a:cubicBezTo>
                      <a:cubicBezTo>
                        <a:pt x="6" y="9"/>
                        <a:pt x="6" y="9"/>
                        <a:pt x="6" y="9"/>
                      </a:cubicBezTo>
                      <a:cubicBezTo>
                        <a:pt x="16" y="9"/>
                        <a:pt x="16" y="9"/>
                        <a:pt x="16" y="9"/>
                      </a:cubicBezTo>
                      <a:cubicBezTo>
                        <a:pt x="15" y="6"/>
                        <a:pt x="14" y="3"/>
                        <a:pt x="14" y="0"/>
                      </a:cubicBezTo>
                      <a:cubicBezTo>
                        <a:pt x="14" y="0"/>
                        <a:pt x="14" y="0"/>
                        <a:pt x="14" y="0"/>
                      </a:cubicBezTo>
                      <a:cubicBezTo>
                        <a:pt x="5" y="0"/>
                        <a:pt x="5" y="0"/>
                        <a:pt x="5" y="0"/>
                      </a:cubicBezTo>
                      <a:cubicBezTo>
                        <a:pt x="2" y="0"/>
                        <a:pt x="0" y="2"/>
                        <a:pt x="0" y="5"/>
                      </a:cubicBezTo>
                      <a:cubicBezTo>
                        <a:pt x="0" y="7"/>
                        <a:pt x="0" y="7"/>
                        <a:pt x="0" y="7"/>
                      </a:cubicBezTo>
                      <a:cubicBezTo>
                        <a:pt x="0" y="9"/>
                        <a:pt x="0" y="9"/>
                        <a:pt x="0" y="9"/>
                      </a:cubicBezTo>
                      <a:cubicBezTo>
                        <a:pt x="0" y="50"/>
                        <a:pt x="0" y="50"/>
                        <a:pt x="0" y="50"/>
                      </a:cubicBezTo>
                      <a:cubicBezTo>
                        <a:pt x="0" y="55"/>
                        <a:pt x="0" y="55"/>
                        <a:pt x="0" y="55"/>
                      </a:cubicBezTo>
                      <a:cubicBezTo>
                        <a:pt x="0" y="55"/>
                        <a:pt x="0" y="55"/>
                        <a:pt x="0" y="55"/>
                      </a:cubicBezTo>
                      <a:cubicBezTo>
                        <a:pt x="0" y="59"/>
                        <a:pt x="4" y="63"/>
                        <a:pt x="8" y="63"/>
                      </a:cubicBezTo>
                      <a:cubicBezTo>
                        <a:pt x="32" y="63"/>
                        <a:pt x="32" y="63"/>
                        <a:pt x="32" y="63"/>
                      </a:cubicBezTo>
                      <a:cubicBezTo>
                        <a:pt x="36" y="63"/>
                        <a:pt x="39" y="59"/>
                        <a:pt x="39" y="55"/>
                      </a:cubicBezTo>
                      <a:cubicBezTo>
                        <a:pt x="39" y="55"/>
                        <a:pt x="39" y="55"/>
                        <a:pt x="39" y="55"/>
                      </a:cubicBezTo>
                      <a:cubicBezTo>
                        <a:pt x="39" y="50"/>
                        <a:pt x="39" y="50"/>
                        <a:pt x="39" y="50"/>
                      </a:cubicBezTo>
                      <a:cubicBezTo>
                        <a:pt x="39" y="22"/>
                        <a:pt x="39" y="22"/>
                        <a:pt x="39" y="22"/>
                      </a:cubicBezTo>
                      <a:cubicBezTo>
                        <a:pt x="33" y="26"/>
                        <a:pt x="33" y="26"/>
                        <a:pt x="33" y="26"/>
                      </a:cubicBezTo>
                      <a:lnTo>
                        <a:pt x="33" y="49"/>
                      </a:lnTo>
                      <a:close/>
                      <a:moveTo>
                        <a:pt x="20" y="60"/>
                      </a:moveTo>
                      <a:cubicBezTo>
                        <a:pt x="18" y="60"/>
                        <a:pt x="16" y="58"/>
                        <a:pt x="16" y="56"/>
                      </a:cubicBezTo>
                      <a:cubicBezTo>
                        <a:pt x="16" y="54"/>
                        <a:pt x="18" y="52"/>
                        <a:pt x="20" y="52"/>
                      </a:cubicBezTo>
                      <a:cubicBezTo>
                        <a:pt x="22" y="52"/>
                        <a:pt x="23" y="54"/>
                        <a:pt x="23" y="56"/>
                      </a:cubicBezTo>
                      <a:cubicBezTo>
                        <a:pt x="23" y="58"/>
                        <a:pt x="22" y="60"/>
                        <a:pt x="2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64" name="Freeform 124"/>
                <p:cNvSpPr>
                  <a:spLocks noEditPoints="1"/>
                </p:cNvSpPr>
                <p:nvPr/>
              </p:nvSpPr>
              <p:spPr bwMode="auto">
                <a:xfrm>
                  <a:off x="4155544" y="4680069"/>
                  <a:ext cx="438150" cy="430213"/>
                </a:xfrm>
                <a:custGeom>
                  <a:avLst/>
                  <a:gdLst>
                    <a:gd name="T0" fmla="*/ 22 w 44"/>
                    <a:gd name="T1" fmla="*/ 0 h 43"/>
                    <a:gd name="T2" fmla="*/ 0 w 44"/>
                    <a:gd name="T3" fmla="*/ 16 h 43"/>
                    <a:gd name="T4" fmla="*/ 8 w 44"/>
                    <a:gd name="T5" fmla="*/ 30 h 43"/>
                    <a:gd name="T6" fmla="*/ 4 w 44"/>
                    <a:gd name="T7" fmla="*/ 42 h 43"/>
                    <a:gd name="T8" fmla="*/ 5 w 44"/>
                    <a:gd name="T9" fmla="*/ 43 h 43"/>
                    <a:gd name="T10" fmla="*/ 20 w 44"/>
                    <a:gd name="T11" fmla="*/ 33 h 43"/>
                    <a:gd name="T12" fmla="*/ 22 w 44"/>
                    <a:gd name="T13" fmla="*/ 33 h 43"/>
                    <a:gd name="T14" fmla="*/ 44 w 44"/>
                    <a:gd name="T15" fmla="*/ 16 h 43"/>
                    <a:gd name="T16" fmla="*/ 22 w 44"/>
                    <a:gd name="T17" fmla="*/ 0 h 43"/>
                    <a:gd name="T18" fmla="*/ 11 w 44"/>
                    <a:gd name="T19" fmla="*/ 20 h 43"/>
                    <a:gd name="T20" fmla="*/ 8 w 44"/>
                    <a:gd name="T21" fmla="*/ 17 h 43"/>
                    <a:gd name="T22" fmla="*/ 11 w 44"/>
                    <a:gd name="T23" fmla="*/ 14 h 43"/>
                    <a:gd name="T24" fmla="*/ 14 w 44"/>
                    <a:gd name="T25" fmla="*/ 17 h 43"/>
                    <a:gd name="T26" fmla="*/ 11 w 44"/>
                    <a:gd name="T27" fmla="*/ 20 h 43"/>
                    <a:gd name="T28" fmla="*/ 22 w 44"/>
                    <a:gd name="T29" fmla="*/ 20 h 43"/>
                    <a:gd name="T30" fmla="*/ 19 w 44"/>
                    <a:gd name="T31" fmla="*/ 17 h 43"/>
                    <a:gd name="T32" fmla="*/ 22 w 44"/>
                    <a:gd name="T33" fmla="*/ 14 h 43"/>
                    <a:gd name="T34" fmla="*/ 25 w 44"/>
                    <a:gd name="T35" fmla="*/ 17 h 43"/>
                    <a:gd name="T36" fmla="*/ 22 w 44"/>
                    <a:gd name="T37" fmla="*/ 20 h 43"/>
                    <a:gd name="T38" fmla="*/ 32 w 44"/>
                    <a:gd name="T39" fmla="*/ 20 h 43"/>
                    <a:gd name="T40" fmla="*/ 29 w 44"/>
                    <a:gd name="T41" fmla="*/ 17 h 43"/>
                    <a:gd name="T42" fmla="*/ 32 w 44"/>
                    <a:gd name="T43" fmla="*/ 14 h 43"/>
                    <a:gd name="T44" fmla="*/ 35 w 44"/>
                    <a:gd name="T45" fmla="*/ 17 h 43"/>
                    <a:gd name="T46" fmla="*/ 32 w 44"/>
                    <a:gd name="T47"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3">
                      <a:moveTo>
                        <a:pt x="22" y="0"/>
                      </a:moveTo>
                      <a:cubicBezTo>
                        <a:pt x="9" y="0"/>
                        <a:pt x="0" y="7"/>
                        <a:pt x="0" y="16"/>
                      </a:cubicBezTo>
                      <a:cubicBezTo>
                        <a:pt x="0" y="22"/>
                        <a:pt x="3" y="27"/>
                        <a:pt x="8" y="30"/>
                      </a:cubicBezTo>
                      <a:cubicBezTo>
                        <a:pt x="4" y="42"/>
                        <a:pt x="4" y="42"/>
                        <a:pt x="4" y="42"/>
                      </a:cubicBezTo>
                      <a:cubicBezTo>
                        <a:pt x="4" y="43"/>
                        <a:pt x="4" y="43"/>
                        <a:pt x="5" y="43"/>
                      </a:cubicBezTo>
                      <a:cubicBezTo>
                        <a:pt x="20" y="33"/>
                        <a:pt x="20" y="33"/>
                        <a:pt x="20" y="33"/>
                      </a:cubicBezTo>
                      <a:cubicBezTo>
                        <a:pt x="21" y="33"/>
                        <a:pt x="21" y="33"/>
                        <a:pt x="22" y="33"/>
                      </a:cubicBezTo>
                      <a:cubicBezTo>
                        <a:pt x="34" y="33"/>
                        <a:pt x="44" y="26"/>
                        <a:pt x="44" y="16"/>
                      </a:cubicBezTo>
                      <a:cubicBezTo>
                        <a:pt x="44" y="7"/>
                        <a:pt x="34" y="0"/>
                        <a:pt x="22" y="0"/>
                      </a:cubicBezTo>
                      <a:close/>
                      <a:moveTo>
                        <a:pt x="11" y="20"/>
                      </a:moveTo>
                      <a:cubicBezTo>
                        <a:pt x="10" y="20"/>
                        <a:pt x="8" y="18"/>
                        <a:pt x="8" y="17"/>
                      </a:cubicBezTo>
                      <a:cubicBezTo>
                        <a:pt x="8" y="15"/>
                        <a:pt x="10" y="14"/>
                        <a:pt x="11" y="14"/>
                      </a:cubicBezTo>
                      <a:cubicBezTo>
                        <a:pt x="13" y="14"/>
                        <a:pt x="14" y="15"/>
                        <a:pt x="14" y="17"/>
                      </a:cubicBezTo>
                      <a:cubicBezTo>
                        <a:pt x="14" y="18"/>
                        <a:pt x="13" y="20"/>
                        <a:pt x="11" y="20"/>
                      </a:cubicBezTo>
                      <a:close/>
                      <a:moveTo>
                        <a:pt x="22" y="20"/>
                      </a:moveTo>
                      <a:cubicBezTo>
                        <a:pt x="20" y="20"/>
                        <a:pt x="19" y="18"/>
                        <a:pt x="19" y="17"/>
                      </a:cubicBezTo>
                      <a:cubicBezTo>
                        <a:pt x="19" y="15"/>
                        <a:pt x="20" y="14"/>
                        <a:pt x="22" y="14"/>
                      </a:cubicBezTo>
                      <a:cubicBezTo>
                        <a:pt x="23" y="14"/>
                        <a:pt x="25" y="15"/>
                        <a:pt x="25" y="17"/>
                      </a:cubicBezTo>
                      <a:cubicBezTo>
                        <a:pt x="25" y="18"/>
                        <a:pt x="23" y="20"/>
                        <a:pt x="22" y="20"/>
                      </a:cubicBezTo>
                      <a:close/>
                      <a:moveTo>
                        <a:pt x="32" y="20"/>
                      </a:moveTo>
                      <a:cubicBezTo>
                        <a:pt x="30" y="20"/>
                        <a:pt x="29" y="18"/>
                        <a:pt x="29" y="17"/>
                      </a:cubicBezTo>
                      <a:cubicBezTo>
                        <a:pt x="29" y="15"/>
                        <a:pt x="30" y="14"/>
                        <a:pt x="32" y="14"/>
                      </a:cubicBezTo>
                      <a:cubicBezTo>
                        <a:pt x="33" y="14"/>
                        <a:pt x="35" y="15"/>
                        <a:pt x="35" y="17"/>
                      </a:cubicBezTo>
                      <a:cubicBezTo>
                        <a:pt x="35" y="18"/>
                        <a:pt x="33" y="20"/>
                        <a:pt x="3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sp>
            <p:nvSpPr>
              <p:cNvPr id="161" name="Freeform 5"/>
              <p:cNvSpPr>
                <a:spLocks/>
              </p:cNvSpPr>
              <p:nvPr/>
            </p:nvSpPr>
            <p:spPr bwMode="auto">
              <a:xfrm>
                <a:off x="7961127" y="3910396"/>
                <a:ext cx="213639" cy="444975"/>
              </a:xfrm>
              <a:custGeom>
                <a:avLst/>
                <a:gdLst>
                  <a:gd name="T0" fmla="*/ 154 w 212"/>
                  <a:gd name="T1" fmla="*/ 69 h 442"/>
                  <a:gd name="T2" fmla="*/ 201 w 212"/>
                  <a:gd name="T3" fmla="*/ 75 h 442"/>
                  <a:gd name="T4" fmla="*/ 212 w 212"/>
                  <a:gd name="T5" fmla="*/ 6 h 442"/>
                  <a:gd name="T6" fmla="*/ 141 w 212"/>
                  <a:gd name="T7" fmla="*/ 1 h 442"/>
                  <a:gd name="T8" fmla="*/ 53 w 212"/>
                  <a:gd name="T9" fmla="*/ 43 h 442"/>
                  <a:gd name="T10" fmla="*/ 44 w 212"/>
                  <a:gd name="T11" fmla="*/ 97 h 442"/>
                  <a:gd name="T12" fmla="*/ 44 w 212"/>
                  <a:gd name="T13" fmla="*/ 146 h 442"/>
                  <a:gd name="T14" fmla="*/ 0 w 212"/>
                  <a:gd name="T15" fmla="*/ 146 h 442"/>
                  <a:gd name="T16" fmla="*/ 0 w 212"/>
                  <a:gd name="T17" fmla="*/ 210 h 442"/>
                  <a:gd name="T18" fmla="*/ 44 w 212"/>
                  <a:gd name="T19" fmla="*/ 210 h 442"/>
                  <a:gd name="T20" fmla="*/ 44 w 212"/>
                  <a:gd name="T21" fmla="*/ 442 h 442"/>
                  <a:gd name="T22" fmla="*/ 129 w 212"/>
                  <a:gd name="T23" fmla="*/ 442 h 442"/>
                  <a:gd name="T24" fmla="*/ 129 w 212"/>
                  <a:gd name="T25" fmla="*/ 210 h 442"/>
                  <a:gd name="T26" fmla="*/ 194 w 212"/>
                  <a:gd name="T27" fmla="*/ 210 h 442"/>
                  <a:gd name="T28" fmla="*/ 201 w 212"/>
                  <a:gd name="T29" fmla="*/ 146 h 442"/>
                  <a:gd name="T30" fmla="*/ 129 w 212"/>
                  <a:gd name="T31" fmla="*/ 146 h 442"/>
                  <a:gd name="T32" fmla="*/ 129 w 212"/>
                  <a:gd name="T33" fmla="*/ 106 h 442"/>
                  <a:gd name="T34" fmla="*/ 154 w 212"/>
                  <a:gd name="T35" fmla="*/ 6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442">
                    <a:moveTo>
                      <a:pt x="154" y="69"/>
                    </a:moveTo>
                    <a:cubicBezTo>
                      <a:pt x="170" y="66"/>
                      <a:pt x="201" y="75"/>
                      <a:pt x="201" y="75"/>
                    </a:cubicBezTo>
                    <a:cubicBezTo>
                      <a:pt x="212" y="6"/>
                      <a:pt x="212" y="6"/>
                      <a:pt x="212" y="6"/>
                    </a:cubicBezTo>
                    <a:cubicBezTo>
                      <a:pt x="212" y="6"/>
                      <a:pt x="191" y="1"/>
                      <a:pt x="141" y="1"/>
                    </a:cubicBezTo>
                    <a:cubicBezTo>
                      <a:pt x="92" y="0"/>
                      <a:pt x="63" y="25"/>
                      <a:pt x="53" y="43"/>
                    </a:cubicBezTo>
                    <a:cubicBezTo>
                      <a:pt x="42" y="62"/>
                      <a:pt x="44" y="73"/>
                      <a:pt x="44" y="97"/>
                    </a:cubicBezTo>
                    <a:cubicBezTo>
                      <a:pt x="44" y="103"/>
                      <a:pt x="44" y="121"/>
                      <a:pt x="44" y="146"/>
                    </a:cubicBezTo>
                    <a:cubicBezTo>
                      <a:pt x="0" y="146"/>
                      <a:pt x="0" y="146"/>
                      <a:pt x="0" y="146"/>
                    </a:cubicBezTo>
                    <a:cubicBezTo>
                      <a:pt x="0" y="210"/>
                      <a:pt x="0" y="210"/>
                      <a:pt x="0" y="210"/>
                    </a:cubicBezTo>
                    <a:cubicBezTo>
                      <a:pt x="44" y="210"/>
                      <a:pt x="44" y="210"/>
                      <a:pt x="44" y="210"/>
                    </a:cubicBezTo>
                    <a:cubicBezTo>
                      <a:pt x="44" y="311"/>
                      <a:pt x="44" y="442"/>
                      <a:pt x="44" y="442"/>
                    </a:cubicBezTo>
                    <a:cubicBezTo>
                      <a:pt x="129" y="442"/>
                      <a:pt x="129" y="442"/>
                      <a:pt x="129" y="442"/>
                    </a:cubicBezTo>
                    <a:cubicBezTo>
                      <a:pt x="129" y="442"/>
                      <a:pt x="129" y="309"/>
                      <a:pt x="129" y="210"/>
                    </a:cubicBezTo>
                    <a:cubicBezTo>
                      <a:pt x="194" y="210"/>
                      <a:pt x="194" y="210"/>
                      <a:pt x="194" y="210"/>
                    </a:cubicBezTo>
                    <a:cubicBezTo>
                      <a:pt x="201" y="146"/>
                      <a:pt x="201" y="146"/>
                      <a:pt x="201" y="146"/>
                    </a:cubicBezTo>
                    <a:cubicBezTo>
                      <a:pt x="129" y="146"/>
                      <a:pt x="129" y="146"/>
                      <a:pt x="129" y="146"/>
                    </a:cubicBezTo>
                    <a:cubicBezTo>
                      <a:pt x="129" y="125"/>
                      <a:pt x="129" y="110"/>
                      <a:pt x="129" y="106"/>
                    </a:cubicBezTo>
                    <a:cubicBezTo>
                      <a:pt x="129" y="82"/>
                      <a:pt x="138" y="72"/>
                      <a:pt x="154" y="6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162" name="Freeform 9"/>
              <p:cNvSpPr>
                <a:spLocks/>
              </p:cNvSpPr>
              <p:nvPr/>
            </p:nvSpPr>
            <p:spPr bwMode="auto">
              <a:xfrm>
                <a:off x="8298899" y="3858940"/>
                <a:ext cx="388984" cy="272359"/>
              </a:xfrm>
              <a:custGeom>
                <a:avLst/>
                <a:gdLst>
                  <a:gd name="T0" fmla="*/ 490 w 700"/>
                  <a:gd name="T1" fmla="*/ 0 h 490"/>
                  <a:gd name="T2" fmla="*/ 472 w 700"/>
                  <a:gd name="T3" fmla="*/ 20 h 490"/>
                  <a:gd name="T4" fmla="*/ 500 w 700"/>
                  <a:gd name="T5" fmla="*/ 12 h 490"/>
                  <a:gd name="T6" fmla="*/ 520 w 700"/>
                  <a:gd name="T7" fmla="*/ 23 h 490"/>
                  <a:gd name="T8" fmla="*/ 491 w 700"/>
                  <a:gd name="T9" fmla="*/ 37 h 490"/>
                  <a:gd name="T10" fmla="*/ 467 w 700"/>
                  <a:gd name="T11" fmla="*/ 45 h 490"/>
                  <a:gd name="T12" fmla="*/ 562 w 700"/>
                  <a:gd name="T13" fmla="*/ 85 h 490"/>
                  <a:gd name="T14" fmla="*/ 617 w 700"/>
                  <a:gd name="T15" fmla="*/ 183 h 490"/>
                  <a:gd name="T16" fmla="*/ 682 w 700"/>
                  <a:gd name="T17" fmla="*/ 184 h 490"/>
                  <a:gd name="T18" fmla="*/ 696 w 700"/>
                  <a:gd name="T19" fmla="*/ 183 h 490"/>
                  <a:gd name="T20" fmla="*/ 631 w 700"/>
                  <a:gd name="T21" fmla="*/ 217 h 490"/>
                  <a:gd name="T22" fmla="*/ 635 w 700"/>
                  <a:gd name="T23" fmla="*/ 223 h 490"/>
                  <a:gd name="T24" fmla="*/ 700 w 700"/>
                  <a:gd name="T25" fmla="*/ 227 h 490"/>
                  <a:gd name="T26" fmla="*/ 620 w 700"/>
                  <a:gd name="T27" fmla="*/ 257 h 490"/>
                  <a:gd name="T28" fmla="*/ 512 w 700"/>
                  <a:gd name="T29" fmla="*/ 414 h 490"/>
                  <a:gd name="T30" fmla="*/ 292 w 700"/>
                  <a:gd name="T31" fmla="*/ 489 h 490"/>
                  <a:gd name="T32" fmla="*/ 257 w 700"/>
                  <a:gd name="T33" fmla="*/ 490 h 490"/>
                  <a:gd name="T34" fmla="*/ 215 w 700"/>
                  <a:gd name="T35" fmla="*/ 486 h 490"/>
                  <a:gd name="T36" fmla="*/ 15 w 700"/>
                  <a:gd name="T37" fmla="*/ 375 h 490"/>
                  <a:gd name="T38" fmla="*/ 0 w 700"/>
                  <a:gd name="T39" fmla="*/ 356 h 490"/>
                  <a:gd name="T40" fmla="*/ 67 w 700"/>
                  <a:gd name="T41" fmla="*/ 392 h 490"/>
                  <a:gd name="T42" fmla="*/ 241 w 700"/>
                  <a:gd name="T43" fmla="*/ 356 h 490"/>
                  <a:gd name="T44" fmla="*/ 252 w 700"/>
                  <a:gd name="T45" fmla="*/ 343 h 490"/>
                  <a:gd name="T46" fmla="*/ 212 w 700"/>
                  <a:gd name="T47" fmla="*/ 298 h 490"/>
                  <a:gd name="T48" fmla="*/ 231 w 700"/>
                  <a:gd name="T49" fmla="*/ 283 h 490"/>
                  <a:gd name="T50" fmla="*/ 206 w 700"/>
                  <a:gd name="T51" fmla="*/ 281 h 490"/>
                  <a:gd name="T52" fmla="*/ 151 w 700"/>
                  <a:gd name="T53" fmla="*/ 235 h 490"/>
                  <a:gd name="T54" fmla="*/ 185 w 700"/>
                  <a:gd name="T55" fmla="*/ 220 h 490"/>
                  <a:gd name="T56" fmla="*/ 191 w 700"/>
                  <a:gd name="T57" fmla="*/ 218 h 490"/>
                  <a:gd name="T58" fmla="*/ 118 w 700"/>
                  <a:gd name="T59" fmla="*/ 152 h 490"/>
                  <a:gd name="T60" fmla="*/ 148 w 700"/>
                  <a:gd name="T61" fmla="*/ 143 h 490"/>
                  <a:gd name="T62" fmla="*/ 155 w 700"/>
                  <a:gd name="T63" fmla="*/ 140 h 490"/>
                  <a:gd name="T64" fmla="*/ 104 w 700"/>
                  <a:gd name="T65" fmla="*/ 81 h 490"/>
                  <a:gd name="T66" fmla="*/ 103 w 700"/>
                  <a:gd name="T67" fmla="*/ 55 h 490"/>
                  <a:gd name="T68" fmla="*/ 266 w 700"/>
                  <a:gd name="T69" fmla="*/ 126 h 490"/>
                  <a:gd name="T70" fmla="*/ 333 w 700"/>
                  <a:gd name="T71" fmla="*/ 176 h 490"/>
                  <a:gd name="T72" fmla="*/ 382 w 700"/>
                  <a:gd name="T73" fmla="*/ 76 h 490"/>
                  <a:gd name="T74" fmla="*/ 445 w 700"/>
                  <a:gd name="T75" fmla="*/ 6 h 490"/>
                  <a:gd name="T76" fmla="*/ 439 w 700"/>
                  <a:gd name="T77" fmla="*/ 22 h 490"/>
                  <a:gd name="T78" fmla="*/ 438 w 700"/>
                  <a:gd name="T79" fmla="*/ 22 h 490"/>
                  <a:gd name="T80" fmla="*/ 441 w 700"/>
                  <a:gd name="T81" fmla="*/ 20 h 490"/>
                  <a:gd name="T82" fmla="*/ 490 w 700"/>
                  <a:gd name="T83"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490">
                    <a:moveTo>
                      <a:pt x="490" y="0"/>
                    </a:moveTo>
                    <a:cubicBezTo>
                      <a:pt x="490" y="0"/>
                      <a:pt x="490" y="0"/>
                      <a:pt x="490" y="0"/>
                    </a:cubicBezTo>
                    <a:cubicBezTo>
                      <a:pt x="490" y="5"/>
                      <a:pt x="487" y="8"/>
                      <a:pt x="484" y="12"/>
                    </a:cubicBezTo>
                    <a:cubicBezTo>
                      <a:pt x="480" y="15"/>
                      <a:pt x="476" y="17"/>
                      <a:pt x="472" y="20"/>
                    </a:cubicBezTo>
                    <a:cubicBezTo>
                      <a:pt x="474" y="21"/>
                      <a:pt x="474" y="20"/>
                      <a:pt x="475" y="20"/>
                    </a:cubicBezTo>
                    <a:cubicBezTo>
                      <a:pt x="484" y="17"/>
                      <a:pt x="492" y="14"/>
                      <a:pt x="500" y="12"/>
                    </a:cubicBezTo>
                    <a:cubicBezTo>
                      <a:pt x="506" y="11"/>
                      <a:pt x="512" y="10"/>
                      <a:pt x="517" y="12"/>
                    </a:cubicBezTo>
                    <a:cubicBezTo>
                      <a:pt x="522" y="14"/>
                      <a:pt x="524" y="19"/>
                      <a:pt x="520" y="23"/>
                    </a:cubicBezTo>
                    <a:cubicBezTo>
                      <a:pt x="518" y="25"/>
                      <a:pt x="516" y="27"/>
                      <a:pt x="514" y="28"/>
                    </a:cubicBezTo>
                    <a:cubicBezTo>
                      <a:pt x="507" y="32"/>
                      <a:pt x="499" y="35"/>
                      <a:pt x="491" y="37"/>
                    </a:cubicBezTo>
                    <a:cubicBezTo>
                      <a:pt x="482" y="40"/>
                      <a:pt x="473" y="42"/>
                      <a:pt x="464" y="45"/>
                    </a:cubicBezTo>
                    <a:cubicBezTo>
                      <a:pt x="465" y="45"/>
                      <a:pt x="466" y="45"/>
                      <a:pt x="467" y="45"/>
                    </a:cubicBezTo>
                    <a:cubicBezTo>
                      <a:pt x="474" y="46"/>
                      <a:pt x="480" y="46"/>
                      <a:pt x="487" y="48"/>
                    </a:cubicBezTo>
                    <a:cubicBezTo>
                      <a:pt x="516" y="53"/>
                      <a:pt x="541" y="65"/>
                      <a:pt x="562" y="85"/>
                    </a:cubicBezTo>
                    <a:cubicBezTo>
                      <a:pt x="590" y="111"/>
                      <a:pt x="606" y="143"/>
                      <a:pt x="614" y="179"/>
                    </a:cubicBezTo>
                    <a:cubicBezTo>
                      <a:pt x="615" y="181"/>
                      <a:pt x="615" y="182"/>
                      <a:pt x="617" y="183"/>
                    </a:cubicBezTo>
                    <a:cubicBezTo>
                      <a:pt x="624" y="184"/>
                      <a:pt x="631" y="185"/>
                      <a:pt x="638" y="186"/>
                    </a:cubicBezTo>
                    <a:cubicBezTo>
                      <a:pt x="653" y="188"/>
                      <a:pt x="667" y="188"/>
                      <a:pt x="682" y="184"/>
                    </a:cubicBezTo>
                    <a:cubicBezTo>
                      <a:pt x="687" y="183"/>
                      <a:pt x="692" y="182"/>
                      <a:pt x="697" y="179"/>
                    </a:cubicBezTo>
                    <a:cubicBezTo>
                      <a:pt x="697" y="181"/>
                      <a:pt x="696" y="182"/>
                      <a:pt x="696" y="183"/>
                    </a:cubicBezTo>
                    <a:cubicBezTo>
                      <a:pt x="692" y="190"/>
                      <a:pt x="687" y="196"/>
                      <a:pt x="681" y="200"/>
                    </a:cubicBezTo>
                    <a:cubicBezTo>
                      <a:pt x="666" y="211"/>
                      <a:pt x="649" y="215"/>
                      <a:pt x="631" y="217"/>
                    </a:cubicBezTo>
                    <a:cubicBezTo>
                      <a:pt x="629" y="218"/>
                      <a:pt x="626" y="218"/>
                      <a:pt x="623" y="218"/>
                    </a:cubicBezTo>
                    <a:cubicBezTo>
                      <a:pt x="627" y="221"/>
                      <a:pt x="631" y="222"/>
                      <a:pt x="635" y="223"/>
                    </a:cubicBezTo>
                    <a:cubicBezTo>
                      <a:pt x="650" y="227"/>
                      <a:pt x="666" y="229"/>
                      <a:pt x="682" y="228"/>
                    </a:cubicBezTo>
                    <a:cubicBezTo>
                      <a:pt x="688" y="228"/>
                      <a:pt x="694" y="227"/>
                      <a:pt x="700" y="227"/>
                    </a:cubicBezTo>
                    <a:cubicBezTo>
                      <a:pt x="699" y="228"/>
                      <a:pt x="698" y="229"/>
                      <a:pt x="697" y="230"/>
                    </a:cubicBezTo>
                    <a:cubicBezTo>
                      <a:pt x="676" y="251"/>
                      <a:pt x="650" y="259"/>
                      <a:pt x="620" y="257"/>
                    </a:cubicBezTo>
                    <a:cubicBezTo>
                      <a:pt x="616" y="257"/>
                      <a:pt x="616" y="257"/>
                      <a:pt x="615" y="260"/>
                    </a:cubicBezTo>
                    <a:cubicBezTo>
                      <a:pt x="598" y="323"/>
                      <a:pt x="564" y="374"/>
                      <a:pt x="512" y="414"/>
                    </a:cubicBezTo>
                    <a:cubicBezTo>
                      <a:pt x="476" y="441"/>
                      <a:pt x="436" y="460"/>
                      <a:pt x="393" y="472"/>
                    </a:cubicBezTo>
                    <a:cubicBezTo>
                      <a:pt x="360" y="482"/>
                      <a:pt x="326" y="487"/>
                      <a:pt x="292" y="489"/>
                    </a:cubicBezTo>
                    <a:cubicBezTo>
                      <a:pt x="289" y="490"/>
                      <a:pt x="287" y="489"/>
                      <a:pt x="284" y="490"/>
                    </a:cubicBezTo>
                    <a:cubicBezTo>
                      <a:pt x="275" y="490"/>
                      <a:pt x="266" y="490"/>
                      <a:pt x="257" y="490"/>
                    </a:cubicBezTo>
                    <a:cubicBezTo>
                      <a:pt x="256" y="490"/>
                      <a:pt x="256" y="490"/>
                      <a:pt x="255" y="490"/>
                    </a:cubicBezTo>
                    <a:cubicBezTo>
                      <a:pt x="241" y="489"/>
                      <a:pt x="228" y="488"/>
                      <a:pt x="215" y="486"/>
                    </a:cubicBezTo>
                    <a:cubicBezTo>
                      <a:pt x="181" y="480"/>
                      <a:pt x="149" y="470"/>
                      <a:pt x="118" y="454"/>
                    </a:cubicBezTo>
                    <a:cubicBezTo>
                      <a:pt x="79" y="434"/>
                      <a:pt x="44" y="408"/>
                      <a:pt x="15" y="375"/>
                    </a:cubicBezTo>
                    <a:cubicBezTo>
                      <a:pt x="9" y="369"/>
                      <a:pt x="4" y="363"/>
                      <a:pt x="0" y="356"/>
                    </a:cubicBezTo>
                    <a:cubicBezTo>
                      <a:pt x="0" y="356"/>
                      <a:pt x="0" y="356"/>
                      <a:pt x="0" y="356"/>
                    </a:cubicBezTo>
                    <a:cubicBezTo>
                      <a:pt x="0" y="356"/>
                      <a:pt x="1" y="356"/>
                      <a:pt x="1" y="356"/>
                    </a:cubicBezTo>
                    <a:cubicBezTo>
                      <a:pt x="21" y="372"/>
                      <a:pt x="43" y="384"/>
                      <a:pt x="67" y="392"/>
                    </a:cubicBezTo>
                    <a:cubicBezTo>
                      <a:pt x="102" y="403"/>
                      <a:pt x="137" y="404"/>
                      <a:pt x="173" y="393"/>
                    </a:cubicBezTo>
                    <a:cubicBezTo>
                      <a:pt x="198" y="385"/>
                      <a:pt x="220" y="372"/>
                      <a:pt x="241" y="356"/>
                    </a:cubicBezTo>
                    <a:cubicBezTo>
                      <a:pt x="246" y="352"/>
                      <a:pt x="251" y="348"/>
                      <a:pt x="256" y="343"/>
                    </a:cubicBezTo>
                    <a:cubicBezTo>
                      <a:pt x="254" y="343"/>
                      <a:pt x="253" y="343"/>
                      <a:pt x="252" y="343"/>
                    </a:cubicBezTo>
                    <a:cubicBezTo>
                      <a:pt x="239" y="343"/>
                      <a:pt x="227" y="340"/>
                      <a:pt x="217" y="333"/>
                    </a:cubicBezTo>
                    <a:cubicBezTo>
                      <a:pt x="204" y="323"/>
                      <a:pt x="202" y="310"/>
                      <a:pt x="212" y="298"/>
                    </a:cubicBezTo>
                    <a:cubicBezTo>
                      <a:pt x="214" y="296"/>
                      <a:pt x="216" y="293"/>
                      <a:pt x="219" y="291"/>
                    </a:cubicBezTo>
                    <a:cubicBezTo>
                      <a:pt x="223" y="288"/>
                      <a:pt x="227" y="286"/>
                      <a:pt x="231" y="283"/>
                    </a:cubicBezTo>
                    <a:cubicBezTo>
                      <a:pt x="230" y="283"/>
                      <a:pt x="230" y="283"/>
                      <a:pt x="229" y="283"/>
                    </a:cubicBezTo>
                    <a:cubicBezTo>
                      <a:pt x="221" y="283"/>
                      <a:pt x="214" y="283"/>
                      <a:pt x="206" y="281"/>
                    </a:cubicBezTo>
                    <a:cubicBezTo>
                      <a:pt x="182" y="276"/>
                      <a:pt x="163" y="264"/>
                      <a:pt x="150" y="242"/>
                    </a:cubicBezTo>
                    <a:cubicBezTo>
                      <a:pt x="147" y="238"/>
                      <a:pt x="147" y="238"/>
                      <a:pt x="151" y="235"/>
                    </a:cubicBezTo>
                    <a:cubicBezTo>
                      <a:pt x="151" y="234"/>
                      <a:pt x="151" y="234"/>
                      <a:pt x="151" y="234"/>
                    </a:cubicBezTo>
                    <a:cubicBezTo>
                      <a:pt x="161" y="226"/>
                      <a:pt x="172" y="222"/>
                      <a:pt x="185" y="220"/>
                    </a:cubicBezTo>
                    <a:cubicBezTo>
                      <a:pt x="188" y="220"/>
                      <a:pt x="190" y="219"/>
                      <a:pt x="193" y="219"/>
                    </a:cubicBezTo>
                    <a:cubicBezTo>
                      <a:pt x="192" y="218"/>
                      <a:pt x="191" y="218"/>
                      <a:pt x="191" y="218"/>
                    </a:cubicBezTo>
                    <a:cubicBezTo>
                      <a:pt x="173" y="213"/>
                      <a:pt x="157" y="207"/>
                      <a:pt x="143" y="195"/>
                    </a:cubicBezTo>
                    <a:cubicBezTo>
                      <a:pt x="130" y="184"/>
                      <a:pt x="121" y="170"/>
                      <a:pt x="118" y="152"/>
                    </a:cubicBezTo>
                    <a:cubicBezTo>
                      <a:pt x="117" y="147"/>
                      <a:pt x="117" y="147"/>
                      <a:pt x="122" y="147"/>
                    </a:cubicBezTo>
                    <a:cubicBezTo>
                      <a:pt x="130" y="145"/>
                      <a:pt x="139" y="144"/>
                      <a:pt x="148" y="143"/>
                    </a:cubicBezTo>
                    <a:cubicBezTo>
                      <a:pt x="151" y="142"/>
                      <a:pt x="154" y="143"/>
                      <a:pt x="157" y="142"/>
                    </a:cubicBezTo>
                    <a:cubicBezTo>
                      <a:pt x="156" y="141"/>
                      <a:pt x="156" y="141"/>
                      <a:pt x="155" y="140"/>
                    </a:cubicBezTo>
                    <a:cubicBezTo>
                      <a:pt x="149" y="137"/>
                      <a:pt x="143" y="133"/>
                      <a:pt x="138" y="128"/>
                    </a:cubicBezTo>
                    <a:cubicBezTo>
                      <a:pt x="122" y="116"/>
                      <a:pt x="110" y="101"/>
                      <a:pt x="104" y="81"/>
                    </a:cubicBezTo>
                    <a:cubicBezTo>
                      <a:pt x="101" y="73"/>
                      <a:pt x="100" y="65"/>
                      <a:pt x="100" y="56"/>
                    </a:cubicBezTo>
                    <a:cubicBezTo>
                      <a:pt x="100" y="54"/>
                      <a:pt x="101" y="54"/>
                      <a:pt x="103" y="55"/>
                    </a:cubicBezTo>
                    <a:cubicBezTo>
                      <a:pt x="105" y="56"/>
                      <a:pt x="107" y="56"/>
                      <a:pt x="110" y="57"/>
                    </a:cubicBezTo>
                    <a:cubicBezTo>
                      <a:pt x="163" y="78"/>
                      <a:pt x="216" y="100"/>
                      <a:pt x="266" y="126"/>
                    </a:cubicBezTo>
                    <a:cubicBezTo>
                      <a:pt x="276" y="131"/>
                      <a:pt x="285" y="136"/>
                      <a:pt x="293" y="142"/>
                    </a:cubicBezTo>
                    <a:cubicBezTo>
                      <a:pt x="307" y="152"/>
                      <a:pt x="320" y="163"/>
                      <a:pt x="333" y="176"/>
                    </a:cubicBezTo>
                    <a:cubicBezTo>
                      <a:pt x="335" y="178"/>
                      <a:pt x="335" y="178"/>
                      <a:pt x="336" y="175"/>
                    </a:cubicBezTo>
                    <a:cubicBezTo>
                      <a:pt x="348" y="140"/>
                      <a:pt x="363" y="107"/>
                      <a:pt x="382" y="76"/>
                    </a:cubicBezTo>
                    <a:cubicBezTo>
                      <a:pt x="394" y="55"/>
                      <a:pt x="408" y="36"/>
                      <a:pt x="426" y="20"/>
                    </a:cubicBezTo>
                    <a:cubicBezTo>
                      <a:pt x="432" y="15"/>
                      <a:pt x="438" y="10"/>
                      <a:pt x="445" y="6"/>
                    </a:cubicBezTo>
                    <a:cubicBezTo>
                      <a:pt x="445" y="9"/>
                      <a:pt x="443" y="11"/>
                      <a:pt x="442" y="14"/>
                    </a:cubicBezTo>
                    <a:cubicBezTo>
                      <a:pt x="441" y="17"/>
                      <a:pt x="439" y="19"/>
                      <a:pt x="439" y="22"/>
                    </a:cubicBezTo>
                    <a:cubicBezTo>
                      <a:pt x="439" y="22"/>
                      <a:pt x="438" y="22"/>
                      <a:pt x="438" y="22"/>
                    </a:cubicBezTo>
                    <a:cubicBezTo>
                      <a:pt x="438" y="22"/>
                      <a:pt x="438" y="22"/>
                      <a:pt x="438" y="22"/>
                    </a:cubicBezTo>
                    <a:cubicBezTo>
                      <a:pt x="439" y="22"/>
                      <a:pt x="439" y="22"/>
                      <a:pt x="439" y="22"/>
                    </a:cubicBezTo>
                    <a:cubicBezTo>
                      <a:pt x="439" y="21"/>
                      <a:pt x="440" y="21"/>
                      <a:pt x="441" y="20"/>
                    </a:cubicBezTo>
                    <a:cubicBezTo>
                      <a:pt x="450" y="14"/>
                      <a:pt x="459" y="9"/>
                      <a:pt x="469" y="5"/>
                    </a:cubicBezTo>
                    <a:cubicBezTo>
                      <a:pt x="476" y="3"/>
                      <a:pt x="483" y="1"/>
                      <a:pt x="49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sp>
        <p:nvSpPr>
          <p:cNvPr id="229" name="TextBox 228"/>
          <p:cNvSpPr txBox="1"/>
          <p:nvPr/>
        </p:nvSpPr>
        <p:spPr>
          <a:xfrm>
            <a:off x="7693645" y="5867403"/>
            <a:ext cx="4183866" cy="430865"/>
          </a:xfrm>
          <a:prstGeom prst="rect">
            <a:avLst/>
          </a:prstGeom>
          <a:solidFill>
            <a:srgbClr val="D3D3DA"/>
          </a:solidFill>
          <a:ln>
            <a:gradFill flip="none" rotWithShape="1">
              <a:gsLst>
                <a:gs pos="25000">
                  <a:schemeClr val="accent5"/>
                </a:gs>
                <a:gs pos="0">
                  <a:schemeClr val="accent1">
                    <a:lumMod val="60000"/>
                    <a:lumOff val="40000"/>
                    <a:alpha val="0"/>
                  </a:schemeClr>
                </a:gs>
                <a:gs pos="75000">
                  <a:schemeClr val="accent5"/>
                </a:gs>
                <a:gs pos="50000">
                  <a:schemeClr val="accent5"/>
                </a:gs>
                <a:gs pos="100000">
                  <a:schemeClr val="tx2">
                    <a:lumMod val="60000"/>
                    <a:lumOff val="40000"/>
                    <a:alpha val="0"/>
                  </a:schemeClr>
                </a:gs>
              </a:gsLst>
              <a:lin ang="0" scaled="1"/>
              <a:tileRect/>
            </a:gradFill>
          </a:ln>
          <a:effectLst/>
        </p:spPr>
        <p:style>
          <a:lnRef idx="1">
            <a:schemeClr val="accent1"/>
          </a:lnRef>
          <a:fillRef idx="0">
            <a:schemeClr val="accent1"/>
          </a:fillRef>
          <a:effectRef idx="0">
            <a:schemeClr val="accent1"/>
          </a:effectRef>
          <a:fontRef idx="minor">
            <a:schemeClr val="tx1"/>
          </a:fontRef>
        </p:style>
        <p:txBody>
          <a:bodyPr lIns="91436" tIns="45719" rIns="91436" bIns="45719" rtlCol="0" anchor="ctr"/>
          <a:lstStyle>
            <a:defPPr>
              <a:defRPr lang="en-US"/>
            </a:defPPr>
            <a:lvl1pPr algn="ctr">
              <a:defRPr sz="2000" b="1">
                <a:solidFill>
                  <a:schemeClr val="tx2"/>
                </a:solidFill>
                <a:latin typeface="Ciscolight"/>
              </a:defRPr>
            </a:lvl1pPr>
          </a:lstStyle>
          <a:p>
            <a:r>
              <a:rPr lang="en-US" dirty="0" smtClean="0">
                <a:solidFill>
                  <a:srgbClr val="FFFFFF"/>
                </a:solidFill>
              </a:rPr>
              <a:t>Virtual </a:t>
            </a:r>
            <a:r>
              <a:rPr lang="en-US" dirty="0">
                <a:solidFill>
                  <a:srgbClr val="FFFFFF"/>
                </a:solidFill>
              </a:rPr>
              <a:t>Customer Care</a:t>
            </a:r>
          </a:p>
        </p:txBody>
      </p:sp>
      <p:grpSp>
        <p:nvGrpSpPr>
          <p:cNvPr id="55" name="Group 54"/>
          <p:cNvGrpSpPr/>
          <p:nvPr/>
        </p:nvGrpSpPr>
        <p:grpSpPr>
          <a:xfrm>
            <a:off x="74613" y="3974195"/>
            <a:ext cx="2574976" cy="1781291"/>
            <a:chOff x="74612" y="3974193"/>
            <a:chExt cx="2574976" cy="1781290"/>
          </a:xfrm>
        </p:grpSpPr>
        <p:sp>
          <p:nvSpPr>
            <p:cNvPr id="25" name="Rectangle 24"/>
            <p:cNvSpPr/>
            <p:nvPr/>
          </p:nvSpPr>
          <p:spPr>
            <a:xfrm>
              <a:off x="74612" y="3974193"/>
              <a:ext cx="2574976" cy="724792"/>
            </a:xfrm>
            <a:prstGeom prst="rect">
              <a:avLst/>
            </a:prstGeom>
            <a:effectLst/>
          </p:spPr>
          <p:txBody>
            <a:bodyPr wrap="square" lIns="121899" tIns="60949" rIns="121899" bIns="60949">
              <a:spAutoFit/>
            </a:bodyPr>
            <a:lstStyle/>
            <a:p>
              <a:pPr algn="ctr">
                <a:lnSpc>
                  <a:spcPct val="90000"/>
                </a:lnSpc>
                <a:defRPr/>
              </a:pPr>
              <a:r>
                <a:rPr lang="en-US" sz="1900" kern="0" dirty="0">
                  <a:solidFill>
                    <a:schemeClr val="bg1"/>
                  </a:solidFill>
                  <a:latin typeface="Gill Sans MT"/>
                  <a:cs typeface="Gill Sans MT"/>
                </a:rPr>
                <a:t>Wave 1:</a:t>
              </a:r>
              <a:endParaRPr lang="en-US" sz="1900" dirty="0">
                <a:solidFill>
                  <a:schemeClr val="bg1"/>
                </a:solidFill>
                <a:latin typeface="Gill Sans MT"/>
                <a:cs typeface="Gill Sans MT"/>
              </a:endParaRPr>
            </a:p>
            <a:p>
              <a:pPr algn="ctr">
                <a:lnSpc>
                  <a:spcPct val="90000"/>
                </a:lnSpc>
                <a:defRPr/>
              </a:pPr>
              <a:r>
                <a:rPr lang="en-US" b="1" kern="0" dirty="0">
                  <a:solidFill>
                    <a:schemeClr val="bg1"/>
                  </a:solidFill>
                  <a:latin typeface="Gill Sans MT"/>
                  <a:cs typeface="Gill Sans MT"/>
                </a:rPr>
                <a:t>Voice Channel</a:t>
              </a:r>
            </a:p>
          </p:txBody>
        </p:sp>
        <p:grpSp>
          <p:nvGrpSpPr>
            <p:cNvPr id="314" name="Group 313"/>
            <p:cNvGrpSpPr/>
            <p:nvPr/>
          </p:nvGrpSpPr>
          <p:grpSpPr>
            <a:xfrm>
              <a:off x="884320" y="4799921"/>
              <a:ext cx="955562" cy="955562"/>
              <a:chOff x="4325939" y="5019566"/>
              <a:chExt cx="752585" cy="752586"/>
            </a:xfrm>
          </p:grpSpPr>
          <p:sp>
            <p:nvSpPr>
              <p:cNvPr id="315" name="Freeform 314"/>
              <p:cNvSpPr/>
              <p:nvPr/>
            </p:nvSpPr>
            <p:spPr>
              <a:xfrm>
                <a:off x="4325939" y="5019566"/>
                <a:ext cx="752585" cy="752586"/>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endParaRPr lang="en-US" sz="800" b="1" dirty="0">
                  <a:latin typeface="Gill Sans MT"/>
                  <a:cs typeface="Gill Sans MT"/>
                </a:endParaRPr>
              </a:p>
            </p:txBody>
          </p:sp>
          <p:grpSp>
            <p:nvGrpSpPr>
              <p:cNvPr id="316" name="Group 315"/>
              <p:cNvGrpSpPr/>
              <p:nvPr/>
            </p:nvGrpSpPr>
            <p:grpSpPr>
              <a:xfrm>
                <a:off x="4524248" y="5220281"/>
                <a:ext cx="355967" cy="351157"/>
                <a:chOff x="1344082" y="3872031"/>
                <a:chExt cx="587375" cy="579438"/>
              </a:xfrm>
              <a:solidFill>
                <a:schemeClr val="bg1"/>
              </a:solidFill>
            </p:grpSpPr>
            <p:sp>
              <p:nvSpPr>
                <p:cNvPr id="317" name="Freeform 36"/>
                <p:cNvSpPr>
                  <a:spLocks/>
                </p:cNvSpPr>
                <p:nvPr/>
              </p:nvSpPr>
              <p:spPr bwMode="auto">
                <a:xfrm>
                  <a:off x="1344082" y="3902194"/>
                  <a:ext cx="557213" cy="549275"/>
                </a:xfrm>
                <a:custGeom>
                  <a:avLst/>
                  <a:gdLst>
                    <a:gd name="T0" fmla="*/ 17 w 56"/>
                    <a:gd name="T1" fmla="*/ 39 h 55"/>
                    <a:gd name="T2" fmla="*/ 40 w 56"/>
                    <a:gd name="T3" fmla="*/ 53 h 55"/>
                    <a:gd name="T4" fmla="*/ 53 w 56"/>
                    <a:gd name="T5" fmla="*/ 50 h 55"/>
                    <a:gd name="T6" fmla="*/ 55 w 56"/>
                    <a:gd name="T7" fmla="*/ 42 h 55"/>
                    <a:gd name="T8" fmla="*/ 39 w 56"/>
                    <a:gd name="T9" fmla="*/ 36 h 55"/>
                    <a:gd name="T10" fmla="*/ 34 w 56"/>
                    <a:gd name="T11" fmla="*/ 38 h 55"/>
                    <a:gd name="T12" fmla="*/ 17 w 56"/>
                    <a:gd name="T13" fmla="*/ 22 h 55"/>
                    <a:gd name="T14" fmla="*/ 20 w 56"/>
                    <a:gd name="T15" fmla="*/ 17 h 55"/>
                    <a:gd name="T16" fmla="*/ 14 w 56"/>
                    <a:gd name="T17" fmla="*/ 0 h 55"/>
                    <a:gd name="T18" fmla="*/ 6 w 56"/>
                    <a:gd name="T19" fmla="*/ 3 h 55"/>
                    <a:gd name="T20" fmla="*/ 2 w 56"/>
                    <a:gd name="T21" fmla="*/ 16 h 55"/>
                    <a:gd name="T22" fmla="*/ 17 w 56"/>
                    <a:gd name="T2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5">
                      <a:moveTo>
                        <a:pt x="17" y="39"/>
                      </a:moveTo>
                      <a:cubicBezTo>
                        <a:pt x="26" y="49"/>
                        <a:pt x="34" y="52"/>
                        <a:pt x="40" y="53"/>
                      </a:cubicBezTo>
                      <a:cubicBezTo>
                        <a:pt x="46" y="55"/>
                        <a:pt x="52" y="52"/>
                        <a:pt x="53" y="50"/>
                      </a:cubicBezTo>
                      <a:cubicBezTo>
                        <a:pt x="54" y="49"/>
                        <a:pt x="55" y="43"/>
                        <a:pt x="55" y="42"/>
                      </a:cubicBezTo>
                      <a:cubicBezTo>
                        <a:pt x="56" y="38"/>
                        <a:pt x="41" y="32"/>
                        <a:pt x="39" y="36"/>
                      </a:cubicBezTo>
                      <a:cubicBezTo>
                        <a:pt x="38" y="37"/>
                        <a:pt x="37" y="40"/>
                        <a:pt x="34" y="38"/>
                      </a:cubicBezTo>
                      <a:cubicBezTo>
                        <a:pt x="31" y="37"/>
                        <a:pt x="19" y="25"/>
                        <a:pt x="17" y="22"/>
                      </a:cubicBezTo>
                      <a:cubicBezTo>
                        <a:pt x="15" y="18"/>
                        <a:pt x="19" y="18"/>
                        <a:pt x="20" y="17"/>
                      </a:cubicBezTo>
                      <a:cubicBezTo>
                        <a:pt x="24" y="15"/>
                        <a:pt x="18" y="0"/>
                        <a:pt x="14" y="0"/>
                      </a:cubicBezTo>
                      <a:cubicBezTo>
                        <a:pt x="13" y="0"/>
                        <a:pt x="7" y="2"/>
                        <a:pt x="6" y="3"/>
                      </a:cubicBezTo>
                      <a:cubicBezTo>
                        <a:pt x="4" y="4"/>
                        <a:pt x="0" y="9"/>
                        <a:pt x="2" y="16"/>
                      </a:cubicBezTo>
                      <a:cubicBezTo>
                        <a:pt x="4" y="21"/>
                        <a:pt x="7" y="29"/>
                        <a:pt x="1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18" name="Freeform 37"/>
                <p:cNvSpPr>
                  <a:spLocks/>
                </p:cNvSpPr>
                <p:nvPr/>
              </p:nvSpPr>
              <p:spPr bwMode="auto">
                <a:xfrm>
                  <a:off x="1612369" y="3972044"/>
                  <a:ext cx="209550" cy="219075"/>
                </a:xfrm>
                <a:custGeom>
                  <a:avLst/>
                  <a:gdLst>
                    <a:gd name="T0" fmla="*/ 16 w 21"/>
                    <a:gd name="T1" fmla="*/ 19 h 22"/>
                    <a:gd name="T2" fmla="*/ 12 w 21"/>
                    <a:gd name="T3" fmla="*/ 10 h 22"/>
                    <a:gd name="T4" fmla="*/ 12 w 21"/>
                    <a:gd name="T5" fmla="*/ 10 h 22"/>
                    <a:gd name="T6" fmla="*/ 2 w 21"/>
                    <a:gd name="T7" fmla="*/ 6 h 22"/>
                    <a:gd name="T8" fmla="*/ 2 w 21"/>
                    <a:gd name="T9" fmla="*/ 6 h 22"/>
                    <a:gd name="T10" fmla="*/ 0 w 21"/>
                    <a:gd name="T11" fmla="*/ 3 h 22"/>
                    <a:gd name="T12" fmla="*/ 0 w 21"/>
                    <a:gd name="T13" fmla="*/ 3 h 22"/>
                    <a:gd name="T14" fmla="*/ 2 w 21"/>
                    <a:gd name="T15" fmla="*/ 0 h 22"/>
                    <a:gd name="T16" fmla="*/ 2 w 21"/>
                    <a:gd name="T17" fmla="*/ 0 h 22"/>
                    <a:gd name="T18" fmla="*/ 16 w 21"/>
                    <a:gd name="T19" fmla="*/ 6 h 22"/>
                    <a:gd name="T20" fmla="*/ 16 w 21"/>
                    <a:gd name="T21" fmla="*/ 6 h 22"/>
                    <a:gd name="T22" fmla="*/ 21 w 21"/>
                    <a:gd name="T23" fmla="*/ 19 h 22"/>
                    <a:gd name="T24" fmla="*/ 21 w 21"/>
                    <a:gd name="T25" fmla="*/ 19 h 22"/>
                    <a:gd name="T26" fmla="*/ 18 w 21"/>
                    <a:gd name="T27" fmla="*/ 22 h 22"/>
                    <a:gd name="T28" fmla="*/ 18 w 21"/>
                    <a:gd name="T29" fmla="*/ 22 h 22"/>
                    <a:gd name="T30" fmla="*/ 16 w 21"/>
                    <a:gd name="T31"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2">
                      <a:moveTo>
                        <a:pt x="16" y="19"/>
                      </a:moveTo>
                      <a:cubicBezTo>
                        <a:pt x="16" y="16"/>
                        <a:pt x="14" y="12"/>
                        <a:pt x="12" y="10"/>
                      </a:cubicBezTo>
                      <a:cubicBezTo>
                        <a:pt x="12" y="10"/>
                        <a:pt x="12" y="10"/>
                        <a:pt x="12" y="10"/>
                      </a:cubicBezTo>
                      <a:cubicBezTo>
                        <a:pt x="9" y="8"/>
                        <a:pt x="6" y="6"/>
                        <a:pt x="2" y="6"/>
                      </a:cubicBezTo>
                      <a:cubicBezTo>
                        <a:pt x="2" y="6"/>
                        <a:pt x="2" y="6"/>
                        <a:pt x="2" y="6"/>
                      </a:cubicBezTo>
                      <a:cubicBezTo>
                        <a:pt x="1" y="6"/>
                        <a:pt x="0" y="5"/>
                        <a:pt x="0" y="3"/>
                      </a:cubicBezTo>
                      <a:cubicBezTo>
                        <a:pt x="0" y="3"/>
                        <a:pt x="0" y="3"/>
                        <a:pt x="0" y="3"/>
                      </a:cubicBezTo>
                      <a:cubicBezTo>
                        <a:pt x="0" y="2"/>
                        <a:pt x="1" y="0"/>
                        <a:pt x="2" y="0"/>
                      </a:cubicBezTo>
                      <a:cubicBezTo>
                        <a:pt x="2" y="0"/>
                        <a:pt x="2" y="0"/>
                        <a:pt x="2" y="0"/>
                      </a:cubicBezTo>
                      <a:cubicBezTo>
                        <a:pt x="8" y="0"/>
                        <a:pt x="12" y="3"/>
                        <a:pt x="16" y="6"/>
                      </a:cubicBezTo>
                      <a:cubicBezTo>
                        <a:pt x="16" y="6"/>
                        <a:pt x="16" y="6"/>
                        <a:pt x="16" y="6"/>
                      </a:cubicBezTo>
                      <a:cubicBezTo>
                        <a:pt x="19" y="9"/>
                        <a:pt x="21" y="14"/>
                        <a:pt x="21" y="19"/>
                      </a:cubicBezTo>
                      <a:cubicBezTo>
                        <a:pt x="21" y="19"/>
                        <a:pt x="21" y="19"/>
                        <a:pt x="21" y="19"/>
                      </a:cubicBezTo>
                      <a:cubicBezTo>
                        <a:pt x="21" y="21"/>
                        <a:pt x="20" y="22"/>
                        <a:pt x="18" y="22"/>
                      </a:cubicBezTo>
                      <a:cubicBezTo>
                        <a:pt x="18" y="22"/>
                        <a:pt x="18" y="22"/>
                        <a:pt x="18" y="22"/>
                      </a:cubicBezTo>
                      <a:cubicBezTo>
                        <a:pt x="17" y="22"/>
                        <a:pt x="16" y="21"/>
                        <a:pt x="1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19" name="Freeform 38"/>
                <p:cNvSpPr>
                  <a:spLocks/>
                </p:cNvSpPr>
                <p:nvPr/>
              </p:nvSpPr>
              <p:spPr bwMode="auto">
                <a:xfrm>
                  <a:off x="1623482" y="3872031"/>
                  <a:ext cx="307975" cy="300038"/>
                </a:xfrm>
                <a:custGeom>
                  <a:avLst/>
                  <a:gdLst>
                    <a:gd name="T0" fmla="*/ 25 w 31"/>
                    <a:gd name="T1" fmla="*/ 27 h 30"/>
                    <a:gd name="T2" fmla="*/ 25 w 31"/>
                    <a:gd name="T3" fmla="*/ 27 h 30"/>
                    <a:gd name="T4" fmla="*/ 19 w 31"/>
                    <a:gd name="T5" fmla="*/ 12 h 30"/>
                    <a:gd name="T6" fmla="*/ 19 w 31"/>
                    <a:gd name="T7" fmla="*/ 12 h 30"/>
                    <a:gd name="T8" fmla="*/ 3 w 31"/>
                    <a:gd name="T9" fmla="*/ 5 h 30"/>
                    <a:gd name="T10" fmla="*/ 3 w 31"/>
                    <a:gd name="T11" fmla="*/ 5 h 30"/>
                    <a:gd name="T12" fmla="*/ 0 w 31"/>
                    <a:gd name="T13" fmla="*/ 2 h 30"/>
                    <a:gd name="T14" fmla="*/ 0 w 31"/>
                    <a:gd name="T15" fmla="*/ 2 h 30"/>
                    <a:gd name="T16" fmla="*/ 3 w 31"/>
                    <a:gd name="T17" fmla="*/ 0 h 30"/>
                    <a:gd name="T18" fmla="*/ 3 w 31"/>
                    <a:gd name="T19" fmla="*/ 0 h 30"/>
                    <a:gd name="T20" fmla="*/ 23 w 31"/>
                    <a:gd name="T21" fmla="*/ 8 h 30"/>
                    <a:gd name="T22" fmla="*/ 23 w 31"/>
                    <a:gd name="T23" fmla="*/ 8 h 30"/>
                    <a:gd name="T24" fmla="*/ 31 w 31"/>
                    <a:gd name="T25" fmla="*/ 27 h 30"/>
                    <a:gd name="T26" fmla="*/ 31 w 31"/>
                    <a:gd name="T27" fmla="*/ 27 h 30"/>
                    <a:gd name="T28" fmla="*/ 28 w 31"/>
                    <a:gd name="T29" fmla="*/ 30 h 30"/>
                    <a:gd name="T30" fmla="*/ 25 w 31"/>
                    <a:gd name="T31"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0">
                      <a:moveTo>
                        <a:pt x="25" y="27"/>
                      </a:moveTo>
                      <a:cubicBezTo>
                        <a:pt x="25" y="27"/>
                        <a:pt x="25" y="27"/>
                        <a:pt x="25" y="27"/>
                      </a:cubicBezTo>
                      <a:cubicBezTo>
                        <a:pt x="25" y="21"/>
                        <a:pt x="23" y="16"/>
                        <a:pt x="19" y="12"/>
                      </a:cubicBezTo>
                      <a:cubicBezTo>
                        <a:pt x="19" y="12"/>
                        <a:pt x="19" y="12"/>
                        <a:pt x="19" y="12"/>
                      </a:cubicBezTo>
                      <a:cubicBezTo>
                        <a:pt x="15" y="8"/>
                        <a:pt x="9" y="5"/>
                        <a:pt x="3" y="5"/>
                      </a:cubicBezTo>
                      <a:cubicBezTo>
                        <a:pt x="3" y="5"/>
                        <a:pt x="3" y="5"/>
                        <a:pt x="3" y="5"/>
                      </a:cubicBezTo>
                      <a:cubicBezTo>
                        <a:pt x="1" y="5"/>
                        <a:pt x="0" y="4"/>
                        <a:pt x="0" y="2"/>
                      </a:cubicBezTo>
                      <a:cubicBezTo>
                        <a:pt x="0" y="2"/>
                        <a:pt x="0" y="2"/>
                        <a:pt x="0" y="2"/>
                      </a:cubicBezTo>
                      <a:cubicBezTo>
                        <a:pt x="0" y="1"/>
                        <a:pt x="1" y="0"/>
                        <a:pt x="3" y="0"/>
                      </a:cubicBezTo>
                      <a:cubicBezTo>
                        <a:pt x="3" y="0"/>
                        <a:pt x="3" y="0"/>
                        <a:pt x="3" y="0"/>
                      </a:cubicBezTo>
                      <a:cubicBezTo>
                        <a:pt x="11" y="0"/>
                        <a:pt x="18" y="3"/>
                        <a:pt x="23" y="8"/>
                      </a:cubicBezTo>
                      <a:cubicBezTo>
                        <a:pt x="23" y="8"/>
                        <a:pt x="23" y="8"/>
                        <a:pt x="23" y="8"/>
                      </a:cubicBezTo>
                      <a:cubicBezTo>
                        <a:pt x="28" y="13"/>
                        <a:pt x="31" y="20"/>
                        <a:pt x="31" y="27"/>
                      </a:cubicBezTo>
                      <a:cubicBezTo>
                        <a:pt x="31" y="27"/>
                        <a:pt x="31" y="27"/>
                        <a:pt x="31" y="27"/>
                      </a:cubicBezTo>
                      <a:cubicBezTo>
                        <a:pt x="31" y="27"/>
                        <a:pt x="31" y="30"/>
                        <a:pt x="28" y="30"/>
                      </a:cubicBezTo>
                      <a:cubicBezTo>
                        <a:pt x="25" y="30"/>
                        <a:pt x="25" y="27"/>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grpSp>
      <p:grpSp>
        <p:nvGrpSpPr>
          <p:cNvPr id="56" name="Group 55"/>
          <p:cNvGrpSpPr/>
          <p:nvPr/>
        </p:nvGrpSpPr>
        <p:grpSpPr>
          <a:xfrm>
            <a:off x="3660010" y="2810702"/>
            <a:ext cx="3906858" cy="2288737"/>
            <a:chOff x="3203776" y="2860016"/>
            <a:chExt cx="3906858" cy="2288737"/>
          </a:xfrm>
        </p:grpSpPr>
        <p:sp>
          <p:nvSpPr>
            <p:cNvPr id="24" name="Rectangle 23"/>
            <p:cNvSpPr/>
            <p:nvPr/>
          </p:nvSpPr>
          <p:spPr>
            <a:xfrm>
              <a:off x="3203776" y="2860016"/>
              <a:ext cx="3906858" cy="724792"/>
            </a:xfrm>
            <a:prstGeom prst="rect">
              <a:avLst/>
            </a:prstGeom>
          </p:spPr>
          <p:txBody>
            <a:bodyPr wrap="square" lIns="121899" tIns="60949" rIns="121899" bIns="60949">
              <a:spAutoFit/>
            </a:bodyPr>
            <a:lstStyle/>
            <a:p>
              <a:pPr algn="ctr">
                <a:lnSpc>
                  <a:spcPct val="90000"/>
                </a:lnSpc>
                <a:defRPr/>
              </a:pPr>
              <a:r>
                <a:rPr lang="en-US" sz="1900" kern="0" dirty="0">
                  <a:solidFill>
                    <a:srgbClr val="FFFFFF"/>
                  </a:solidFill>
                  <a:latin typeface="Gill Sans MT"/>
                  <a:cs typeface="Gill Sans MT"/>
                </a:rPr>
                <a:t>Wave 2:</a:t>
              </a:r>
            </a:p>
            <a:p>
              <a:pPr algn="ctr">
                <a:lnSpc>
                  <a:spcPct val="90000"/>
                </a:lnSpc>
                <a:defRPr/>
              </a:pPr>
              <a:r>
                <a:rPr lang="en-US" b="1" kern="0" dirty="0">
                  <a:solidFill>
                    <a:srgbClr val="FFFFFF"/>
                  </a:solidFill>
                  <a:latin typeface="Gill Sans MT"/>
                  <a:cs typeface="Gill Sans MT"/>
                </a:rPr>
                <a:t>Multichannel</a:t>
              </a:r>
            </a:p>
          </p:txBody>
        </p:sp>
        <p:grpSp>
          <p:nvGrpSpPr>
            <p:cNvPr id="13" name="Group 12"/>
            <p:cNvGrpSpPr/>
            <p:nvPr/>
          </p:nvGrpSpPr>
          <p:grpSpPr>
            <a:xfrm>
              <a:off x="3326720" y="3612215"/>
              <a:ext cx="955562" cy="955562"/>
              <a:chOff x="3139247" y="5050195"/>
              <a:chExt cx="752585" cy="752586"/>
            </a:xfrm>
          </p:grpSpPr>
          <p:sp>
            <p:nvSpPr>
              <p:cNvPr id="231" name="Freeform 230"/>
              <p:cNvSpPr/>
              <p:nvPr/>
            </p:nvSpPr>
            <p:spPr>
              <a:xfrm>
                <a:off x="3139247" y="5050195"/>
                <a:ext cx="752585" cy="752586"/>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chemeClr val="accent3">
                  <a:lumMod val="85000"/>
                </a:schemeClr>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endParaRPr lang="en-US" sz="800" b="1" dirty="0">
                  <a:latin typeface="Gill Sans MT"/>
                  <a:cs typeface="Gill Sans MT"/>
                </a:endParaRPr>
              </a:p>
            </p:txBody>
          </p:sp>
          <p:grpSp>
            <p:nvGrpSpPr>
              <p:cNvPr id="12" name="Group 11"/>
              <p:cNvGrpSpPr/>
              <p:nvPr/>
            </p:nvGrpSpPr>
            <p:grpSpPr>
              <a:xfrm>
                <a:off x="3280815" y="5191764"/>
                <a:ext cx="469449" cy="469448"/>
                <a:chOff x="3278115" y="5147465"/>
                <a:chExt cx="469449" cy="469448"/>
              </a:xfrm>
            </p:grpSpPr>
            <p:grpSp>
              <p:nvGrpSpPr>
                <p:cNvPr id="246" name="Group 245"/>
                <p:cNvGrpSpPr/>
                <p:nvPr/>
              </p:nvGrpSpPr>
              <p:grpSpPr>
                <a:xfrm>
                  <a:off x="3278115" y="5147465"/>
                  <a:ext cx="469449" cy="469448"/>
                  <a:chOff x="9538438" y="1470580"/>
                  <a:chExt cx="608013" cy="608013"/>
                </a:xfrm>
                <a:solidFill>
                  <a:schemeClr val="bg2"/>
                </a:solidFill>
              </p:grpSpPr>
              <p:sp>
                <p:nvSpPr>
                  <p:cNvPr id="286" name="Freeform 69"/>
                  <p:cNvSpPr>
                    <a:spLocks/>
                  </p:cNvSpPr>
                  <p:nvPr/>
                </p:nvSpPr>
                <p:spPr bwMode="auto">
                  <a:xfrm>
                    <a:off x="10055963" y="1629330"/>
                    <a:ext cx="90488" cy="200025"/>
                  </a:xfrm>
                  <a:custGeom>
                    <a:avLst/>
                    <a:gdLst>
                      <a:gd name="T0" fmla="*/ 5 w 9"/>
                      <a:gd name="T1" fmla="*/ 0 h 20"/>
                      <a:gd name="T2" fmla="*/ 0 w 9"/>
                      <a:gd name="T3" fmla="*/ 5 h 20"/>
                      <a:gd name="T4" fmla="*/ 8 w 9"/>
                      <a:gd name="T5" fmla="*/ 20 h 20"/>
                      <a:gd name="T6" fmla="*/ 9 w 9"/>
                      <a:gd name="T7" fmla="*/ 15 h 20"/>
                      <a:gd name="T8" fmla="*/ 5 w 9"/>
                      <a:gd name="T9" fmla="*/ 0 h 20"/>
                    </a:gdLst>
                    <a:ahLst/>
                    <a:cxnLst>
                      <a:cxn ang="0">
                        <a:pos x="T0" y="T1"/>
                      </a:cxn>
                      <a:cxn ang="0">
                        <a:pos x="T2" y="T3"/>
                      </a:cxn>
                      <a:cxn ang="0">
                        <a:pos x="T4" y="T5"/>
                      </a:cxn>
                      <a:cxn ang="0">
                        <a:pos x="T6" y="T7"/>
                      </a:cxn>
                      <a:cxn ang="0">
                        <a:pos x="T8" y="T9"/>
                      </a:cxn>
                    </a:cxnLst>
                    <a:rect l="0" t="0" r="r" b="b"/>
                    <a:pathLst>
                      <a:path w="9" h="20">
                        <a:moveTo>
                          <a:pt x="5" y="0"/>
                        </a:moveTo>
                        <a:cubicBezTo>
                          <a:pt x="4" y="2"/>
                          <a:pt x="2" y="3"/>
                          <a:pt x="0" y="5"/>
                        </a:cubicBezTo>
                        <a:cubicBezTo>
                          <a:pt x="4" y="10"/>
                          <a:pt x="7" y="15"/>
                          <a:pt x="8" y="20"/>
                        </a:cubicBezTo>
                        <a:cubicBezTo>
                          <a:pt x="9" y="18"/>
                          <a:pt x="9" y="16"/>
                          <a:pt x="9" y="15"/>
                        </a:cubicBezTo>
                        <a:cubicBezTo>
                          <a:pt x="9" y="9"/>
                          <a:pt x="7" y="4"/>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87" name="Freeform 70"/>
                  <p:cNvSpPr>
                    <a:spLocks/>
                  </p:cNvSpPr>
                  <p:nvPr/>
                </p:nvSpPr>
                <p:spPr bwMode="auto">
                  <a:xfrm>
                    <a:off x="10027388" y="1549955"/>
                    <a:ext cx="69850" cy="120650"/>
                  </a:xfrm>
                  <a:custGeom>
                    <a:avLst/>
                    <a:gdLst>
                      <a:gd name="T0" fmla="*/ 7 w 7"/>
                      <a:gd name="T1" fmla="*/ 7 h 12"/>
                      <a:gd name="T2" fmla="*/ 1 w 7"/>
                      <a:gd name="T3" fmla="*/ 0 h 12"/>
                      <a:gd name="T4" fmla="*/ 0 w 7"/>
                      <a:gd name="T5" fmla="*/ 9 h 12"/>
                      <a:gd name="T6" fmla="*/ 3 w 7"/>
                      <a:gd name="T7" fmla="*/ 12 h 12"/>
                      <a:gd name="T8" fmla="*/ 7 w 7"/>
                      <a:gd name="T9" fmla="*/ 7 h 12"/>
                    </a:gdLst>
                    <a:ahLst/>
                    <a:cxnLst>
                      <a:cxn ang="0">
                        <a:pos x="T0" y="T1"/>
                      </a:cxn>
                      <a:cxn ang="0">
                        <a:pos x="T2" y="T3"/>
                      </a:cxn>
                      <a:cxn ang="0">
                        <a:pos x="T4" y="T5"/>
                      </a:cxn>
                      <a:cxn ang="0">
                        <a:pos x="T6" y="T7"/>
                      </a:cxn>
                      <a:cxn ang="0">
                        <a:pos x="T8" y="T9"/>
                      </a:cxn>
                    </a:cxnLst>
                    <a:rect l="0" t="0" r="r" b="b"/>
                    <a:pathLst>
                      <a:path w="7" h="12">
                        <a:moveTo>
                          <a:pt x="7" y="7"/>
                        </a:moveTo>
                        <a:cubicBezTo>
                          <a:pt x="6" y="4"/>
                          <a:pt x="4" y="2"/>
                          <a:pt x="1" y="0"/>
                        </a:cubicBezTo>
                        <a:cubicBezTo>
                          <a:pt x="1" y="2"/>
                          <a:pt x="1" y="5"/>
                          <a:pt x="0" y="9"/>
                        </a:cubicBezTo>
                        <a:cubicBezTo>
                          <a:pt x="1" y="10"/>
                          <a:pt x="2" y="11"/>
                          <a:pt x="3" y="12"/>
                        </a:cubicBezTo>
                        <a:cubicBezTo>
                          <a:pt x="5" y="10"/>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88" name="Freeform 71"/>
                  <p:cNvSpPr>
                    <a:spLocks/>
                  </p:cNvSpPr>
                  <p:nvPr/>
                </p:nvSpPr>
                <p:spPr bwMode="auto">
                  <a:xfrm>
                    <a:off x="9897213" y="1689655"/>
                    <a:ext cx="228600" cy="349250"/>
                  </a:xfrm>
                  <a:custGeom>
                    <a:avLst/>
                    <a:gdLst>
                      <a:gd name="T0" fmla="*/ 12 w 23"/>
                      <a:gd name="T1" fmla="*/ 3 h 35"/>
                      <a:gd name="T2" fmla="*/ 8 w 23"/>
                      <a:gd name="T3" fmla="*/ 14 h 35"/>
                      <a:gd name="T4" fmla="*/ 0 w 23"/>
                      <a:gd name="T5" fmla="*/ 30 h 35"/>
                      <a:gd name="T6" fmla="*/ 10 w 23"/>
                      <a:gd name="T7" fmla="*/ 35 h 35"/>
                      <a:gd name="T8" fmla="*/ 23 w 23"/>
                      <a:gd name="T9" fmla="*/ 17 h 35"/>
                      <a:gd name="T10" fmla="*/ 15 w 23"/>
                      <a:gd name="T11" fmla="*/ 0 h 35"/>
                      <a:gd name="T12" fmla="*/ 12 w 23"/>
                      <a:gd name="T13" fmla="*/ 3 h 35"/>
                    </a:gdLst>
                    <a:ahLst/>
                    <a:cxnLst>
                      <a:cxn ang="0">
                        <a:pos x="T0" y="T1"/>
                      </a:cxn>
                      <a:cxn ang="0">
                        <a:pos x="T2" y="T3"/>
                      </a:cxn>
                      <a:cxn ang="0">
                        <a:pos x="T4" y="T5"/>
                      </a:cxn>
                      <a:cxn ang="0">
                        <a:pos x="T6" y="T7"/>
                      </a:cxn>
                      <a:cxn ang="0">
                        <a:pos x="T8" y="T9"/>
                      </a:cxn>
                      <a:cxn ang="0">
                        <a:pos x="T10" y="T11"/>
                      </a:cxn>
                      <a:cxn ang="0">
                        <a:pos x="T12" y="T13"/>
                      </a:cxn>
                    </a:cxnLst>
                    <a:rect l="0" t="0" r="r" b="b"/>
                    <a:pathLst>
                      <a:path w="23" h="35">
                        <a:moveTo>
                          <a:pt x="12" y="3"/>
                        </a:moveTo>
                        <a:cubicBezTo>
                          <a:pt x="11" y="7"/>
                          <a:pt x="9" y="10"/>
                          <a:pt x="8" y="14"/>
                        </a:cubicBezTo>
                        <a:cubicBezTo>
                          <a:pt x="5" y="20"/>
                          <a:pt x="3" y="26"/>
                          <a:pt x="0" y="30"/>
                        </a:cubicBezTo>
                        <a:cubicBezTo>
                          <a:pt x="3" y="32"/>
                          <a:pt x="7" y="34"/>
                          <a:pt x="10" y="35"/>
                        </a:cubicBezTo>
                        <a:cubicBezTo>
                          <a:pt x="16" y="31"/>
                          <a:pt x="21" y="25"/>
                          <a:pt x="23" y="17"/>
                        </a:cubicBezTo>
                        <a:cubicBezTo>
                          <a:pt x="22" y="12"/>
                          <a:pt x="19" y="6"/>
                          <a:pt x="15" y="0"/>
                        </a:cubicBezTo>
                        <a:cubicBezTo>
                          <a:pt x="14" y="1"/>
                          <a:pt x="13" y="2"/>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89" name="Freeform 72"/>
                  <p:cNvSpPr>
                    <a:spLocks/>
                  </p:cNvSpPr>
                  <p:nvPr/>
                </p:nvSpPr>
                <p:spPr bwMode="auto">
                  <a:xfrm>
                    <a:off x="10016275" y="1670605"/>
                    <a:ext cx="20638" cy="28575"/>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cubicBezTo>
                          <a:pt x="2" y="1"/>
                          <a:pt x="1" y="0"/>
                          <a:pt x="1" y="0"/>
                        </a:cubicBezTo>
                        <a:cubicBezTo>
                          <a:pt x="1" y="1"/>
                          <a:pt x="0" y="2"/>
                          <a:pt x="0" y="3"/>
                        </a:cubicBezTo>
                        <a:cubicBezTo>
                          <a:pt x="1" y="3"/>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0" name="Freeform 73"/>
                  <p:cNvSpPr>
                    <a:spLocks/>
                  </p:cNvSpPr>
                  <p:nvPr/>
                </p:nvSpPr>
                <p:spPr bwMode="auto">
                  <a:xfrm>
                    <a:off x="9967063" y="1549955"/>
                    <a:ext cx="60325" cy="69850"/>
                  </a:xfrm>
                  <a:custGeom>
                    <a:avLst/>
                    <a:gdLst>
                      <a:gd name="T0" fmla="*/ 5 w 6"/>
                      <a:gd name="T1" fmla="*/ 7 h 7"/>
                      <a:gd name="T2" fmla="*/ 5 w 6"/>
                      <a:gd name="T3" fmla="*/ 7 h 7"/>
                      <a:gd name="T4" fmla="*/ 6 w 6"/>
                      <a:gd name="T5" fmla="*/ 0 h 7"/>
                      <a:gd name="T6" fmla="*/ 0 w 6"/>
                      <a:gd name="T7" fmla="*/ 2 h 7"/>
                      <a:gd name="T8" fmla="*/ 5 w 6"/>
                      <a:gd name="T9" fmla="*/ 7 h 7"/>
                    </a:gdLst>
                    <a:ahLst/>
                    <a:cxnLst>
                      <a:cxn ang="0">
                        <a:pos x="T0" y="T1"/>
                      </a:cxn>
                      <a:cxn ang="0">
                        <a:pos x="T2" y="T3"/>
                      </a:cxn>
                      <a:cxn ang="0">
                        <a:pos x="T4" y="T5"/>
                      </a:cxn>
                      <a:cxn ang="0">
                        <a:pos x="T6" y="T7"/>
                      </a:cxn>
                      <a:cxn ang="0">
                        <a:pos x="T8" y="T9"/>
                      </a:cxn>
                    </a:cxnLst>
                    <a:rect l="0" t="0" r="r" b="b"/>
                    <a:pathLst>
                      <a:path w="6" h="7">
                        <a:moveTo>
                          <a:pt x="5" y="7"/>
                        </a:moveTo>
                        <a:cubicBezTo>
                          <a:pt x="5" y="7"/>
                          <a:pt x="5" y="7"/>
                          <a:pt x="5" y="7"/>
                        </a:cubicBezTo>
                        <a:cubicBezTo>
                          <a:pt x="5" y="5"/>
                          <a:pt x="6" y="2"/>
                          <a:pt x="6" y="0"/>
                        </a:cubicBezTo>
                        <a:cubicBezTo>
                          <a:pt x="4" y="1"/>
                          <a:pt x="2" y="1"/>
                          <a:pt x="0" y="2"/>
                        </a:cubicBezTo>
                        <a:cubicBezTo>
                          <a:pt x="2" y="4"/>
                          <a:pt x="3" y="5"/>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1" name="Freeform 74"/>
                  <p:cNvSpPr>
                    <a:spLocks/>
                  </p:cNvSpPr>
                  <p:nvPr/>
                </p:nvSpPr>
                <p:spPr bwMode="auto">
                  <a:xfrm>
                    <a:off x="9867050" y="1470580"/>
                    <a:ext cx="160338" cy="88900"/>
                  </a:xfrm>
                  <a:custGeom>
                    <a:avLst/>
                    <a:gdLst>
                      <a:gd name="T0" fmla="*/ 16 w 16"/>
                      <a:gd name="T1" fmla="*/ 7 h 9"/>
                      <a:gd name="T2" fmla="*/ 15 w 16"/>
                      <a:gd name="T3" fmla="*/ 6 h 9"/>
                      <a:gd name="T4" fmla="*/ 1 w 16"/>
                      <a:gd name="T5" fmla="*/ 0 h 9"/>
                      <a:gd name="T6" fmla="*/ 0 w 16"/>
                      <a:gd name="T7" fmla="*/ 2 h 9"/>
                      <a:gd name="T8" fmla="*/ 9 w 16"/>
                      <a:gd name="T9" fmla="*/ 9 h 9"/>
                      <a:gd name="T10" fmla="*/ 16 w 16"/>
                      <a:gd name="T11" fmla="*/ 7 h 9"/>
                    </a:gdLst>
                    <a:ahLst/>
                    <a:cxnLst>
                      <a:cxn ang="0">
                        <a:pos x="T0" y="T1"/>
                      </a:cxn>
                      <a:cxn ang="0">
                        <a:pos x="T2" y="T3"/>
                      </a:cxn>
                      <a:cxn ang="0">
                        <a:pos x="T4" y="T5"/>
                      </a:cxn>
                      <a:cxn ang="0">
                        <a:pos x="T6" y="T7"/>
                      </a:cxn>
                      <a:cxn ang="0">
                        <a:pos x="T8" y="T9"/>
                      </a:cxn>
                      <a:cxn ang="0">
                        <a:pos x="T10" y="T11"/>
                      </a:cxn>
                    </a:cxnLst>
                    <a:rect l="0" t="0" r="r" b="b"/>
                    <a:pathLst>
                      <a:path w="16" h="9">
                        <a:moveTo>
                          <a:pt x="16" y="7"/>
                        </a:moveTo>
                        <a:cubicBezTo>
                          <a:pt x="16" y="7"/>
                          <a:pt x="16" y="6"/>
                          <a:pt x="15" y="6"/>
                        </a:cubicBezTo>
                        <a:cubicBezTo>
                          <a:pt x="11" y="3"/>
                          <a:pt x="6" y="1"/>
                          <a:pt x="1" y="0"/>
                        </a:cubicBezTo>
                        <a:cubicBezTo>
                          <a:pt x="1" y="1"/>
                          <a:pt x="0" y="1"/>
                          <a:pt x="0" y="2"/>
                        </a:cubicBezTo>
                        <a:cubicBezTo>
                          <a:pt x="3" y="4"/>
                          <a:pt x="6" y="6"/>
                          <a:pt x="9" y="9"/>
                        </a:cubicBezTo>
                        <a:cubicBezTo>
                          <a:pt x="12" y="8"/>
                          <a:pt x="14" y="8"/>
                          <a:pt x="1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2" name="Freeform 75"/>
                  <p:cNvSpPr>
                    <a:spLocks/>
                  </p:cNvSpPr>
                  <p:nvPr/>
                </p:nvSpPr>
                <p:spPr bwMode="auto">
                  <a:xfrm>
                    <a:off x="9687663" y="1580117"/>
                    <a:ext cx="328613" cy="300038"/>
                  </a:xfrm>
                  <a:custGeom>
                    <a:avLst/>
                    <a:gdLst>
                      <a:gd name="T0" fmla="*/ 33 w 33"/>
                      <a:gd name="T1" fmla="*/ 7 h 30"/>
                      <a:gd name="T2" fmla="*/ 31 w 33"/>
                      <a:gd name="T3" fmla="*/ 5 h 30"/>
                      <a:gd name="T4" fmla="*/ 26 w 33"/>
                      <a:gd name="T5" fmla="*/ 0 h 30"/>
                      <a:gd name="T6" fmla="*/ 9 w 33"/>
                      <a:gd name="T7" fmla="*/ 9 h 30"/>
                      <a:gd name="T8" fmla="*/ 4 w 33"/>
                      <a:gd name="T9" fmla="*/ 13 h 30"/>
                      <a:gd name="T10" fmla="*/ 3 w 33"/>
                      <a:gd name="T11" fmla="*/ 15 h 30"/>
                      <a:gd name="T12" fmla="*/ 0 w 33"/>
                      <a:gd name="T13" fmla="*/ 22 h 30"/>
                      <a:gd name="T14" fmla="*/ 5 w 33"/>
                      <a:gd name="T15" fmla="*/ 28 h 30"/>
                      <a:gd name="T16" fmla="*/ 7 w 33"/>
                      <a:gd name="T17" fmla="*/ 30 h 30"/>
                      <a:gd name="T18" fmla="*/ 18 w 33"/>
                      <a:gd name="T19" fmla="*/ 24 h 30"/>
                      <a:gd name="T20" fmla="*/ 31 w 33"/>
                      <a:gd name="T21" fmla="*/ 14 h 30"/>
                      <a:gd name="T22" fmla="*/ 33 w 33"/>
                      <a:gd name="T23"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0">
                        <a:moveTo>
                          <a:pt x="33" y="7"/>
                        </a:moveTo>
                        <a:cubicBezTo>
                          <a:pt x="32" y="6"/>
                          <a:pt x="32" y="6"/>
                          <a:pt x="31" y="5"/>
                        </a:cubicBezTo>
                        <a:cubicBezTo>
                          <a:pt x="30" y="3"/>
                          <a:pt x="28" y="2"/>
                          <a:pt x="26" y="0"/>
                        </a:cubicBezTo>
                        <a:cubicBezTo>
                          <a:pt x="21" y="2"/>
                          <a:pt x="15" y="6"/>
                          <a:pt x="9" y="9"/>
                        </a:cubicBezTo>
                        <a:cubicBezTo>
                          <a:pt x="7" y="10"/>
                          <a:pt x="5" y="12"/>
                          <a:pt x="4" y="13"/>
                        </a:cubicBezTo>
                        <a:cubicBezTo>
                          <a:pt x="4" y="13"/>
                          <a:pt x="3" y="14"/>
                          <a:pt x="3" y="15"/>
                        </a:cubicBezTo>
                        <a:cubicBezTo>
                          <a:pt x="2" y="17"/>
                          <a:pt x="1" y="20"/>
                          <a:pt x="0" y="22"/>
                        </a:cubicBezTo>
                        <a:cubicBezTo>
                          <a:pt x="2" y="24"/>
                          <a:pt x="3" y="26"/>
                          <a:pt x="5" y="28"/>
                        </a:cubicBezTo>
                        <a:cubicBezTo>
                          <a:pt x="6" y="28"/>
                          <a:pt x="6" y="29"/>
                          <a:pt x="7" y="30"/>
                        </a:cubicBezTo>
                        <a:cubicBezTo>
                          <a:pt x="10" y="28"/>
                          <a:pt x="14" y="26"/>
                          <a:pt x="18" y="24"/>
                        </a:cubicBezTo>
                        <a:cubicBezTo>
                          <a:pt x="23" y="20"/>
                          <a:pt x="27" y="17"/>
                          <a:pt x="31" y="14"/>
                        </a:cubicBezTo>
                        <a:cubicBezTo>
                          <a:pt x="32" y="12"/>
                          <a:pt x="32" y="9"/>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3" name="Freeform 76"/>
                  <p:cNvSpPr>
                    <a:spLocks/>
                  </p:cNvSpPr>
                  <p:nvPr/>
                </p:nvSpPr>
                <p:spPr bwMode="auto">
                  <a:xfrm>
                    <a:off x="9767038" y="1740455"/>
                    <a:ext cx="219075" cy="239713"/>
                  </a:xfrm>
                  <a:custGeom>
                    <a:avLst/>
                    <a:gdLst>
                      <a:gd name="T0" fmla="*/ 11 w 22"/>
                      <a:gd name="T1" fmla="*/ 24 h 24"/>
                      <a:gd name="T2" fmla="*/ 19 w 22"/>
                      <a:gd name="T3" fmla="*/ 9 h 24"/>
                      <a:gd name="T4" fmla="*/ 22 w 22"/>
                      <a:gd name="T5" fmla="*/ 0 h 24"/>
                      <a:gd name="T6" fmla="*/ 10 w 22"/>
                      <a:gd name="T7" fmla="*/ 8 h 24"/>
                      <a:gd name="T8" fmla="*/ 0 w 22"/>
                      <a:gd name="T9" fmla="*/ 15 h 24"/>
                      <a:gd name="T10" fmla="*/ 11 w 22"/>
                      <a:gd name="T11" fmla="*/ 24 h 24"/>
                    </a:gdLst>
                    <a:ahLst/>
                    <a:cxnLst>
                      <a:cxn ang="0">
                        <a:pos x="T0" y="T1"/>
                      </a:cxn>
                      <a:cxn ang="0">
                        <a:pos x="T2" y="T3"/>
                      </a:cxn>
                      <a:cxn ang="0">
                        <a:pos x="T4" y="T5"/>
                      </a:cxn>
                      <a:cxn ang="0">
                        <a:pos x="T6" y="T7"/>
                      </a:cxn>
                      <a:cxn ang="0">
                        <a:pos x="T8" y="T9"/>
                      </a:cxn>
                      <a:cxn ang="0">
                        <a:pos x="T10" y="T11"/>
                      </a:cxn>
                    </a:cxnLst>
                    <a:rect l="0" t="0" r="r" b="b"/>
                    <a:pathLst>
                      <a:path w="22" h="24">
                        <a:moveTo>
                          <a:pt x="11" y="24"/>
                        </a:moveTo>
                        <a:cubicBezTo>
                          <a:pt x="14" y="20"/>
                          <a:pt x="17" y="15"/>
                          <a:pt x="19" y="9"/>
                        </a:cubicBezTo>
                        <a:cubicBezTo>
                          <a:pt x="21" y="6"/>
                          <a:pt x="22" y="3"/>
                          <a:pt x="22" y="0"/>
                        </a:cubicBezTo>
                        <a:cubicBezTo>
                          <a:pt x="19" y="3"/>
                          <a:pt x="15" y="6"/>
                          <a:pt x="10" y="8"/>
                        </a:cubicBezTo>
                        <a:cubicBezTo>
                          <a:pt x="7" y="11"/>
                          <a:pt x="3" y="13"/>
                          <a:pt x="0" y="15"/>
                        </a:cubicBezTo>
                        <a:cubicBezTo>
                          <a:pt x="3" y="19"/>
                          <a:pt x="7" y="22"/>
                          <a:pt x="1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4" name="Freeform 77"/>
                  <p:cNvSpPr>
                    <a:spLocks/>
                  </p:cNvSpPr>
                  <p:nvPr/>
                </p:nvSpPr>
                <p:spPr bwMode="auto">
                  <a:xfrm>
                    <a:off x="9827363" y="2008742"/>
                    <a:ext cx="139700" cy="69850"/>
                  </a:xfrm>
                  <a:custGeom>
                    <a:avLst/>
                    <a:gdLst>
                      <a:gd name="T0" fmla="*/ 0 w 14"/>
                      <a:gd name="T1" fmla="*/ 7 h 7"/>
                      <a:gd name="T2" fmla="*/ 1 w 14"/>
                      <a:gd name="T3" fmla="*/ 7 h 7"/>
                      <a:gd name="T4" fmla="*/ 14 w 14"/>
                      <a:gd name="T5" fmla="*/ 4 h 7"/>
                      <a:gd name="T6" fmla="*/ 5 w 14"/>
                      <a:gd name="T7" fmla="*/ 0 h 7"/>
                      <a:gd name="T8" fmla="*/ 0 w 14"/>
                      <a:gd name="T9" fmla="*/ 7 h 7"/>
                    </a:gdLst>
                    <a:ahLst/>
                    <a:cxnLst>
                      <a:cxn ang="0">
                        <a:pos x="T0" y="T1"/>
                      </a:cxn>
                      <a:cxn ang="0">
                        <a:pos x="T2" y="T3"/>
                      </a:cxn>
                      <a:cxn ang="0">
                        <a:pos x="T4" y="T5"/>
                      </a:cxn>
                      <a:cxn ang="0">
                        <a:pos x="T6" y="T7"/>
                      </a:cxn>
                      <a:cxn ang="0">
                        <a:pos x="T8" y="T9"/>
                      </a:cxn>
                    </a:cxnLst>
                    <a:rect l="0" t="0" r="r" b="b"/>
                    <a:pathLst>
                      <a:path w="14" h="7">
                        <a:moveTo>
                          <a:pt x="0" y="7"/>
                        </a:moveTo>
                        <a:cubicBezTo>
                          <a:pt x="0" y="7"/>
                          <a:pt x="1" y="7"/>
                          <a:pt x="1" y="7"/>
                        </a:cubicBezTo>
                        <a:cubicBezTo>
                          <a:pt x="6" y="7"/>
                          <a:pt x="10" y="6"/>
                          <a:pt x="14" y="4"/>
                        </a:cubicBezTo>
                        <a:cubicBezTo>
                          <a:pt x="11" y="3"/>
                          <a:pt x="8" y="2"/>
                          <a:pt x="5" y="0"/>
                        </a:cubicBezTo>
                        <a:cubicBezTo>
                          <a:pt x="3" y="3"/>
                          <a:pt x="1"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5" name="Freeform 78"/>
                  <p:cNvSpPr>
                    <a:spLocks/>
                  </p:cNvSpPr>
                  <p:nvPr/>
                </p:nvSpPr>
                <p:spPr bwMode="auto">
                  <a:xfrm>
                    <a:off x="9836888" y="1470580"/>
                    <a:ext cx="20638" cy="9525"/>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0"/>
                        </a:cubicBezTo>
                        <a:cubicBezTo>
                          <a:pt x="1" y="0"/>
                          <a:pt x="1" y="1"/>
                          <a:pt x="1" y="1"/>
                        </a:cubicBezTo>
                        <a:cubicBezTo>
                          <a:pt x="2"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6" name="Freeform 79"/>
                  <p:cNvSpPr>
                    <a:spLocks/>
                  </p:cNvSpPr>
                  <p:nvPr/>
                </p:nvSpPr>
                <p:spPr bwMode="auto">
                  <a:xfrm>
                    <a:off x="9736875" y="1500742"/>
                    <a:ext cx="200025" cy="188913"/>
                  </a:xfrm>
                  <a:custGeom>
                    <a:avLst/>
                    <a:gdLst>
                      <a:gd name="T0" fmla="*/ 11 w 20"/>
                      <a:gd name="T1" fmla="*/ 0 h 19"/>
                      <a:gd name="T2" fmla="*/ 0 w 20"/>
                      <a:gd name="T3" fmla="*/ 19 h 19"/>
                      <a:gd name="T4" fmla="*/ 3 w 20"/>
                      <a:gd name="T5" fmla="*/ 17 h 19"/>
                      <a:gd name="T6" fmla="*/ 20 w 20"/>
                      <a:gd name="T7" fmla="*/ 7 h 19"/>
                      <a:gd name="T8" fmla="*/ 11 w 20"/>
                      <a:gd name="T9" fmla="*/ 0 h 19"/>
                    </a:gdLst>
                    <a:ahLst/>
                    <a:cxnLst>
                      <a:cxn ang="0">
                        <a:pos x="T0" y="T1"/>
                      </a:cxn>
                      <a:cxn ang="0">
                        <a:pos x="T2" y="T3"/>
                      </a:cxn>
                      <a:cxn ang="0">
                        <a:pos x="T4" y="T5"/>
                      </a:cxn>
                      <a:cxn ang="0">
                        <a:pos x="T6" y="T7"/>
                      </a:cxn>
                      <a:cxn ang="0">
                        <a:pos x="T8" y="T9"/>
                      </a:cxn>
                    </a:cxnLst>
                    <a:rect l="0" t="0" r="r" b="b"/>
                    <a:pathLst>
                      <a:path w="20" h="19">
                        <a:moveTo>
                          <a:pt x="11" y="0"/>
                        </a:moveTo>
                        <a:cubicBezTo>
                          <a:pt x="7" y="5"/>
                          <a:pt x="3" y="11"/>
                          <a:pt x="0" y="19"/>
                        </a:cubicBezTo>
                        <a:cubicBezTo>
                          <a:pt x="1" y="18"/>
                          <a:pt x="2" y="17"/>
                          <a:pt x="3" y="17"/>
                        </a:cubicBezTo>
                        <a:cubicBezTo>
                          <a:pt x="9" y="13"/>
                          <a:pt x="15" y="10"/>
                          <a:pt x="20" y="7"/>
                        </a:cubicBezTo>
                        <a:cubicBezTo>
                          <a:pt x="17" y="4"/>
                          <a:pt x="14" y="2"/>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7" name="Freeform 80"/>
                  <p:cNvSpPr>
                    <a:spLocks/>
                  </p:cNvSpPr>
                  <p:nvPr/>
                </p:nvSpPr>
                <p:spPr bwMode="auto">
                  <a:xfrm>
                    <a:off x="9598763" y="1470580"/>
                    <a:ext cx="238125" cy="269875"/>
                  </a:xfrm>
                  <a:custGeom>
                    <a:avLst/>
                    <a:gdLst>
                      <a:gd name="T0" fmla="*/ 11 w 24"/>
                      <a:gd name="T1" fmla="*/ 24 h 27"/>
                      <a:gd name="T2" fmla="*/ 24 w 24"/>
                      <a:gd name="T3" fmla="*/ 2 h 27"/>
                      <a:gd name="T4" fmla="*/ 21 w 24"/>
                      <a:gd name="T5" fmla="*/ 0 h 27"/>
                      <a:gd name="T6" fmla="*/ 0 w 24"/>
                      <a:gd name="T7" fmla="*/ 12 h 27"/>
                      <a:gd name="T8" fmla="*/ 6 w 24"/>
                      <a:gd name="T9" fmla="*/ 27 h 27"/>
                      <a:gd name="T10" fmla="*/ 11 w 24"/>
                      <a:gd name="T11" fmla="*/ 24 h 27"/>
                    </a:gdLst>
                    <a:ahLst/>
                    <a:cxnLst>
                      <a:cxn ang="0">
                        <a:pos x="T0" y="T1"/>
                      </a:cxn>
                      <a:cxn ang="0">
                        <a:pos x="T2" y="T3"/>
                      </a:cxn>
                      <a:cxn ang="0">
                        <a:pos x="T4" y="T5"/>
                      </a:cxn>
                      <a:cxn ang="0">
                        <a:pos x="T6" y="T7"/>
                      </a:cxn>
                      <a:cxn ang="0">
                        <a:pos x="T8" y="T9"/>
                      </a:cxn>
                      <a:cxn ang="0">
                        <a:pos x="T10" y="T11"/>
                      </a:cxn>
                    </a:cxnLst>
                    <a:rect l="0" t="0" r="r" b="b"/>
                    <a:pathLst>
                      <a:path w="24" h="27">
                        <a:moveTo>
                          <a:pt x="11" y="24"/>
                        </a:moveTo>
                        <a:cubicBezTo>
                          <a:pt x="15" y="15"/>
                          <a:pt x="19" y="7"/>
                          <a:pt x="24" y="2"/>
                        </a:cubicBezTo>
                        <a:cubicBezTo>
                          <a:pt x="23" y="2"/>
                          <a:pt x="22" y="1"/>
                          <a:pt x="21" y="0"/>
                        </a:cubicBezTo>
                        <a:cubicBezTo>
                          <a:pt x="12" y="1"/>
                          <a:pt x="5" y="6"/>
                          <a:pt x="0" y="12"/>
                        </a:cubicBezTo>
                        <a:cubicBezTo>
                          <a:pt x="1" y="17"/>
                          <a:pt x="3" y="22"/>
                          <a:pt x="6" y="27"/>
                        </a:cubicBezTo>
                        <a:cubicBezTo>
                          <a:pt x="8" y="26"/>
                          <a:pt x="9" y="25"/>
                          <a:pt x="1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8" name="Freeform 81"/>
                  <p:cNvSpPr>
                    <a:spLocks/>
                  </p:cNvSpPr>
                  <p:nvPr/>
                </p:nvSpPr>
                <p:spPr bwMode="auto">
                  <a:xfrm>
                    <a:off x="9657500" y="1899205"/>
                    <a:ext cx="209550" cy="179388"/>
                  </a:xfrm>
                  <a:custGeom>
                    <a:avLst/>
                    <a:gdLst>
                      <a:gd name="T0" fmla="*/ 9 w 21"/>
                      <a:gd name="T1" fmla="*/ 0 h 18"/>
                      <a:gd name="T2" fmla="*/ 0 w 21"/>
                      <a:gd name="T3" fmla="*/ 3 h 18"/>
                      <a:gd name="T4" fmla="*/ 0 w 21"/>
                      <a:gd name="T5" fmla="*/ 12 h 18"/>
                      <a:gd name="T6" fmla="*/ 14 w 21"/>
                      <a:gd name="T7" fmla="*/ 18 h 18"/>
                      <a:gd name="T8" fmla="*/ 21 w 21"/>
                      <a:gd name="T9" fmla="*/ 10 h 18"/>
                      <a:gd name="T10" fmla="*/ 9 w 21"/>
                      <a:gd name="T11" fmla="*/ 0 h 18"/>
                    </a:gdLst>
                    <a:ahLst/>
                    <a:cxnLst>
                      <a:cxn ang="0">
                        <a:pos x="T0" y="T1"/>
                      </a:cxn>
                      <a:cxn ang="0">
                        <a:pos x="T2" y="T3"/>
                      </a:cxn>
                      <a:cxn ang="0">
                        <a:pos x="T4" y="T5"/>
                      </a:cxn>
                      <a:cxn ang="0">
                        <a:pos x="T6" y="T7"/>
                      </a:cxn>
                      <a:cxn ang="0">
                        <a:pos x="T8" y="T9"/>
                      </a:cxn>
                      <a:cxn ang="0">
                        <a:pos x="T10" y="T11"/>
                      </a:cxn>
                    </a:cxnLst>
                    <a:rect l="0" t="0" r="r" b="b"/>
                    <a:pathLst>
                      <a:path w="21" h="18">
                        <a:moveTo>
                          <a:pt x="9" y="0"/>
                        </a:moveTo>
                        <a:cubicBezTo>
                          <a:pt x="6" y="1"/>
                          <a:pt x="3" y="2"/>
                          <a:pt x="0" y="3"/>
                        </a:cubicBezTo>
                        <a:cubicBezTo>
                          <a:pt x="0" y="7"/>
                          <a:pt x="0" y="9"/>
                          <a:pt x="0" y="12"/>
                        </a:cubicBezTo>
                        <a:cubicBezTo>
                          <a:pt x="4" y="15"/>
                          <a:pt x="9" y="17"/>
                          <a:pt x="14" y="18"/>
                        </a:cubicBezTo>
                        <a:cubicBezTo>
                          <a:pt x="17" y="16"/>
                          <a:pt x="19" y="13"/>
                          <a:pt x="21" y="10"/>
                        </a:cubicBezTo>
                        <a:cubicBezTo>
                          <a:pt x="17" y="7"/>
                          <a:pt x="13" y="4"/>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99" name="Freeform 82"/>
                  <p:cNvSpPr>
                    <a:spLocks/>
                  </p:cNvSpPr>
                  <p:nvPr/>
                </p:nvSpPr>
                <p:spPr bwMode="auto">
                  <a:xfrm>
                    <a:off x="9657500" y="1819830"/>
                    <a:ext cx="79375" cy="100013"/>
                  </a:xfrm>
                  <a:custGeom>
                    <a:avLst/>
                    <a:gdLst>
                      <a:gd name="T0" fmla="*/ 8 w 8"/>
                      <a:gd name="T1" fmla="*/ 7 h 10"/>
                      <a:gd name="T2" fmla="*/ 6 w 8"/>
                      <a:gd name="T3" fmla="*/ 5 h 10"/>
                      <a:gd name="T4" fmla="*/ 3 w 8"/>
                      <a:gd name="T5" fmla="*/ 0 h 10"/>
                      <a:gd name="T6" fmla="*/ 0 w 8"/>
                      <a:gd name="T7" fmla="*/ 10 h 10"/>
                      <a:gd name="T8" fmla="*/ 8 w 8"/>
                      <a:gd name="T9" fmla="*/ 7 h 10"/>
                    </a:gdLst>
                    <a:ahLst/>
                    <a:cxnLst>
                      <a:cxn ang="0">
                        <a:pos x="T0" y="T1"/>
                      </a:cxn>
                      <a:cxn ang="0">
                        <a:pos x="T2" y="T3"/>
                      </a:cxn>
                      <a:cxn ang="0">
                        <a:pos x="T4" y="T5"/>
                      </a:cxn>
                      <a:cxn ang="0">
                        <a:pos x="T6" y="T7"/>
                      </a:cxn>
                      <a:cxn ang="0">
                        <a:pos x="T8" y="T9"/>
                      </a:cxn>
                    </a:cxnLst>
                    <a:rect l="0" t="0" r="r" b="b"/>
                    <a:pathLst>
                      <a:path w="8" h="10">
                        <a:moveTo>
                          <a:pt x="8" y="7"/>
                        </a:moveTo>
                        <a:cubicBezTo>
                          <a:pt x="7" y="6"/>
                          <a:pt x="7" y="6"/>
                          <a:pt x="6" y="5"/>
                        </a:cubicBezTo>
                        <a:cubicBezTo>
                          <a:pt x="5" y="4"/>
                          <a:pt x="4" y="2"/>
                          <a:pt x="3" y="0"/>
                        </a:cubicBezTo>
                        <a:cubicBezTo>
                          <a:pt x="2" y="4"/>
                          <a:pt x="1" y="7"/>
                          <a:pt x="0" y="10"/>
                        </a:cubicBezTo>
                        <a:cubicBezTo>
                          <a:pt x="3" y="9"/>
                          <a:pt x="5" y="8"/>
                          <a:pt x="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00" name="Freeform 83"/>
                  <p:cNvSpPr>
                    <a:spLocks/>
                  </p:cNvSpPr>
                  <p:nvPr/>
                </p:nvSpPr>
                <p:spPr bwMode="auto">
                  <a:xfrm>
                    <a:off x="9657500" y="1719817"/>
                    <a:ext cx="39688" cy="60325"/>
                  </a:xfrm>
                  <a:custGeom>
                    <a:avLst/>
                    <a:gdLst>
                      <a:gd name="T0" fmla="*/ 0 w 4"/>
                      <a:gd name="T1" fmla="*/ 3 h 6"/>
                      <a:gd name="T2" fmla="*/ 2 w 4"/>
                      <a:gd name="T3" fmla="*/ 6 h 6"/>
                      <a:gd name="T4" fmla="*/ 4 w 4"/>
                      <a:gd name="T5" fmla="*/ 0 h 6"/>
                      <a:gd name="T6" fmla="*/ 0 w 4"/>
                      <a:gd name="T7" fmla="*/ 3 h 6"/>
                    </a:gdLst>
                    <a:ahLst/>
                    <a:cxnLst>
                      <a:cxn ang="0">
                        <a:pos x="T0" y="T1"/>
                      </a:cxn>
                      <a:cxn ang="0">
                        <a:pos x="T2" y="T3"/>
                      </a:cxn>
                      <a:cxn ang="0">
                        <a:pos x="T4" y="T5"/>
                      </a:cxn>
                      <a:cxn ang="0">
                        <a:pos x="T6" y="T7"/>
                      </a:cxn>
                    </a:cxnLst>
                    <a:rect l="0" t="0" r="r" b="b"/>
                    <a:pathLst>
                      <a:path w="4" h="6">
                        <a:moveTo>
                          <a:pt x="0" y="3"/>
                        </a:moveTo>
                        <a:cubicBezTo>
                          <a:pt x="1" y="4"/>
                          <a:pt x="2" y="5"/>
                          <a:pt x="2" y="6"/>
                        </a:cubicBezTo>
                        <a:cubicBezTo>
                          <a:pt x="3" y="4"/>
                          <a:pt x="4" y="2"/>
                          <a:pt x="4" y="0"/>
                        </a:cubicBezTo>
                        <a:cubicBezTo>
                          <a:pt x="3" y="1"/>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01" name="Freeform 84"/>
                  <p:cNvSpPr>
                    <a:spLocks/>
                  </p:cNvSpPr>
                  <p:nvPr/>
                </p:nvSpPr>
                <p:spPr bwMode="auto">
                  <a:xfrm>
                    <a:off x="9547963" y="1770617"/>
                    <a:ext cx="120650" cy="179388"/>
                  </a:xfrm>
                  <a:custGeom>
                    <a:avLst/>
                    <a:gdLst>
                      <a:gd name="T0" fmla="*/ 10 w 12"/>
                      <a:gd name="T1" fmla="*/ 0 h 18"/>
                      <a:gd name="T2" fmla="*/ 0 w 12"/>
                      <a:gd name="T3" fmla="*/ 9 h 18"/>
                      <a:gd name="T4" fmla="*/ 4 w 12"/>
                      <a:gd name="T5" fmla="*/ 18 h 18"/>
                      <a:gd name="T6" fmla="*/ 10 w 12"/>
                      <a:gd name="T7" fmla="*/ 16 h 18"/>
                      <a:gd name="T8" fmla="*/ 12 w 12"/>
                      <a:gd name="T9" fmla="*/ 4 h 18"/>
                      <a:gd name="T10" fmla="*/ 10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10" y="0"/>
                        </a:moveTo>
                        <a:cubicBezTo>
                          <a:pt x="6" y="3"/>
                          <a:pt x="2" y="6"/>
                          <a:pt x="0" y="9"/>
                        </a:cubicBezTo>
                        <a:cubicBezTo>
                          <a:pt x="1" y="12"/>
                          <a:pt x="2" y="15"/>
                          <a:pt x="4" y="18"/>
                        </a:cubicBezTo>
                        <a:cubicBezTo>
                          <a:pt x="6" y="17"/>
                          <a:pt x="8" y="17"/>
                          <a:pt x="10" y="16"/>
                        </a:cubicBezTo>
                        <a:cubicBezTo>
                          <a:pt x="10" y="12"/>
                          <a:pt x="11" y="8"/>
                          <a:pt x="12" y="4"/>
                        </a:cubicBezTo>
                        <a:cubicBezTo>
                          <a:pt x="12" y="2"/>
                          <a:pt x="11"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02" name="Freeform 85"/>
                  <p:cNvSpPr>
                    <a:spLocks/>
                  </p:cNvSpPr>
                  <p:nvPr/>
                </p:nvSpPr>
                <p:spPr bwMode="auto">
                  <a:xfrm>
                    <a:off x="9598763" y="1938892"/>
                    <a:ext cx="49213" cy="69850"/>
                  </a:xfrm>
                  <a:custGeom>
                    <a:avLst/>
                    <a:gdLst>
                      <a:gd name="T0" fmla="*/ 4 w 5"/>
                      <a:gd name="T1" fmla="*/ 7 h 7"/>
                      <a:gd name="T2" fmla="*/ 5 w 5"/>
                      <a:gd name="T3" fmla="*/ 0 h 7"/>
                      <a:gd name="T4" fmla="*/ 0 w 5"/>
                      <a:gd name="T5" fmla="*/ 2 h 7"/>
                      <a:gd name="T6" fmla="*/ 4 w 5"/>
                      <a:gd name="T7" fmla="*/ 7 h 7"/>
                    </a:gdLst>
                    <a:ahLst/>
                    <a:cxnLst>
                      <a:cxn ang="0">
                        <a:pos x="T0" y="T1"/>
                      </a:cxn>
                      <a:cxn ang="0">
                        <a:pos x="T2" y="T3"/>
                      </a:cxn>
                      <a:cxn ang="0">
                        <a:pos x="T4" y="T5"/>
                      </a:cxn>
                      <a:cxn ang="0">
                        <a:pos x="T6" y="T7"/>
                      </a:cxn>
                    </a:cxnLst>
                    <a:rect l="0" t="0" r="r" b="b"/>
                    <a:pathLst>
                      <a:path w="5" h="7">
                        <a:moveTo>
                          <a:pt x="4" y="7"/>
                        </a:moveTo>
                        <a:cubicBezTo>
                          <a:pt x="4" y="5"/>
                          <a:pt x="4" y="2"/>
                          <a:pt x="5" y="0"/>
                        </a:cubicBezTo>
                        <a:cubicBezTo>
                          <a:pt x="3" y="1"/>
                          <a:pt x="1" y="1"/>
                          <a:pt x="0" y="2"/>
                        </a:cubicBezTo>
                        <a:cubicBezTo>
                          <a:pt x="1" y="3"/>
                          <a:pt x="3" y="5"/>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03" name="Freeform 86"/>
                  <p:cNvSpPr>
                    <a:spLocks/>
                  </p:cNvSpPr>
                  <p:nvPr/>
                </p:nvSpPr>
                <p:spPr bwMode="auto">
                  <a:xfrm>
                    <a:off x="9538438" y="1610280"/>
                    <a:ext cx="100013" cy="239713"/>
                  </a:xfrm>
                  <a:custGeom>
                    <a:avLst/>
                    <a:gdLst>
                      <a:gd name="T0" fmla="*/ 10 w 10"/>
                      <a:gd name="T1" fmla="*/ 15 h 24"/>
                      <a:gd name="T2" fmla="*/ 5 w 10"/>
                      <a:gd name="T3" fmla="*/ 0 h 24"/>
                      <a:gd name="T4" fmla="*/ 0 w 10"/>
                      <a:gd name="T5" fmla="*/ 17 h 24"/>
                      <a:gd name="T6" fmla="*/ 1 w 10"/>
                      <a:gd name="T7" fmla="*/ 24 h 24"/>
                      <a:gd name="T8" fmla="*/ 10 w 10"/>
                      <a:gd name="T9" fmla="*/ 15 h 24"/>
                    </a:gdLst>
                    <a:ahLst/>
                    <a:cxnLst>
                      <a:cxn ang="0">
                        <a:pos x="T0" y="T1"/>
                      </a:cxn>
                      <a:cxn ang="0">
                        <a:pos x="T2" y="T3"/>
                      </a:cxn>
                      <a:cxn ang="0">
                        <a:pos x="T4" y="T5"/>
                      </a:cxn>
                      <a:cxn ang="0">
                        <a:pos x="T6" y="T7"/>
                      </a:cxn>
                      <a:cxn ang="0">
                        <a:pos x="T8" y="T9"/>
                      </a:cxn>
                    </a:cxnLst>
                    <a:rect l="0" t="0" r="r" b="b"/>
                    <a:pathLst>
                      <a:path w="10" h="24">
                        <a:moveTo>
                          <a:pt x="10" y="15"/>
                        </a:moveTo>
                        <a:cubicBezTo>
                          <a:pt x="7" y="10"/>
                          <a:pt x="6" y="5"/>
                          <a:pt x="5" y="0"/>
                        </a:cubicBezTo>
                        <a:cubicBezTo>
                          <a:pt x="2" y="5"/>
                          <a:pt x="0" y="11"/>
                          <a:pt x="0" y="17"/>
                        </a:cubicBezTo>
                        <a:cubicBezTo>
                          <a:pt x="0" y="19"/>
                          <a:pt x="0" y="21"/>
                          <a:pt x="1" y="24"/>
                        </a:cubicBezTo>
                        <a:cubicBezTo>
                          <a:pt x="3" y="21"/>
                          <a:pt x="6" y="18"/>
                          <a:pt x="1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nvGrpSpPr>
                <p:cNvPr id="247" name="Group 246"/>
                <p:cNvGrpSpPr/>
                <p:nvPr/>
              </p:nvGrpSpPr>
              <p:grpSpPr>
                <a:xfrm>
                  <a:off x="3346755" y="5201396"/>
                  <a:ext cx="323588" cy="377519"/>
                  <a:chOff x="9627338" y="1540430"/>
                  <a:chExt cx="419100" cy="488950"/>
                </a:xfrm>
                <a:solidFill>
                  <a:schemeClr val="tx2">
                    <a:lumMod val="60000"/>
                    <a:lumOff val="40000"/>
                  </a:schemeClr>
                </a:solidFill>
              </p:grpSpPr>
              <p:sp>
                <p:nvSpPr>
                  <p:cNvPr id="280" name="Oval 87"/>
                  <p:cNvSpPr>
                    <a:spLocks noChangeArrowheads="1"/>
                  </p:cNvSpPr>
                  <p:nvPr/>
                </p:nvSpPr>
                <p:spPr bwMode="auto">
                  <a:xfrm>
                    <a:off x="9857525" y="1969055"/>
                    <a:ext cx="60325" cy="60325"/>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81" name="Oval 88"/>
                  <p:cNvSpPr>
                    <a:spLocks noChangeArrowheads="1"/>
                  </p:cNvSpPr>
                  <p:nvPr/>
                </p:nvSpPr>
                <p:spPr bwMode="auto">
                  <a:xfrm>
                    <a:off x="9678138" y="1670605"/>
                    <a:ext cx="79375" cy="69850"/>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82" name="Oval 89"/>
                  <p:cNvSpPr>
                    <a:spLocks noChangeArrowheads="1"/>
                  </p:cNvSpPr>
                  <p:nvPr/>
                </p:nvSpPr>
                <p:spPr bwMode="auto">
                  <a:xfrm>
                    <a:off x="9727350" y="1869042"/>
                    <a:ext cx="39688" cy="41275"/>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83" name="Oval 90"/>
                  <p:cNvSpPr>
                    <a:spLocks noChangeArrowheads="1"/>
                  </p:cNvSpPr>
                  <p:nvPr/>
                </p:nvSpPr>
                <p:spPr bwMode="auto">
                  <a:xfrm>
                    <a:off x="9927375" y="1540430"/>
                    <a:ext cx="69850" cy="69850"/>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84" name="Oval 91"/>
                  <p:cNvSpPr>
                    <a:spLocks noChangeArrowheads="1"/>
                  </p:cNvSpPr>
                  <p:nvPr/>
                </p:nvSpPr>
                <p:spPr bwMode="auto">
                  <a:xfrm>
                    <a:off x="9967063" y="1680130"/>
                    <a:ext cx="79375" cy="79375"/>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285" name="Oval 92"/>
                  <p:cNvSpPr>
                    <a:spLocks noChangeArrowheads="1"/>
                  </p:cNvSpPr>
                  <p:nvPr/>
                </p:nvSpPr>
                <p:spPr bwMode="auto">
                  <a:xfrm>
                    <a:off x="9627338" y="1910317"/>
                    <a:ext cx="50800" cy="49213"/>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grpSp>
        <p:grpSp>
          <p:nvGrpSpPr>
            <p:cNvPr id="51" name="Group 50"/>
            <p:cNvGrpSpPr/>
            <p:nvPr/>
          </p:nvGrpSpPr>
          <p:grpSpPr>
            <a:xfrm>
              <a:off x="4531457" y="3612215"/>
              <a:ext cx="955562" cy="955562"/>
              <a:chOff x="4224451" y="4918078"/>
              <a:chExt cx="955562" cy="955562"/>
            </a:xfrm>
          </p:grpSpPr>
          <p:sp>
            <p:nvSpPr>
              <p:cNvPr id="235" name="Freeform 234"/>
              <p:cNvSpPr/>
              <p:nvPr/>
            </p:nvSpPr>
            <p:spPr>
              <a:xfrm>
                <a:off x="4224451" y="4918078"/>
                <a:ext cx="955562" cy="95556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endParaRPr lang="en-US" sz="800" b="1" dirty="0">
                  <a:latin typeface="Gill Sans MT"/>
                  <a:cs typeface="Gill Sans MT"/>
                </a:endParaRPr>
              </a:p>
            </p:txBody>
          </p:sp>
          <p:grpSp>
            <p:nvGrpSpPr>
              <p:cNvPr id="245" name="Group 244"/>
              <p:cNvGrpSpPr/>
              <p:nvPr/>
            </p:nvGrpSpPr>
            <p:grpSpPr>
              <a:xfrm>
                <a:off x="4333208" y="5352564"/>
                <a:ext cx="355967" cy="351157"/>
                <a:chOff x="1344082" y="3872031"/>
                <a:chExt cx="587375" cy="579438"/>
              </a:xfrm>
              <a:solidFill>
                <a:schemeClr val="bg1"/>
              </a:solidFill>
            </p:grpSpPr>
            <p:sp>
              <p:nvSpPr>
                <p:cNvPr id="304" name="Freeform 36"/>
                <p:cNvSpPr>
                  <a:spLocks/>
                </p:cNvSpPr>
                <p:nvPr/>
              </p:nvSpPr>
              <p:spPr bwMode="auto">
                <a:xfrm>
                  <a:off x="1344082" y="3902194"/>
                  <a:ext cx="557213" cy="549275"/>
                </a:xfrm>
                <a:custGeom>
                  <a:avLst/>
                  <a:gdLst>
                    <a:gd name="T0" fmla="*/ 17 w 56"/>
                    <a:gd name="T1" fmla="*/ 39 h 55"/>
                    <a:gd name="T2" fmla="*/ 40 w 56"/>
                    <a:gd name="T3" fmla="*/ 53 h 55"/>
                    <a:gd name="T4" fmla="*/ 53 w 56"/>
                    <a:gd name="T5" fmla="*/ 50 h 55"/>
                    <a:gd name="T6" fmla="*/ 55 w 56"/>
                    <a:gd name="T7" fmla="*/ 42 h 55"/>
                    <a:gd name="T8" fmla="*/ 39 w 56"/>
                    <a:gd name="T9" fmla="*/ 36 h 55"/>
                    <a:gd name="T10" fmla="*/ 34 w 56"/>
                    <a:gd name="T11" fmla="*/ 38 h 55"/>
                    <a:gd name="T12" fmla="*/ 17 w 56"/>
                    <a:gd name="T13" fmla="*/ 22 h 55"/>
                    <a:gd name="T14" fmla="*/ 20 w 56"/>
                    <a:gd name="T15" fmla="*/ 17 h 55"/>
                    <a:gd name="T16" fmla="*/ 14 w 56"/>
                    <a:gd name="T17" fmla="*/ 0 h 55"/>
                    <a:gd name="T18" fmla="*/ 6 w 56"/>
                    <a:gd name="T19" fmla="*/ 3 h 55"/>
                    <a:gd name="T20" fmla="*/ 2 w 56"/>
                    <a:gd name="T21" fmla="*/ 16 h 55"/>
                    <a:gd name="T22" fmla="*/ 17 w 56"/>
                    <a:gd name="T2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5">
                      <a:moveTo>
                        <a:pt x="17" y="39"/>
                      </a:moveTo>
                      <a:cubicBezTo>
                        <a:pt x="26" y="49"/>
                        <a:pt x="34" y="52"/>
                        <a:pt x="40" y="53"/>
                      </a:cubicBezTo>
                      <a:cubicBezTo>
                        <a:pt x="46" y="55"/>
                        <a:pt x="52" y="52"/>
                        <a:pt x="53" y="50"/>
                      </a:cubicBezTo>
                      <a:cubicBezTo>
                        <a:pt x="54" y="49"/>
                        <a:pt x="55" y="43"/>
                        <a:pt x="55" y="42"/>
                      </a:cubicBezTo>
                      <a:cubicBezTo>
                        <a:pt x="56" y="38"/>
                        <a:pt x="41" y="32"/>
                        <a:pt x="39" y="36"/>
                      </a:cubicBezTo>
                      <a:cubicBezTo>
                        <a:pt x="38" y="37"/>
                        <a:pt x="37" y="40"/>
                        <a:pt x="34" y="38"/>
                      </a:cubicBezTo>
                      <a:cubicBezTo>
                        <a:pt x="31" y="37"/>
                        <a:pt x="19" y="25"/>
                        <a:pt x="17" y="22"/>
                      </a:cubicBezTo>
                      <a:cubicBezTo>
                        <a:pt x="15" y="18"/>
                        <a:pt x="19" y="18"/>
                        <a:pt x="20" y="17"/>
                      </a:cubicBezTo>
                      <a:cubicBezTo>
                        <a:pt x="24" y="15"/>
                        <a:pt x="18" y="0"/>
                        <a:pt x="14" y="0"/>
                      </a:cubicBezTo>
                      <a:cubicBezTo>
                        <a:pt x="13" y="0"/>
                        <a:pt x="7" y="2"/>
                        <a:pt x="6" y="3"/>
                      </a:cubicBezTo>
                      <a:cubicBezTo>
                        <a:pt x="4" y="4"/>
                        <a:pt x="0" y="9"/>
                        <a:pt x="2" y="16"/>
                      </a:cubicBezTo>
                      <a:cubicBezTo>
                        <a:pt x="4" y="21"/>
                        <a:pt x="7" y="29"/>
                        <a:pt x="1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05" name="Freeform 37"/>
                <p:cNvSpPr>
                  <a:spLocks/>
                </p:cNvSpPr>
                <p:nvPr/>
              </p:nvSpPr>
              <p:spPr bwMode="auto">
                <a:xfrm>
                  <a:off x="1612369" y="3972044"/>
                  <a:ext cx="209550" cy="219075"/>
                </a:xfrm>
                <a:custGeom>
                  <a:avLst/>
                  <a:gdLst>
                    <a:gd name="T0" fmla="*/ 16 w 21"/>
                    <a:gd name="T1" fmla="*/ 19 h 22"/>
                    <a:gd name="T2" fmla="*/ 12 w 21"/>
                    <a:gd name="T3" fmla="*/ 10 h 22"/>
                    <a:gd name="T4" fmla="*/ 12 w 21"/>
                    <a:gd name="T5" fmla="*/ 10 h 22"/>
                    <a:gd name="T6" fmla="*/ 2 w 21"/>
                    <a:gd name="T7" fmla="*/ 6 h 22"/>
                    <a:gd name="T8" fmla="*/ 2 w 21"/>
                    <a:gd name="T9" fmla="*/ 6 h 22"/>
                    <a:gd name="T10" fmla="*/ 0 w 21"/>
                    <a:gd name="T11" fmla="*/ 3 h 22"/>
                    <a:gd name="T12" fmla="*/ 0 w 21"/>
                    <a:gd name="T13" fmla="*/ 3 h 22"/>
                    <a:gd name="T14" fmla="*/ 2 w 21"/>
                    <a:gd name="T15" fmla="*/ 0 h 22"/>
                    <a:gd name="T16" fmla="*/ 2 w 21"/>
                    <a:gd name="T17" fmla="*/ 0 h 22"/>
                    <a:gd name="T18" fmla="*/ 16 w 21"/>
                    <a:gd name="T19" fmla="*/ 6 h 22"/>
                    <a:gd name="T20" fmla="*/ 16 w 21"/>
                    <a:gd name="T21" fmla="*/ 6 h 22"/>
                    <a:gd name="T22" fmla="*/ 21 w 21"/>
                    <a:gd name="T23" fmla="*/ 19 h 22"/>
                    <a:gd name="T24" fmla="*/ 21 w 21"/>
                    <a:gd name="T25" fmla="*/ 19 h 22"/>
                    <a:gd name="T26" fmla="*/ 18 w 21"/>
                    <a:gd name="T27" fmla="*/ 22 h 22"/>
                    <a:gd name="T28" fmla="*/ 18 w 21"/>
                    <a:gd name="T29" fmla="*/ 22 h 22"/>
                    <a:gd name="T30" fmla="*/ 16 w 21"/>
                    <a:gd name="T31"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2">
                      <a:moveTo>
                        <a:pt x="16" y="19"/>
                      </a:moveTo>
                      <a:cubicBezTo>
                        <a:pt x="16" y="16"/>
                        <a:pt x="14" y="12"/>
                        <a:pt x="12" y="10"/>
                      </a:cubicBezTo>
                      <a:cubicBezTo>
                        <a:pt x="12" y="10"/>
                        <a:pt x="12" y="10"/>
                        <a:pt x="12" y="10"/>
                      </a:cubicBezTo>
                      <a:cubicBezTo>
                        <a:pt x="9" y="8"/>
                        <a:pt x="6" y="6"/>
                        <a:pt x="2" y="6"/>
                      </a:cubicBezTo>
                      <a:cubicBezTo>
                        <a:pt x="2" y="6"/>
                        <a:pt x="2" y="6"/>
                        <a:pt x="2" y="6"/>
                      </a:cubicBezTo>
                      <a:cubicBezTo>
                        <a:pt x="1" y="6"/>
                        <a:pt x="0" y="5"/>
                        <a:pt x="0" y="3"/>
                      </a:cubicBezTo>
                      <a:cubicBezTo>
                        <a:pt x="0" y="3"/>
                        <a:pt x="0" y="3"/>
                        <a:pt x="0" y="3"/>
                      </a:cubicBezTo>
                      <a:cubicBezTo>
                        <a:pt x="0" y="2"/>
                        <a:pt x="1" y="0"/>
                        <a:pt x="2" y="0"/>
                      </a:cubicBezTo>
                      <a:cubicBezTo>
                        <a:pt x="2" y="0"/>
                        <a:pt x="2" y="0"/>
                        <a:pt x="2" y="0"/>
                      </a:cubicBezTo>
                      <a:cubicBezTo>
                        <a:pt x="8" y="0"/>
                        <a:pt x="12" y="3"/>
                        <a:pt x="16" y="6"/>
                      </a:cubicBezTo>
                      <a:cubicBezTo>
                        <a:pt x="16" y="6"/>
                        <a:pt x="16" y="6"/>
                        <a:pt x="16" y="6"/>
                      </a:cubicBezTo>
                      <a:cubicBezTo>
                        <a:pt x="19" y="9"/>
                        <a:pt x="21" y="14"/>
                        <a:pt x="21" y="19"/>
                      </a:cubicBezTo>
                      <a:cubicBezTo>
                        <a:pt x="21" y="19"/>
                        <a:pt x="21" y="19"/>
                        <a:pt x="21" y="19"/>
                      </a:cubicBezTo>
                      <a:cubicBezTo>
                        <a:pt x="21" y="21"/>
                        <a:pt x="20" y="22"/>
                        <a:pt x="18" y="22"/>
                      </a:cubicBezTo>
                      <a:cubicBezTo>
                        <a:pt x="18" y="22"/>
                        <a:pt x="18" y="22"/>
                        <a:pt x="18" y="22"/>
                      </a:cubicBezTo>
                      <a:cubicBezTo>
                        <a:pt x="17" y="22"/>
                        <a:pt x="16" y="21"/>
                        <a:pt x="1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06" name="Freeform 38"/>
                <p:cNvSpPr>
                  <a:spLocks/>
                </p:cNvSpPr>
                <p:nvPr/>
              </p:nvSpPr>
              <p:spPr bwMode="auto">
                <a:xfrm>
                  <a:off x="1623482" y="3872031"/>
                  <a:ext cx="307975" cy="300038"/>
                </a:xfrm>
                <a:custGeom>
                  <a:avLst/>
                  <a:gdLst>
                    <a:gd name="T0" fmla="*/ 25 w 31"/>
                    <a:gd name="T1" fmla="*/ 27 h 30"/>
                    <a:gd name="T2" fmla="*/ 25 w 31"/>
                    <a:gd name="T3" fmla="*/ 27 h 30"/>
                    <a:gd name="T4" fmla="*/ 19 w 31"/>
                    <a:gd name="T5" fmla="*/ 12 h 30"/>
                    <a:gd name="T6" fmla="*/ 19 w 31"/>
                    <a:gd name="T7" fmla="*/ 12 h 30"/>
                    <a:gd name="T8" fmla="*/ 3 w 31"/>
                    <a:gd name="T9" fmla="*/ 5 h 30"/>
                    <a:gd name="T10" fmla="*/ 3 w 31"/>
                    <a:gd name="T11" fmla="*/ 5 h 30"/>
                    <a:gd name="T12" fmla="*/ 0 w 31"/>
                    <a:gd name="T13" fmla="*/ 2 h 30"/>
                    <a:gd name="T14" fmla="*/ 0 w 31"/>
                    <a:gd name="T15" fmla="*/ 2 h 30"/>
                    <a:gd name="T16" fmla="*/ 3 w 31"/>
                    <a:gd name="T17" fmla="*/ 0 h 30"/>
                    <a:gd name="T18" fmla="*/ 3 w 31"/>
                    <a:gd name="T19" fmla="*/ 0 h 30"/>
                    <a:gd name="T20" fmla="*/ 23 w 31"/>
                    <a:gd name="T21" fmla="*/ 8 h 30"/>
                    <a:gd name="T22" fmla="*/ 23 w 31"/>
                    <a:gd name="T23" fmla="*/ 8 h 30"/>
                    <a:gd name="T24" fmla="*/ 31 w 31"/>
                    <a:gd name="T25" fmla="*/ 27 h 30"/>
                    <a:gd name="T26" fmla="*/ 31 w 31"/>
                    <a:gd name="T27" fmla="*/ 27 h 30"/>
                    <a:gd name="T28" fmla="*/ 28 w 31"/>
                    <a:gd name="T29" fmla="*/ 30 h 30"/>
                    <a:gd name="T30" fmla="*/ 25 w 31"/>
                    <a:gd name="T31"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0">
                      <a:moveTo>
                        <a:pt x="25" y="27"/>
                      </a:moveTo>
                      <a:cubicBezTo>
                        <a:pt x="25" y="27"/>
                        <a:pt x="25" y="27"/>
                        <a:pt x="25" y="27"/>
                      </a:cubicBezTo>
                      <a:cubicBezTo>
                        <a:pt x="25" y="21"/>
                        <a:pt x="23" y="16"/>
                        <a:pt x="19" y="12"/>
                      </a:cubicBezTo>
                      <a:cubicBezTo>
                        <a:pt x="19" y="12"/>
                        <a:pt x="19" y="12"/>
                        <a:pt x="19" y="12"/>
                      </a:cubicBezTo>
                      <a:cubicBezTo>
                        <a:pt x="15" y="8"/>
                        <a:pt x="9" y="5"/>
                        <a:pt x="3" y="5"/>
                      </a:cubicBezTo>
                      <a:cubicBezTo>
                        <a:pt x="3" y="5"/>
                        <a:pt x="3" y="5"/>
                        <a:pt x="3" y="5"/>
                      </a:cubicBezTo>
                      <a:cubicBezTo>
                        <a:pt x="1" y="5"/>
                        <a:pt x="0" y="4"/>
                        <a:pt x="0" y="2"/>
                      </a:cubicBezTo>
                      <a:cubicBezTo>
                        <a:pt x="0" y="2"/>
                        <a:pt x="0" y="2"/>
                        <a:pt x="0" y="2"/>
                      </a:cubicBezTo>
                      <a:cubicBezTo>
                        <a:pt x="0" y="1"/>
                        <a:pt x="1" y="0"/>
                        <a:pt x="3" y="0"/>
                      </a:cubicBezTo>
                      <a:cubicBezTo>
                        <a:pt x="3" y="0"/>
                        <a:pt x="3" y="0"/>
                        <a:pt x="3" y="0"/>
                      </a:cubicBezTo>
                      <a:cubicBezTo>
                        <a:pt x="11" y="0"/>
                        <a:pt x="18" y="3"/>
                        <a:pt x="23" y="8"/>
                      </a:cubicBezTo>
                      <a:cubicBezTo>
                        <a:pt x="23" y="8"/>
                        <a:pt x="23" y="8"/>
                        <a:pt x="23" y="8"/>
                      </a:cubicBezTo>
                      <a:cubicBezTo>
                        <a:pt x="28" y="13"/>
                        <a:pt x="31" y="20"/>
                        <a:pt x="31" y="27"/>
                      </a:cubicBezTo>
                      <a:cubicBezTo>
                        <a:pt x="31" y="27"/>
                        <a:pt x="31" y="27"/>
                        <a:pt x="31" y="27"/>
                      </a:cubicBezTo>
                      <a:cubicBezTo>
                        <a:pt x="31" y="27"/>
                        <a:pt x="31" y="30"/>
                        <a:pt x="28" y="30"/>
                      </a:cubicBezTo>
                      <a:cubicBezTo>
                        <a:pt x="25" y="30"/>
                        <a:pt x="25" y="27"/>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nvGrpSpPr>
              <p:cNvPr id="243" name="Group 242"/>
              <p:cNvGrpSpPr/>
              <p:nvPr/>
            </p:nvGrpSpPr>
            <p:grpSpPr>
              <a:xfrm>
                <a:off x="4670883" y="5044677"/>
                <a:ext cx="392246" cy="386100"/>
                <a:chOff x="2301344" y="3841869"/>
                <a:chExt cx="608013" cy="598487"/>
              </a:xfrm>
              <a:solidFill>
                <a:schemeClr val="bg1"/>
              </a:solidFill>
            </p:grpSpPr>
            <p:sp>
              <p:nvSpPr>
                <p:cNvPr id="309" name="Freeform 7"/>
                <p:cNvSpPr>
                  <a:spLocks/>
                </p:cNvSpPr>
                <p:nvPr/>
              </p:nvSpPr>
              <p:spPr bwMode="auto">
                <a:xfrm>
                  <a:off x="2639482" y="4260969"/>
                  <a:ext cx="169863" cy="150813"/>
                </a:xfrm>
                <a:custGeom>
                  <a:avLst/>
                  <a:gdLst>
                    <a:gd name="T0" fmla="*/ 0 w 17"/>
                    <a:gd name="T1" fmla="*/ 15 h 15"/>
                    <a:gd name="T2" fmla="*/ 0 w 17"/>
                    <a:gd name="T3" fmla="*/ 11 h 15"/>
                    <a:gd name="T4" fmla="*/ 14 w 17"/>
                    <a:gd name="T5" fmla="*/ 0 h 15"/>
                    <a:gd name="T6" fmla="*/ 17 w 17"/>
                    <a:gd name="T7" fmla="*/ 0 h 15"/>
                    <a:gd name="T8" fmla="*/ 14 w 17"/>
                    <a:gd name="T9" fmla="*/ 7 h 15"/>
                    <a:gd name="T10" fmla="*/ 0 w 17"/>
                    <a:gd name="T11" fmla="*/ 15 h 15"/>
                  </a:gdLst>
                  <a:ahLst/>
                  <a:cxnLst>
                    <a:cxn ang="0">
                      <a:pos x="T0" y="T1"/>
                    </a:cxn>
                    <a:cxn ang="0">
                      <a:pos x="T2" y="T3"/>
                    </a:cxn>
                    <a:cxn ang="0">
                      <a:pos x="T4" y="T5"/>
                    </a:cxn>
                    <a:cxn ang="0">
                      <a:pos x="T6" y="T7"/>
                    </a:cxn>
                    <a:cxn ang="0">
                      <a:pos x="T8" y="T9"/>
                    </a:cxn>
                    <a:cxn ang="0">
                      <a:pos x="T10" y="T11"/>
                    </a:cxn>
                  </a:cxnLst>
                  <a:rect l="0" t="0" r="r" b="b"/>
                  <a:pathLst>
                    <a:path w="17" h="15">
                      <a:moveTo>
                        <a:pt x="0" y="15"/>
                      </a:moveTo>
                      <a:cubicBezTo>
                        <a:pt x="0" y="11"/>
                        <a:pt x="0" y="11"/>
                        <a:pt x="0" y="11"/>
                      </a:cubicBezTo>
                      <a:cubicBezTo>
                        <a:pt x="13" y="11"/>
                        <a:pt x="14" y="0"/>
                        <a:pt x="14" y="0"/>
                      </a:cubicBezTo>
                      <a:cubicBezTo>
                        <a:pt x="17" y="0"/>
                        <a:pt x="17" y="0"/>
                        <a:pt x="17" y="0"/>
                      </a:cubicBezTo>
                      <a:cubicBezTo>
                        <a:pt x="17" y="0"/>
                        <a:pt x="17" y="4"/>
                        <a:pt x="14" y="7"/>
                      </a:cubicBezTo>
                      <a:cubicBezTo>
                        <a:pt x="12" y="11"/>
                        <a:pt x="8"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10" name="Oval 8"/>
                <p:cNvSpPr>
                  <a:spLocks noChangeArrowheads="1"/>
                </p:cNvSpPr>
                <p:nvPr/>
              </p:nvSpPr>
              <p:spPr bwMode="auto">
                <a:xfrm>
                  <a:off x="2590269" y="4341931"/>
                  <a:ext cx="88900" cy="984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11" name="Freeform 9"/>
                <p:cNvSpPr>
                  <a:spLocks/>
                </p:cNvSpPr>
                <p:nvPr/>
              </p:nvSpPr>
              <p:spPr bwMode="auto">
                <a:xfrm>
                  <a:off x="2301344" y="4051419"/>
                  <a:ext cx="139700" cy="230188"/>
                </a:xfrm>
                <a:custGeom>
                  <a:avLst/>
                  <a:gdLst>
                    <a:gd name="T0" fmla="*/ 14 w 14"/>
                    <a:gd name="T1" fmla="*/ 0 h 23"/>
                    <a:gd name="T2" fmla="*/ 0 w 14"/>
                    <a:gd name="T3" fmla="*/ 12 h 23"/>
                    <a:gd name="T4" fmla="*/ 14 w 14"/>
                    <a:gd name="T5" fmla="*/ 23 h 23"/>
                    <a:gd name="T6" fmla="*/ 14 w 14"/>
                    <a:gd name="T7" fmla="*/ 0 h 23"/>
                  </a:gdLst>
                  <a:ahLst/>
                  <a:cxnLst>
                    <a:cxn ang="0">
                      <a:pos x="T0" y="T1"/>
                    </a:cxn>
                    <a:cxn ang="0">
                      <a:pos x="T2" y="T3"/>
                    </a:cxn>
                    <a:cxn ang="0">
                      <a:pos x="T4" y="T5"/>
                    </a:cxn>
                    <a:cxn ang="0">
                      <a:pos x="T6" y="T7"/>
                    </a:cxn>
                  </a:cxnLst>
                  <a:rect l="0" t="0" r="r" b="b"/>
                  <a:pathLst>
                    <a:path w="14" h="23">
                      <a:moveTo>
                        <a:pt x="14" y="0"/>
                      </a:moveTo>
                      <a:cubicBezTo>
                        <a:pt x="6" y="0"/>
                        <a:pt x="0" y="6"/>
                        <a:pt x="0" y="12"/>
                      </a:cubicBezTo>
                      <a:cubicBezTo>
                        <a:pt x="0" y="18"/>
                        <a:pt x="6" y="23"/>
                        <a:pt x="14" y="23"/>
                      </a:cubicBez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12" name="Freeform 10"/>
                <p:cNvSpPr>
                  <a:spLocks/>
                </p:cNvSpPr>
                <p:nvPr/>
              </p:nvSpPr>
              <p:spPr bwMode="auto">
                <a:xfrm>
                  <a:off x="2769657" y="4051419"/>
                  <a:ext cx="139700" cy="230188"/>
                </a:xfrm>
                <a:custGeom>
                  <a:avLst/>
                  <a:gdLst>
                    <a:gd name="T0" fmla="*/ 0 w 14"/>
                    <a:gd name="T1" fmla="*/ 23 h 23"/>
                    <a:gd name="T2" fmla="*/ 14 w 14"/>
                    <a:gd name="T3" fmla="*/ 12 h 23"/>
                    <a:gd name="T4" fmla="*/ 0 w 14"/>
                    <a:gd name="T5" fmla="*/ 0 h 23"/>
                    <a:gd name="T6" fmla="*/ 0 w 14"/>
                    <a:gd name="T7" fmla="*/ 23 h 23"/>
                  </a:gdLst>
                  <a:ahLst/>
                  <a:cxnLst>
                    <a:cxn ang="0">
                      <a:pos x="T0" y="T1"/>
                    </a:cxn>
                    <a:cxn ang="0">
                      <a:pos x="T2" y="T3"/>
                    </a:cxn>
                    <a:cxn ang="0">
                      <a:pos x="T4" y="T5"/>
                    </a:cxn>
                    <a:cxn ang="0">
                      <a:pos x="T6" y="T7"/>
                    </a:cxn>
                  </a:cxnLst>
                  <a:rect l="0" t="0" r="r" b="b"/>
                  <a:pathLst>
                    <a:path w="14" h="23">
                      <a:moveTo>
                        <a:pt x="0" y="23"/>
                      </a:moveTo>
                      <a:cubicBezTo>
                        <a:pt x="8" y="23"/>
                        <a:pt x="14" y="18"/>
                        <a:pt x="14" y="12"/>
                      </a:cubicBezTo>
                      <a:cubicBezTo>
                        <a:pt x="14" y="6"/>
                        <a:pt x="8" y="0"/>
                        <a:pt x="0" y="0"/>
                      </a:cubicBez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13" name="Freeform 11"/>
                <p:cNvSpPr>
                  <a:spLocks/>
                </p:cNvSpPr>
                <p:nvPr/>
              </p:nvSpPr>
              <p:spPr bwMode="auto">
                <a:xfrm>
                  <a:off x="2371194" y="3841869"/>
                  <a:ext cx="468313" cy="230188"/>
                </a:xfrm>
                <a:custGeom>
                  <a:avLst/>
                  <a:gdLst>
                    <a:gd name="T0" fmla="*/ 7 w 47"/>
                    <a:gd name="T1" fmla="*/ 23 h 23"/>
                    <a:gd name="T2" fmla="*/ 7 w 47"/>
                    <a:gd name="T3" fmla="*/ 23 h 23"/>
                    <a:gd name="T4" fmla="*/ 24 w 47"/>
                    <a:gd name="T5" fmla="*/ 6 h 23"/>
                    <a:gd name="T6" fmla="*/ 40 w 47"/>
                    <a:gd name="T7" fmla="*/ 23 h 23"/>
                    <a:gd name="T8" fmla="*/ 40 w 47"/>
                    <a:gd name="T9" fmla="*/ 23 h 23"/>
                    <a:gd name="T10" fmla="*/ 47 w 47"/>
                    <a:gd name="T11" fmla="*/ 23 h 23"/>
                    <a:gd name="T12" fmla="*/ 47 w 47"/>
                    <a:gd name="T13" fmla="*/ 23 h 23"/>
                    <a:gd name="T14" fmla="*/ 24 w 47"/>
                    <a:gd name="T15" fmla="*/ 0 h 23"/>
                    <a:gd name="T16" fmla="*/ 0 w 47"/>
                    <a:gd name="T17" fmla="*/ 23 h 23"/>
                    <a:gd name="T18" fmla="*/ 0 w 47"/>
                    <a:gd name="T19" fmla="*/ 23 h 23"/>
                    <a:gd name="T20" fmla="*/ 7 w 4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23">
                      <a:moveTo>
                        <a:pt x="7" y="23"/>
                      </a:moveTo>
                      <a:cubicBezTo>
                        <a:pt x="7" y="23"/>
                        <a:pt x="7" y="23"/>
                        <a:pt x="7" y="23"/>
                      </a:cubicBezTo>
                      <a:cubicBezTo>
                        <a:pt x="7" y="14"/>
                        <a:pt x="14" y="6"/>
                        <a:pt x="24" y="6"/>
                      </a:cubicBezTo>
                      <a:cubicBezTo>
                        <a:pt x="33" y="6"/>
                        <a:pt x="40" y="14"/>
                        <a:pt x="40" y="23"/>
                      </a:cubicBezTo>
                      <a:cubicBezTo>
                        <a:pt x="40" y="23"/>
                        <a:pt x="40" y="23"/>
                        <a:pt x="40" y="23"/>
                      </a:cubicBezTo>
                      <a:cubicBezTo>
                        <a:pt x="47" y="23"/>
                        <a:pt x="47" y="23"/>
                        <a:pt x="47" y="23"/>
                      </a:cubicBezTo>
                      <a:cubicBezTo>
                        <a:pt x="47" y="23"/>
                        <a:pt x="47" y="23"/>
                        <a:pt x="47" y="23"/>
                      </a:cubicBezTo>
                      <a:cubicBezTo>
                        <a:pt x="47" y="10"/>
                        <a:pt x="37" y="0"/>
                        <a:pt x="24" y="0"/>
                      </a:cubicBezTo>
                      <a:cubicBezTo>
                        <a:pt x="11" y="0"/>
                        <a:pt x="0" y="10"/>
                        <a:pt x="0" y="23"/>
                      </a:cubicBezTo>
                      <a:cubicBezTo>
                        <a:pt x="0" y="23"/>
                        <a:pt x="0" y="23"/>
                        <a:pt x="0"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grpSp>
        <p:grpSp>
          <p:nvGrpSpPr>
            <p:cNvPr id="38" name="Group 37"/>
            <p:cNvGrpSpPr/>
            <p:nvPr/>
          </p:nvGrpSpPr>
          <p:grpSpPr>
            <a:xfrm>
              <a:off x="5713412" y="3612215"/>
              <a:ext cx="955562" cy="955562"/>
              <a:chOff x="5681513" y="4918078"/>
              <a:chExt cx="955562" cy="955562"/>
            </a:xfrm>
          </p:grpSpPr>
          <p:sp>
            <p:nvSpPr>
              <p:cNvPr id="320" name="Freeform 319"/>
              <p:cNvSpPr/>
              <p:nvPr/>
            </p:nvSpPr>
            <p:spPr>
              <a:xfrm>
                <a:off x="5681513" y="4918078"/>
                <a:ext cx="955562" cy="95556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D9D9D9"/>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b" anchorCtr="0">
                <a:noAutofit/>
              </a:bodyPr>
              <a:lstStyle/>
              <a:p>
                <a:pPr algn="ctr" defTabSz="844515">
                  <a:lnSpc>
                    <a:spcPct val="90000"/>
                  </a:lnSpc>
                  <a:spcBef>
                    <a:spcPct val="0"/>
                  </a:spcBef>
                  <a:spcAft>
                    <a:spcPct val="35000"/>
                  </a:spcAft>
                </a:pPr>
                <a:endParaRPr lang="en-US" sz="800" b="1" dirty="0">
                  <a:latin typeface="Gill Sans MT"/>
                  <a:cs typeface="Gill Sans MT"/>
                </a:endParaRPr>
              </a:p>
            </p:txBody>
          </p:sp>
          <p:grpSp>
            <p:nvGrpSpPr>
              <p:cNvPr id="321" name="Group 320"/>
              <p:cNvGrpSpPr/>
              <p:nvPr/>
            </p:nvGrpSpPr>
            <p:grpSpPr>
              <a:xfrm>
                <a:off x="5838425" y="5422597"/>
                <a:ext cx="323755" cy="319380"/>
                <a:chOff x="1344082" y="3872031"/>
                <a:chExt cx="587375" cy="579438"/>
              </a:xfrm>
              <a:solidFill>
                <a:schemeClr val="bg1"/>
              </a:solidFill>
            </p:grpSpPr>
            <p:sp>
              <p:nvSpPr>
                <p:cNvPr id="322" name="Freeform 36"/>
                <p:cNvSpPr>
                  <a:spLocks/>
                </p:cNvSpPr>
                <p:nvPr/>
              </p:nvSpPr>
              <p:spPr bwMode="auto">
                <a:xfrm>
                  <a:off x="1344082" y="3902194"/>
                  <a:ext cx="557213" cy="549275"/>
                </a:xfrm>
                <a:custGeom>
                  <a:avLst/>
                  <a:gdLst>
                    <a:gd name="T0" fmla="*/ 17 w 56"/>
                    <a:gd name="T1" fmla="*/ 39 h 55"/>
                    <a:gd name="T2" fmla="*/ 40 w 56"/>
                    <a:gd name="T3" fmla="*/ 53 h 55"/>
                    <a:gd name="T4" fmla="*/ 53 w 56"/>
                    <a:gd name="T5" fmla="*/ 50 h 55"/>
                    <a:gd name="T6" fmla="*/ 55 w 56"/>
                    <a:gd name="T7" fmla="*/ 42 h 55"/>
                    <a:gd name="T8" fmla="*/ 39 w 56"/>
                    <a:gd name="T9" fmla="*/ 36 h 55"/>
                    <a:gd name="T10" fmla="*/ 34 w 56"/>
                    <a:gd name="T11" fmla="*/ 38 h 55"/>
                    <a:gd name="T12" fmla="*/ 17 w 56"/>
                    <a:gd name="T13" fmla="*/ 22 h 55"/>
                    <a:gd name="T14" fmla="*/ 20 w 56"/>
                    <a:gd name="T15" fmla="*/ 17 h 55"/>
                    <a:gd name="T16" fmla="*/ 14 w 56"/>
                    <a:gd name="T17" fmla="*/ 0 h 55"/>
                    <a:gd name="T18" fmla="*/ 6 w 56"/>
                    <a:gd name="T19" fmla="*/ 3 h 55"/>
                    <a:gd name="T20" fmla="*/ 2 w 56"/>
                    <a:gd name="T21" fmla="*/ 16 h 55"/>
                    <a:gd name="T22" fmla="*/ 17 w 56"/>
                    <a:gd name="T2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5">
                      <a:moveTo>
                        <a:pt x="17" y="39"/>
                      </a:moveTo>
                      <a:cubicBezTo>
                        <a:pt x="26" y="49"/>
                        <a:pt x="34" y="52"/>
                        <a:pt x="40" y="53"/>
                      </a:cubicBezTo>
                      <a:cubicBezTo>
                        <a:pt x="46" y="55"/>
                        <a:pt x="52" y="52"/>
                        <a:pt x="53" y="50"/>
                      </a:cubicBezTo>
                      <a:cubicBezTo>
                        <a:pt x="54" y="49"/>
                        <a:pt x="55" y="43"/>
                        <a:pt x="55" y="42"/>
                      </a:cubicBezTo>
                      <a:cubicBezTo>
                        <a:pt x="56" y="38"/>
                        <a:pt x="41" y="32"/>
                        <a:pt x="39" y="36"/>
                      </a:cubicBezTo>
                      <a:cubicBezTo>
                        <a:pt x="38" y="37"/>
                        <a:pt x="37" y="40"/>
                        <a:pt x="34" y="38"/>
                      </a:cubicBezTo>
                      <a:cubicBezTo>
                        <a:pt x="31" y="37"/>
                        <a:pt x="19" y="25"/>
                        <a:pt x="17" y="22"/>
                      </a:cubicBezTo>
                      <a:cubicBezTo>
                        <a:pt x="15" y="18"/>
                        <a:pt x="19" y="18"/>
                        <a:pt x="20" y="17"/>
                      </a:cubicBezTo>
                      <a:cubicBezTo>
                        <a:pt x="24" y="15"/>
                        <a:pt x="18" y="0"/>
                        <a:pt x="14" y="0"/>
                      </a:cubicBezTo>
                      <a:cubicBezTo>
                        <a:pt x="13" y="0"/>
                        <a:pt x="7" y="2"/>
                        <a:pt x="6" y="3"/>
                      </a:cubicBezTo>
                      <a:cubicBezTo>
                        <a:pt x="4" y="4"/>
                        <a:pt x="0" y="9"/>
                        <a:pt x="2" y="16"/>
                      </a:cubicBezTo>
                      <a:cubicBezTo>
                        <a:pt x="4" y="21"/>
                        <a:pt x="7" y="29"/>
                        <a:pt x="1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23" name="Freeform 37"/>
                <p:cNvSpPr>
                  <a:spLocks/>
                </p:cNvSpPr>
                <p:nvPr/>
              </p:nvSpPr>
              <p:spPr bwMode="auto">
                <a:xfrm>
                  <a:off x="1612369" y="3972044"/>
                  <a:ext cx="209550" cy="219075"/>
                </a:xfrm>
                <a:custGeom>
                  <a:avLst/>
                  <a:gdLst>
                    <a:gd name="T0" fmla="*/ 16 w 21"/>
                    <a:gd name="T1" fmla="*/ 19 h 22"/>
                    <a:gd name="T2" fmla="*/ 12 w 21"/>
                    <a:gd name="T3" fmla="*/ 10 h 22"/>
                    <a:gd name="T4" fmla="*/ 12 w 21"/>
                    <a:gd name="T5" fmla="*/ 10 h 22"/>
                    <a:gd name="T6" fmla="*/ 2 w 21"/>
                    <a:gd name="T7" fmla="*/ 6 h 22"/>
                    <a:gd name="T8" fmla="*/ 2 w 21"/>
                    <a:gd name="T9" fmla="*/ 6 h 22"/>
                    <a:gd name="T10" fmla="*/ 0 w 21"/>
                    <a:gd name="T11" fmla="*/ 3 h 22"/>
                    <a:gd name="T12" fmla="*/ 0 w 21"/>
                    <a:gd name="T13" fmla="*/ 3 h 22"/>
                    <a:gd name="T14" fmla="*/ 2 w 21"/>
                    <a:gd name="T15" fmla="*/ 0 h 22"/>
                    <a:gd name="T16" fmla="*/ 2 w 21"/>
                    <a:gd name="T17" fmla="*/ 0 h 22"/>
                    <a:gd name="T18" fmla="*/ 16 w 21"/>
                    <a:gd name="T19" fmla="*/ 6 h 22"/>
                    <a:gd name="T20" fmla="*/ 16 w 21"/>
                    <a:gd name="T21" fmla="*/ 6 h 22"/>
                    <a:gd name="T22" fmla="*/ 21 w 21"/>
                    <a:gd name="T23" fmla="*/ 19 h 22"/>
                    <a:gd name="T24" fmla="*/ 21 w 21"/>
                    <a:gd name="T25" fmla="*/ 19 h 22"/>
                    <a:gd name="T26" fmla="*/ 18 w 21"/>
                    <a:gd name="T27" fmla="*/ 22 h 22"/>
                    <a:gd name="T28" fmla="*/ 18 w 21"/>
                    <a:gd name="T29" fmla="*/ 22 h 22"/>
                    <a:gd name="T30" fmla="*/ 16 w 21"/>
                    <a:gd name="T31"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2">
                      <a:moveTo>
                        <a:pt x="16" y="19"/>
                      </a:moveTo>
                      <a:cubicBezTo>
                        <a:pt x="16" y="16"/>
                        <a:pt x="14" y="12"/>
                        <a:pt x="12" y="10"/>
                      </a:cubicBezTo>
                      <a:cubicBezTo>
                        <a:pt x="12" y="10"/>
                        <a:pt x="12" y="10"/>
                        <a:pt x="12" y="10"/>
                      </a:cubicBezTo>
                      <a:cubicBezTo>
                        <a:pt x="9" y="8"/>
                        <a:pt x="6" y="6"/>
                        <a:pt x="2" y="6"/>
                      </a:cubicBezTo>
                      <a:cubicBezTo>
                        <a:pt x="2" y="6"/>
                        <a:pt x="2" y="6"/>
                        <a:pt x="2" y="6"/>
                      </a:cubicBezTo>
                      <a:cubicBezTo>
                        <a:pt x="1" y="6"/>
                        <a:pt x="0" y="5"/>
                        <a:pt x="0" y="3"/>
                      </a:cubicBezTo>
                      <a:cubicBezTo>
                        <a:pt x="0" y="3"/>
                        <a:pt x="0" y="3"/>
                        <a:pt x="0" y="3"/>
                      </a:cubicBezTo>
                      <a:cubicBezTo>
                        <a:pt x="0" y="2"/>
                        <a:pt x="1" y="0"/>
                        <a:pt x="2" y="0"/>
                      </a:cubicBezTo>
                      <a:cubicBezTo>
                        <a:pt x="2" y="0"/>
                        <a:pt x="2" y="0"/>
                        <a:pt x="2" y="0"/>
                      </a:cubicBezTo>
                      <a:cubicBezTo>
                        <a:pt x="8" y="0"/>
                        <a:pt x="12" y="3"/>
                        <a:pt x="16" y="6"/>
                      </a:cubicBezTo>
                      <a:cubicBezTo>
                        <a:pt x="16" y="6"/>
                        <a:pt x="16" y="6"/>
                        <a:pt x="16" y="6"/>
                      </a:cubicBezTo>
                      <a:cubicBezTo>
                        <a:pt x="19" y="9"/>
                        <a:pt x="21" y="14"/>
                        <a:pt x="21" y="19"/>
                      </a:cubicBezTo>
                      <a:cubicBezTo>
                        <a:pt x="21" y="19"/>
                        <a:pt x="21" y="19"/>
                        <a:pt x="21" y="19"/>
                      </a:cubicBezTo>
                      <a:cubicBezTo>
                        <a:pt x="21" y="21"/>
                        <a:pt x="20" y="22"/>
                        <a:pt x="18" y="22"/>
                      </a:cubicBezTo>
                      <a:cubicBezTo>
                        <a:pt x="18" y="22"/>
                        <a:pt x="18" y="22"/>
                        <a:pt x="18" y="22"/>
                      </a:cubicBezTo>
                      <a:cubicBezTo>
                        <a:pt x="17" y="22"/>
                        <a:pt x="16" y="21"/>
                        <a:pt x="1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sp>
              <p:nvSpPr>
                <p:cNvPr id="324" name="Freeform 38"/>
                <p:cNvSpPr>
                  <a:spLocks/>
                </p:cNvSpPr>
                <p:nvPr/>
              </p:nvSpPr>
              <p:spPr bwMode="auto">
                <a:xfrm>
                  <a:off x="1623482" y="3872031"/>
                  <a:ext cx="307975" cy="300038"/>
                </a:xfrm>
                <a:custGeom>
                  <a:avLst/>
                  <a:gdLst>
                    <a:gd name="T0" fmla="*/ 25 w 31"/>
                    <a:gd name="T1" fmla="*/ 27 h 30"/>
                    <a:gd name="T2" fmla="*/ 25 w 31"/>
                    <a:gd name="T3" fmla="*/ 27 h 30"/>
                    <a:gd name="T4" fmla="*/ 19 w 31"/>
                    <a:gd name="T5" fmla="*/ 12 h 30"/>
                    <a:gd name="T6" fmla="*/ 19 w 31"/>
                    <a:gd name="T7" fmla="*/ 12 h 30"/>
                    <a:gd name="T8" fmla="*/ 3 w 31"/>
                    <a:gd name="T9" fmla="*/ 5 h 30"/>
                    <a:gd name="T10" fmla="*/ 3 w 31"/>
                    <a:gd name="T11" fmla="*/ 5 h 30"/>
                    <a:gd name="T12" fmla="*/ 0 w 31"/>
                    <a:gd name="T13" fmla="*/ 2 h 30"/>
                    <a:gd name="T14" fmla="*/ 0 w 31"/>
                    <a:gd name="T15" fmla="*/ 2 h 30"/>
                    <a:gd name="T16" fmla="*/ 3 w 31"/>
                    <a:gd name="T17" fmla="*/ 0 h 30"/>
                    <a:gd name="T18" fmla="*/ 3 w 31"/>
                    <a:gd name="T19" fmla="*/ 0 h 30"/>
                    <a:gd name="T20" fmla="*/ 23 w 31"/>
                    <a:gd name="T21" fmla="*/ 8 h 30"/>
                    <a:gd name="T22" fmla="*/ 23 w 31"/>
                    <a:gd name="T23" fmla="*/ 8 h 30"/>
                    <a:gd name="T24" fmla="*/ 31 w 31"/>
                    <a:gd name="T25" fmla="*/ 27 h 30"/>
                    <a:gd name="T26" fmla="*/ 31 w 31"/>
                    <a:gd name="T27" fmla="*/ 27 h 30"/>
                    <a:gd name="T28" fmla="*/ 28 w 31"/>
                    <a:gd name="T29" fmla="*/ 30 h 30"/>
                    <a:gd name="T30" fmla="*/ 25 w 31"/>
                    <a:gd name="T31"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0">
                      <a:moveTo>
                        <a:pt x="25" y="27"/>
                      </a:moveTo>
                      <a:cubicBezTo>
                        <a:pt x="25" y="27"/>
                        <a:pt x="25" y="27"/>
                        <a:pt x="25" y="27"/>
                      </a:cubicBezTo>
                      <a:cubicBezTo>
                        <a:pt x="25" y="21"/>
                        <a:pt x="23" y="16"/>
                        <a:pt x="19" y="12"/>
                      </a:cubicBezTo>
                      <a:cubicBezTo>
                        <a:pt x="19" y="12"/>
                        <a:pt x="19" y="12"/>
                        <a:pt x="19" y="12"/>
                      </a:cubicBezTo>
                      <a:cubicBezTo>
                        <a:pt x="15" y="8"/>
                        <a:pt x="9" y="5"/>
                        <a:pt x="3" y="5"/>
                      </a:cubicBezTo>
                      <a:cubicBezTo>
                        <a:pt x="3" y="5"/>
                        <a:pt x="3" y="5"/>
                        <a:pt x="3" y="5"/>
                      </a:cubicBezTo>
                      <a:cubicBezTo>
                        <a:pt x="1" y="5"/>
                        <a:pt x="0" y="4"/>
                        <a:pt x="0" y="2"/>
                      </a:cubicBezTo>
                      <a:cubicBezTo>
                        <a:pt x="0" y="2"/>
                        <a:pt x="0" y="2"/>
                        <a:pt x="0" y="2"/>
                      </a:cubicBezTo>
                      <a:cubicBezTo>
                        <a:pt x="0" y="1"/>
                        <a:pt x="1" y="0"/>
                        <a:pt x="3" y="0"/>
                      </a:cubicBezTo>
                      <a:cubicBezTo>
                        <a:pt x="3" y="0"/>
                        <a:pt x="3" y="0"/>
                        <a:pt x="3" y="0"/>
                      </a:cubicBezTo>
                      <a:cubicBezTo>
                        <a:pt x="11" y="0"/>
                        <a:pt x="18" y="3"/>
                        <a:pt x="23" y="8"/>
                      </a:cubicBezTo>
                      <a:cubicBezTo>
                        <a:pt x="23" y="8"/>
                        <a:pt x="23" y="8"/>
                        <a:pt x="23" y="8"/>
                      </a:cubicBezTo>
                      <a:cubicBezTo>
                        <a:pt x="28" y="13"/>
                        <a:pt x="31" y="20"/>
                        <a:pt x="31" y="27"/>
                      </a:cubicBezTo>
                      <a:cubicBezTo>
                        <a:pt x="31" y="27"/>
                        <a:pt x="31" y="27"/>
                        <a:pt x="31" y="27"/>
                      </a:cubicBezTo>
                      <a:cubicBezTo>
                        <a:pt x="31" y="27"/>
                        <a:pt x="31" y="30"/>
                        <a:pt x="28" y="30"/>
                      </a:cubicBezTo>
                      <a:cubicBezTo>
                        <a:pt x="25" y="30"/>
                        <a:pt x="25" y="27"/>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sp>
            <p:nvSpPr>
              <p:cNvPr id="325" name="Freeform 93"/>
              <p:cNvSpPr>
                <a:spLocks/>
              </p:cNvSpPr>
              <p:nvPr/>
            </p:nvSpPr>
            <p:spPr bwMode="auto">
              <a:xfrm>
                <a:off x="6290505" y="5170206"/>
                <a:ext cx="245508" cy="426874"/>
              </a:xfrm>
              <a:custGeom>
                <a:avLst/>
                <a:gdLst>
                  <a:gd name="T0" fmla="*/ 15 w 53"/>
                  <a:gd name="T1" fmla="*/ 0 h 92"/>
                  <a:gd name="T2" fmla="*/ 47 w 53"/>
                  <a:gd name="T3" fmla="*/ 3 h 92"/>
                  <a:gd name="T4" fmla="*/ 52 w 53"/>
                  <a:gd name="T5" fmla="*/ 11 h 92"/>
                  <a:gd name="T6" fmla="*/ 50 w 53"/>
                  <a:gd name="T7" fmla="*/ 19 h 92"/>
                  <a:gd name="T8" fmla="*/ 47 w 53"/>
                  <a:gd name="T9" fmla="*/ 32 h 92"/>
                  <a:gd name="T10" fmla="*/ 41 w 53"/>
                  <a:gd name="T11" fmla="*/ 37 h 92"/>
                  <a:gd name="T12" fmla="*/ 41 w 53"/>
                  <a:gd name="T13" fmla="*/ 45 h 92"/>
                  <a:gd name="T14" fmla="*/ 39 w 53"/>
                  <a:gd name="T15" fmla="*/ 68 h 92"/>
                  <a:gd name="T16" fmla="*/ 43 w 53"/>
                  <a:gd name="T17" fmla="*/ 74 h 92"/>
                  <a:gd name="T18" fmla="*/ 47 w 53"/>
                  <a:gd name="T19" fmla="*/ 75 h 92"/>
                  <a:gd name="T20" fmla="*/ 48 w 53"/>
                  <a:gd name="T21" fmla="*/ 79 h 92"/>
                  <a:gd name="T22" fmla="*/ 38 w 53"/>
                  <a:gd name="T23" fmla="*/ 90 h 92"/>
                  <a:gd name="T24" fmla="*/ 32 w 53"/>
                  <a:gd name="T25" fmla="*/ 91 h 92"/>
                  <a:gd name="T26" fmla="*/ 9 w 53"/>
                  <a:gd name="T27" fmla="*/ 84 h 92"/>
                  <a:gd name="T28" fmla="*/ 6 w 53"/>
                  <a:gd name="T29" fmla="*/ 82 h 92"/>
                  <a:gd name="T30" fmla="*/ 9 w 53"/>
                  <a:gd name="T31" fmla="*/ 78 h 92"/>
                  <a:gd name="T32" fmla="*/ 14 w 53"/>
                  <a:gd name="T33" fmla="*/ 69 h 92"/>
                  <a:gd name="T34" fmla="*/ 12 w 53"/>
                  <a:gd name="T35" fmla="*/ 34 h 92"/>
                  <a:gd name="T36" fmla="*/ 10 w 53"/>
                  <a:gd name="T37" fmla="*/ 31 h 92"/>
                  <a:gd name="T38" fmla="*/ 6 w 53"/>
                  <a:gd name="T39" fmla="*/ 31 h 92"/>
                  <a:gd name="T40" fmla="*/ 2 w 53"/>
                  <a:gd name="T41" fmla="*/ 23 h 92"/>
                  <a:gd name="T42" fmla="*/ 9 w 53"/>
                  <a:gd name="T43" fmla="*/ 7 h 92"/>
                  <a:gd name="T44" fmla="*/ 10 w 53"/>
                  <a:gd name="T45" fmla="*/ 4 h 92"/>
                  <a:gd name="T46" fmla="*/ 15 w 53"/>
                  <a:gd name="T4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92">
                    <a:moveTo>
                      <a:pt x="15" y="0"/>
                    </a:moveTo>
                    <a:cubicBezTo>
                      <a:pt x="26" y="1"/>
                      <a:pt x="37" y="2"/>
                      <a:pt x="47" y="3"/>
                    </a:cubicBezTo>
                    <a:cubicBezTo>
                      <a:pt x="51" y="4"/>
                      <a:pt x="53" y="7"/>
                      <a:pt x="52" y="11"/>
                    </a:cubicBezTo>
                    <a:cubicBezTo>
                      <a:pt x="51" y="14"/>
                      <a:pt x="51" y="17"/>
                      <a:pt x="50" y="19"/>
                    </a:cubicBezTo>
                    <a:cubicBezTo>
                      <a:pt x="50" y="23"/>
                      <a:pt x="48" y="26"/>
                      <a:pt x="47" y="32"/>
                    </a:cubicBezTo>
                    <a:cubicBezTo>
                      <a:pt x="46" y="40"/>
                      <a:pt x="42" y="36"/>
                      <a:pt x="41" y="37"/>
                    </a:cubicBezTo>
                    <a:cubicBezTo>
                      <a:pt x="41" y="39"/>
                      <a:pt x="41" y="43"/>
                      <a:pt x="41" y="45"/>
                    </a:cubicBezTo>
                    <a:cubicBezTo>
                      <a:pt x="40" y="52"/>
                      <a:pt x="40" y="60"/>
                      <a:pt x="39" y="68"/>
                    </a:cubicBezTo>
                    <a:cubicBezTo>
                      <a:pt x="39" y="72"/>
                      <a:pt x="40" y="73"/>
                      <a:pt x="43" y="74"/>
                    </a:cubicBezTo>
                    <a:cubicBezTo>
                      <a:pt x="45" y="74"/>
                      <a:pt x="46" y="74"/>
                      <a:pt x="47" y="75"/>
                    </a:cubicBezTo>
                    <a:cubicBezTo>
                      <a:pt x="49" y="76"/>
                      <a:pt x="50" y="77"/>
                      <a:pt x="48" y="79"/>
                    </a:cubicBezTo>
                    <a:cubicBezTo>
                      <a:pt x="45" y="83"/>
                      <a:pt x="41" y="87"/>
                      <a:pt x="38" y="90"/>
                    </a:cubicBezTo>
                    <a:cubicBezTo>
                      <a:pt x="36" y="92"/>
                      <a:pt x="34" y="92"/>
                      <a:pt x="32" y="91"/>
                    </a:cubicBezTo>
                    <a:cubicBezTo>
                      <a:pt x="24" y="89"/>
                      <a:pt x="17" y="87"/>
                      <a:pt x="9" y="84"/>
                    </a:cubicBezTo>
                    <a:cubicBezTo>
                      <a:pt x="8" y="84"/>
                      <a:pt x="6" y="84"/>
                      <a:pt x="6" y="82"/>
                    </a:cubicBezTo>
                    <a:cubicBezTo>
                      <a:pt x="6" y="80"/>
                      <a:pt x="7" y="79"/>
                      <a:pt x="9" y="78"/>
                    </a:cubicBezTo>
                    <a:cubicBezTo>
                      <a:pt x="13" y="77"/>
                      <a:pt x="15" y="74"/>
                      <a:pt x="14" y="69"/>
                    </a:cubicBezTo>
                    <a:cubicBezTo>
                      <a:pt x="13" y="58"/>
                      <a:pt x="13" y="46"/>
                      <a:pt x="12" y="34"/>
                    </a:cubicBezTo>
                    <a:cubicBezTo>
                      <a:pt x="12" y="32"/>
                      <a:pt x="12" y="31"/>
                      <a:pt x="10" y="31"/>
                    </a:cubicBezTo>
                    <a:cubicBezTo>
                      <a:pt x="9" y="31"/>
                      <a:pt x="8" y="31"/>
                      <a:pt x="6" y="31"/>
                    </a:cubicBezTo>
                    <a:cubicBezTo>
                      <a:pt x="2" y="30"/>
                      <a:pt x="0" y="27"/>
                      <a:pt x="2" y="23"/>
                    </a:cubicBezTo>
                    <a:cubicBezTo>
                      <a:pt x="4" y="17"/>
                      <a:pt x="7" y="12"/>
                      <a:pt x="9" y="7"/>
                    </a:cubicBezTo>
                    <a:cubicBezTo>
                      <a:pt x="9" y="6"/>
                      <a:pt x="10" y="5"/>
                      <a:pt x="10" y="4"/>
                    </a:cubicBezTo>
                    <a:cubicBezTo>
                      <a:pt x="11" y="1"/>
                      <a:pt x="13"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latin typeface="Gill Sans MT"/>
                  <a:cs typeface="Gill Sans MT"/>
                </a:endParaRPr>
              </a:p>
            </p:txBody>
          </p:sp>
          <p:grpSp>
            <p:nvGrpSpPr>
              <p:cNvPr id="26" name="Group 25"/>
              <p:cNvGrpSpPr/>
              <p:nvPr/>
            </p:nvGrpSpPr>
            <p:grpSpPr>
              <a:xfrm>
                <a:off x="5851945" y="5077980"/>
                <a:ext cx="360099" cy="243619"/>
                <a:chOff x="-105622" y="2840229"/>
                <a:chExt cx="796062" cy="538563"/>
              </a:xfrm>
              <a:solidFill>
                <a:schemeClr val="bg1"/>
              </a:solidFill>
            </p:grpSpPr>
            <p:sp>
              <p:nvSpPr>
                <p:cNvPr id="339" name="Freeform 7"/>
                <p:cNvSpPr>
                  <a:spLocks noEditPoints="1"/>
                </p:cNvSpPr>
                <p:nvPr/>
              </p:nvSpPr>
              <p:spPr bwMode="auto">
                <a:xfrm>
                  <a:off x="-76309" y="2840229"/>
                  <a:ext cx="737437" cy="487638"/>
                </a:xfrm>
                <a:custGeom>
                  <a:avLst/>
                  <a:gdLst>
                    <a:gd name="T0" fmla="*/ 252 w 3350"/>
                    <a:gd name="T1" fmla="*/ 236 h 2211"/>
                    <a:gd name="T2" fmla="*/ 252 w 3350"/>
                    <a:gd name="T3" fmla="*/ 1952 h 2211"/>
                    <a:gd name="T4" fmla="*/ 3098 w 3350"/>
                    <a:gd name="T5" fmla="*/ 1952 h 2211"/>
                    <a:gd name="T6" fmla="*/ 3098 w 3350"/>
                    <a:gd name="T7" fmla="*/ 236 h 2211"/>
                    <a:gd name="T8" fmla="*/ 252 w 3350"/>
                    <a:gd name="T9" fmla="*/ 236 h 2211"/>
                    <a:gd name="T10" fmla="*/ 246 w 3350"/>
                    <a:gd name="T11" fmla="*/ 0 h 2211"/>
                    <a:gd name="T12" fmla="*/ 3103 w 3350"/>
                    <a:gd name="T13" fmla="*/ 0 h 2211"/>
                    <a:gd name="T14" fmla="*/ 3143 w 3350"/>
                    <a:gd name="T15" fmla="*/ 3 h 2211"/>
                    <a:gd name="T16" fmla="*/ 3181 w 3350"/>
                    <a:gd name="T17" fmla="*/ 13 h 2211"/>
                    <a:gd name="T18" fmla="*/ 3216 w 3350"/>
                    <a:gd name="T19" fmla="*/ 27 h 2211"/>
                    <a:gd name="T20" fmla="*/ 3248 w 3350"/>
                    <a:gd name="T21" fmla="*/ 47 h 2211"/>
                    <a:gd name="T22" fmla="*/ 3277 w 3350"/>
                    <a:gd name="T23" fmla="*/ 72 h 2211"/>
                    <a:gd name="T24" fmla="*/ 3301 w 3350"/>
                    <a:gd name="T25" fmla="*/ 99 h 2211"/>
                    <a:gd name="T26" fmla="*/ 3323 w 3350"/>
                    <a:gd name="T27" fmla="*/ 132 h 2211"/>
                    <a:gd name="T28" fmla="*/ 3337 w 3350"/>
                    <a:gd name="T29" fmla="*/ 167 h 2211"/>
                    <a:gd name="T30" fmla="*/ 3347 w 3350"/>
                    <a:gd name="T31" fmla="*/ 205 h 2211"/>
                    <a:gd name="T32" fmla="*/ 3350 w 3350"/>
                    <a:gd name="T33" fmla="*/ 244 h 2211"/>
                    <a:gd name="T34" fmla="*/ 3350 w 3350"/>
                    <a:gd name="T35" fmla="*/ 2211 h 2211"/>
                    <a:gd name="T36" fmla="*/ 0 w 3350"/>
                    <a:gd name="T37" fmla="*/ 2211 h 2211"/>
                    <a:gd name="T38" fmla="*/ 0 w 3350"/>
                    <a:gd name="T39" fmla="*/ 244 h 2211"/>
                    <a:gd name="T40" fmla="*/ 3 w 3350"/>
                    <a:gd name="T41" fmla="*/ 205 h 2211"/>
                    <a:gd name="T42" fmla="*/ 12 w 3350"/>
                    <a:gd name="T43" fmla="*/ 167 h 2211"/>
                    <a:gd name="T44" fmla="*/ 27 w 3350"/>
                    <a:gd name="T45" fmla="*/ 132 h 2211"/>
                    <a:gd name="T46" fmla="*/ 47 w 3350"/>
                    <a:gd name="T47" fmla="*/ 99 h 2211"/>
                    <a:gd name="T48" fmla="*/ 72 w 3350"/>
                    <a:gd name="T49" fmla="*/ 72 h 2211"/>
                    <a:gd name="T50" fmla="*/ 100 w 3350"/>
                    <a:gd name="T51" fmla="*/ 47 h 2211"/>
                    <a:gd name="T52" fmla="*/ 133 w 3350"/>
                    <a:gd name="T53" fmla="*/ 27 h 2211"/>
                    <a:gd name="T54" fmla="*/ 168 w 3350"/>
                    <a:gd name="T55" fmla="*/ 13 h 2211"/>
                    <a:gd name="T56" fmla="*/ 206 w 3350"/>
                    <a:gd name="T57" fmla="*/ 3 h 2211"/>
                    <a:gd name="T58" fmla="*/ 246 w 3350"/>
                    <a:gd name="T59"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50" h="2211">
                      <a:moveTo>
                        <a:pt x="252" y="236"/>
                      </a:moveTo>
                      <a:lnTo>
                        <a:pt x="252" y="1952"/>
                      </a:lnTo>
                      <a:lnTo>
                        <a:pt x="3098" y="1952"/>
                      </a:lnTo>
                      <a:lnTo>
                        <a:pt x="3098" y="236"/>
                      </a:lnTo>
                      <a:lnTo>
                        <a:pt x="252" y="236"/>
                      </a:lnTo>
                      <a:close/>
                      <a:moveTo>
                        <a:pt x="246" y="0"/>
                      </a:moveTo>
                      <a:lnTo>
                        <a:pt x="3103" y="0"/>
                      </a:lnTo>
                      <a:lnTo>
                        <a:pt x="3143" y="3"/>
                      </a:lnTo>
                      <a:lnTo>
                        <a:pt x="3181" y="13"/>
                      </a:lnTo>
                      <a:lnTo>
                        <a:pt x="3216" y="27"/>
                      </a:lnTo>
                      <a:lnTo>
                        <a:pt x="3248" y="47"/>
                      </a:lnTo>
                      <a:lnTo>
                        <a:pt x="3277" y="72"/>
                      </a:lnTo>
                      <a:lnTo>
                        <a:pt x="3301" y="99"/>
                      </a:lnTo>
                      <a:lnTo>
                        <a:pt x="3323" y="132"/>
                      </a:lnTo>
                      <a:lnTo>
                        <a:pt x="3337" y="167"/>
                      </a:lnTo>
                      <a:lnTo>
                        <a:pt x="3347" y="205"/>
                      </a:lnTo>
                      <a:lnTo>
                        <a:pt x="3350" y="244"/>
                      </a:lnTo>
                      <a:lnTo>
                        <a:pt x="3350" y="2211"/>
                      </a:lnTo>
                      <a:lnTo>
                        <a:pt x="0" y="2211"/>
                      </a:lnTo>
                      <a:lnTo>
                        <a:pt x="0" y="244"/>
                      </a:lnTo>
                      <a:lnTo>
                        <a:pt x="3" y="205"/>
                      </a:lnTo>
                      <a:lnTo>
                        <a:pt x="12" y="167"/>
                      </a:lnTo>
                      <a:lnTo>
                        <a:pt x="27" y="132"/>
                      </a:lnTo>
                      <a:lnTo>
                        <a:pt x="47" y="99"/>
                      </a:lnTo>
                      <a:lnTo>
                        <a:pt x="72" y="72"/>
                      </a:lnTo>
                      <a:lnTo>
                        <a:pt x="100" y="47"/>
                      </a:lnTo>
                      <a:lnTo>
                        <a:pt x="133" y="27"/>
                      </a:lnTo>
                      <a:lnTo>
                        <a:pt x="168" y="13"/>
                      </a:lnTo>
                      <a:lnTo>
                        <a:pt x="206" y="3"/>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Gill Sans MT"/>
                    <a:cs typeface="Gill Sans MT"/>
                  </a:endParaRPr>
                </a:p>
              </p:txBody>
            </p:sp>
            <p:sp>
              <p:nvSpPr>
                <p:cNvPr id="340" name="Freeform 8"/>
                <p:cNvSpPr>
                  <a:spLocks noEditPoints="1"/>
                </p:cNvSpPr>
                <p:nvPr/>
              </p:nvSpPr>
              <p:spPr bwMode="auto">
                <a:xfrm>
                  <a:off x="-105622" y="3312436"/>
                  <a:ext cx="796062" cy="66356"/>
                </a:xfrm>
                <a:custGeom>
                  <a:avLst/>
                  <a:gdLst>
                    <a:gd name="T0" fmla="*/ 1566 w 3611"/>
                    <a:gd name="T1" fmla="*/ 69 h 300"/>
                    <a:gd name="T2" fmla="*/ 1547 w 3611"/>
                    <a:gd name="T3" fmla="*/ 71 h 300"/>
                    <a:gd name="T4" fmla="*/ 1531 w 3611"/>
                    <a:gd name="T5" fmla="*/ 79 h 300"/>
                    <a:gd name="T6" fmla="*/ 1517 w 3611"/>
                    <a:gd name="T7" fmla="*/ 90 h 300"/>
                    <a:gd name="T8" fmla="*/ 1509 w 3611"/>
                    <a:gd name="T9" fmla="*/ 105 h 300"/>
                    <a:gd name="T10" fmla="*/ 1505 w 3611"/>
                    <a:gd name="T11" fmla="*/ 120 h 300"/>
                    <a:gd name="T12" fmla="*/ 1509 w 3611"/>
                    <a:gd name="T13" fmla="*/ 137 h 300"/>
                    <a:gd name="T14" fmla="*/ 1517 w 3611"/>
                    <a:gd name="T15" fmla="*/ 151 h 300"/>
                    <a:gd name="T16" fmla="*/ 1531 w 3611"/>
                    <a:gd name="T17" fmla="*/ 162 h 300"/>
                    <a:gd name="T18" fmla="*/ 1547 w 3611"/>
                    <a:gd name="T19" fmla="*/ 169 h 300"/>
                    <a:gd name="T20" fmla="*/ 1566 w 3611"/>
                    <a:gd name="T21" fmla="*/ 171 h 300"/>
                    <a:gd name="T22" fmla="*/ 2045 w 3611"/>
                    <a:gd name="T23" fmla="*/ 171 h 300"/>
                    <a:gd name="T24" fmla="*/ 2063 w 3611"/>
                    <a:gd name="T25" fmla="*/ 169 h 300"/>
                    <a:gd name="T26" fmla="*/ 2080 w 3611"/>
                    <a:gd name="T27" fmla="*/ 162 h 300"/>
                    <a:gd name="T28" fmla="*/ 2093 w 3611"/>
                    <a:gd name="T29" fmla="*/ 151 h 300"/>
                    <a:gd name="T30" fmla="*/ 2102 w 3611"/>
                    <a:gd name="T31" fmla="*/ 137 h 300"/>
                    <a:gd name="T32" fmla="*/ 2106 w 3611"/>
                    <a:gd name="T33" fmla="*/ 120 h 300"/>
                    <a:gd name="T34" fmla="*/ 2102 w 3611"/>
                    <a:gd name="T35" fmla="*/ 105 h 300"/>
                    <a:gd name="T36" fmla="*/ 2093 w 3611"/>
                    <a:gd name="T37" fmla="*/ 90 h 300"/>
                    <a:gd name="T38" fmla="*/ 2080 w 3611"/>
                    <a:gd name="T39" fmla="*/ 79 h 300"/>
                    <a:gd name="T40" fmla="*/ 2063 w 3611"/>
                    <a:gd name="T41" fmla="*/ 71 h 300"/>
                    <a:gd name="T42" fmla="*/ 2045 w 3611"/>
                    <a:gd name="T43" fmla="*/ 69 h 300"/>
                    <a:gd name="T44" fmla="*/ 1566 w 3611"/>
                    <a:gd name="T45" fmla="*/ 69 h 300"/>
                    <a:gd name="T46" fmla="*/ 0 w 3611"/>
                    <a:gd name="T47" fmla="*/ 0 h 300"/>
                    <a:gd name="T48" fmla="*/ 3611 w 3611"/>
                    <a:gd name="T49" fmla="*/ 0 h 300"/>
                    <a:gd name="T50" fmla="*/ 3611 w 3611"/>
                    <a:gd name="T51" fmla="*/ 53 h 300"/>
                    <a:gd name="T52" fmla="*/ 3607 w 3611"/>
                    <a:gd name="T53" fmla="*/ 92 h 300"/>
                    <a:gd name="T54" fmla="*/ 3599 w 3611"/>
                    <a:gd name="T55" fmla="*/ 130 h 300"/>
                    <a:gd name="T56" fmla="*/ 3583 w 3611"/>
                    <a:gd name="T57" fmla="*/ 166 h 300"/>
                    <a:gd name="T58" fmla="*/ 3563 w 3611"/>
                    <a:gd name="T59" fmla="*/ 199 h 300"/>
                    <a:gd name="T60" fmla="*/ 3539 w 3611"/>
                    <a:gd name="T61" fmla="*/ 228 h 300"/>
                    <a:gd name="T62" fmla="*/ 3510 w 3611"/>
                    <a:gd name="T63" fmla="*/ 252 h 300"/>
                    <a:gd name="T64" fmla="*/ 3477 w 3611"/>
                    <a:gd name="T65" fmla="*/ 272 h 300"/>
                    <a:gd name="T66" fmla="*/ 3441 w 3611"/>
                    <a:gd name="T67" fmla="*/ 288 h 300"/>
                    <a:gd name="T68" fmla="*/ 3404 w 3611"/>
                    <a:gd name="T69" fmla="*/ 297 h 300"/>
                    <a:gd name="T70" fmla="*/ 3364 w 3611"/>
                    <a:gd name="T71" fmla="*/ 300 h 300"/>
                    <a:gd name="T72" fmla="*/ 247 w 3611"/>
                    <a:gd name="T73" fmla="*/ 300 h 300"/>
                    <a:gd name="T74" fmla="*/ 207 w 3611"/>
                    <a:gd name="T75" fmla="*/ 297 h 300"/>
                    <a:gd name="T76" fmla="*/ 168 w 3611"/>
                    <a:gd name="T77" fmla="*/ 288 h 300"/>
                    <a:gd name="T78" fmla="*/ 133 w 3611"/>
                    <a:gd name="T79" fmla="*/ 272 h 300"/>
                    <a:gd name="T80" fmla="*/ 101 w 3611"/>
                    <a:gd name="T81" fmla="*/ 252 h 300"/>
                    <a:gd name="T82" fmla="*/ 72 w 3611"/>
                    <a:gd name="T83" fmla="*/ 228 h 300"/>
                    <a:gd name="T84" fmla="*/ 48 w 3611"/>
                    <a:gd name="T85" fmla="*/ 199 h 300"/>
                    <a:gd name="T86" fmla="*/ 28 w 3611"/>
                    <a:gd name="T87" fmla="*/ 166 h 300"/>
                    <a:gd name="T88" fmla="*/ 12 w 3611"/>
                    <a:gd name="T89" fmla="*/ 130 h 300"/>
                    <a:gd name="T90" fmla="*/ 3 w 3611"/>
                    <a:gd name="T91" fmla="*/ 92 h 300"/>
                    <a:gd name="T92" fmla="*/ 0 w 3611"/>
                    <a:gd name="T93" fmla="*/ 53 h 300"/>
                    <a:gd name="T94" fmla="*/ 0 w 3611"/>
                    <a:gd name="T9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1" h="300">
                      <a:moveTo>
                        <a:pt x="1566" y="69"/>
                      </a:moveTo>
                      <a:lnTo>
                        <a:pt x="1547" y="71"/>
                      </a:lnTo>
                      <a:lnTo>
                        <a:pt x="1531" y="79"/>
                      </a:lnTo>
                      <a:lnTo>
                        <a:pt x="1517" y="90"/>
                      </a:lnTo>
                      <a:lnTo>
                        <a:pt x="1509" y="105"/>
                      </a:lnTo>
                      <a:lnTo>
                        <a:pt x="1505" y="120"/>
                      </a:lnTo>
                      <a:lnTo>
                        <a:pt x="1509" y="137"/>
                      </a:lnTo>
                      <a:lnTo>
                        <a:pt x="1517" y="151"/>
                      </a:lnTo>
                      <a:lnTo>
                        <a:pt x="1531" y="162"/>
                      </a:lnTo>
                      <a:lnTo>
                        <a:pt x="1547" y="169"/>
                      </a:lnTo>
                      <a:lnTo>
                        <a:pt x="1566" y="171"/>
                      </a:lnTo>
                      <a:lnTo>
                        <a:pt x="2045" y="171"/>
                      </a:lnTo>
                      <a:lnTo>
                        <a:pt x="2063" y="169"/>
                      </a:lnTo>
                      <a:lnTo>
                        <a:pt x="2080" y="162"/>
                      </a:lnTo>
                      <a:lnTo>
                        <a:pt x="2093" y="151"/>
                      </a:lnTo>
                      <a:lnTo>
                        <a:pt x="2102" y="137"/>
                      </a:lnTo>
                      <a:lnTo>
                        <a:pt x="2106" y="120"/>
                      </a:lnTo>
                      <a:lnTo>
                        <a:pt x="2102" y="105"/>
                      </a:lnTo>
                      <a:lnTo>
                        <a:pt x="2093" y="90"/>
                      </a:lnTo>
                      <a:lnTo>
                        <a:pt x="2080" y="79"/>
                      </a:lnTo>
                      <a:lnTo>
                        <a:pt x="2063" y="71"/>
                      </a:lnTo>
                      <a:lnTo>
                        <a:pt x="2045" y="69"/>
                      </a:lnTo>
                      <a:lnTo>
                        <a:pt x="1566" y="69"/>
                      </a:lnTo>
                      <a:close/>
                      <a:moveTo>
                        <a:pt x="0" y="0"/>
                      </a:moveTo>
                      <a:lnTo>
                        <a:pt x="3611" y="0"/>
                      </a:lnTo>
                      <a:lnTo>
                        <a:pt x="3611" y="53"/>
                      </a:lnTo>
                      <a:lnTo>
                        <a:pt x="3607" y="92"/>
                      </a:lnTo>
                      <a:lnTo>
                        <a:pt x="3599" y="130"/>
                      </a:lnTo>
                      <a:lnTo>
                        <a:pt x="3583" y="166"/>
                      </a:lnTo>
                      <a:lnTo>
                        <a:pt x="3563" y="199"/>
                      </a:lnTo>
                      <a:lnTo>
                        <a:pt x="3539" y="228"/>
                      </a:lnTo>
                      <a:lnTo>
                        <a:pt x="3510" y="252"/>
                      </a:lnTo>
                      <a:lnTo>
                        <a:pt x="3477" y="272"/>
                      </a:lnTo>
                      <a:lnTo>
                        <a:pt x="3441" y="288"/>
                      </a:lnTo>
                      <a:lnTo>
                        <a:pt x="3404" y="297"/>
                      </a:lnTo>
                      <a:lnTo>
                        <a:pt x="3364" y="300"/>
                      </a:lnTo>
                      <a:lnTo>
                        <a:pt x="247" y="300"/>
                      </a:lnTo>
                      <a:lnTo>
                        <a:pt x="207" y="297"/>
                      </a:lnTo>
                      <a:lnTo>
                        <a:pt x="168" y="288"/>
                      </a:lnTo>
                      <a:lnTo>
                        <a:pt x="133" y="272"/>
                      </a:lnTo>
                      <a:lnTo>
                        <a:pt x="101" y="252"/>
                      </a:lnTo>
                      <a:lnTo>
                        <a:pt x="72" y="228"/>
                      </a:lnTo>
                      <a:lnTo>
                        <a:pt x="48" y="199"/>
                      </a:lnTo>
                      <a:lnTo>
                        <a:pt x="28" y="166"/>
                      </a:lnTo>
                      <a:lnTo>
                        <a:pt x="12" y="130"/>
                      </a:lnTo>
                      <a:lnTo>
                        <a:pt x="3" y="92"/>
                      </a:lnTo>
                      <a:lnTo>
                        <a:pt x="0" y="5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Gill Sans MT"/>
                    <a:cs typeface="Gill Sans MT"/>
                  </a:endParaRPr>
                </a:p>
              </p:txBody>
            </p:sp>
          </p:grpSp>
        </p:grpSp>
        <p:sp>
          <p:nvSpPr>
            <p:cNvPr id="91" name="TextBox 90"/>
            <p:cNvSpPr txBox="1"/>
            <p:nvPr/>
          </p:nvSpPr>
          <p:spPr>
            <a:xfrm>
              <a:off x="4456252" y="4594755"/>
              <a:ext cx="1303262" cy="553998"/>
            </a:xfrm>
            <a:prstGeom prst="rect">
              <a:avLst/>
            </a:prstGeom>
            <a:noFill/>
          </p:spPr>
          <p:txBody>
            <a:bodyPr wrap="square" rtlCol="0">
              <a:spAutoFit/>
            </a:bodyPr>
            <a:lstStyle/>
            <a:p>
              <a:pPr algn="ctr"/>
              <a:r>
                <a:rPr lang="en-GB" sz="1500" b="1" dirty="0">
                  <a:solidFill>
                    <a:srgbClr val="FFFFFF"/>
                  </a:solidFill>
                  <a:latin typeface="Gill Sans MT"/>
                  <a:cs typeface="Gill Sans MT"/>
                </a:rPr>
                <a:t>Customer</a:t>
              </a:r>
            </a:p>
            <a:p>
              <a:pPr algn="ctr"/>
              <a:r>
                <a:rPr lang="en-GB" sz="1500" b="1" dirty="0">
                  <a:solidFill>
                    <a:srgbClr val="FFFFFF"/>
                  </a:solidFill>
                  <a:latin typeface="Gill Sans MT"/>
                  <a:cs typeface="Gill Sans MT"/>
                </a:rPr>
                <a:t>Care </a:t>
              </a:r>
              <a:r>
                <a:rPr lang="en-GB" sz="1500" b="1" dirty="0" smtClean="0">
                  <a:solidFill>
                    <a:srgbClr val="FFFFFF"/>
                  </a:solidFill>
                  <a:latin typeface="Gill Sans MT"/>
                  <a:cs typeface="Gill Sans MT"/>
                </a:rPr>
                <a:t>Centre</a:t>
              </a:r>
              <a:endParaRPr lang="en-US" sz="1500" b="1" dirty="0">
                <a:solidFill>
                  <a:srgbClr val="FFFFFF"/>
                </a:solidFill>
                <a:latin typeface="Gill Sans MT"/>
                <a:cs typeface="Gill Sans MT"/>
              </a:endParaRPr>
            </a:p>
          </p:txBody>
        </p:sp>
        <p:sp>
          <p:nvSpPr>
            <p:cNvPr id="94" name="TextBox 93"/>
            <p:cNvSpPr txBox="1"/>
            <p:nvPr/>
          </p:nvSpPr>
          <p:spPr>
            <a:xfrm>
              <a:off x="5749235" y="4607084"/>
              <a:ext cx="883915" cy="323165"/>
            </a:xfrm>
            <a:prstGeom prst="rect">
              <a:avLst/>
            </a:prstGeom>
            <a:noFill/>
          </p:spPr>
          <p:txBody>
            <a:bodyPr wrap="square" rtlCol="0">
              <a:spAutoFit/>
            </a:bodyPr>
            <a:lstStyle/>
            <a:p>
              <a:pPr algn="ctr"/>
              <a:r>
                <a:rPr lang="en-GB" sz="1500" b="1" dirty="0">
                  <a:solidFill>
                    <a:srgbClr val="FFFFFF"/>
                  </a:solidFill>
                  <a:latin typeface="Gill Sans MT"/>
                  <a:cs typeface="Gill Sans MT"/>
                </a:rPr>
                <a:t>Branch</a:t>
              </a:r>
            </a:p>
          </p:txBody>
        </p:sp>
        <p:sp>
          <p:nvSpPr>
            <p:cNvPr id="92" name="TextBox 91"/>
            <p:cNvSpPr txBox="1"/>
            <p:nvPr/>
          </p:nvSpPr>
          <p:spPr>
            <a:xfrm>
              <a:off x="3287710" y="4607084"/>
              <a:ext cx="1054101" cy="323165"/>
            </a:xfrm>
            <a:prstGeom prst="rect">
              <a:avLst/>
            </a:prstGeom>
            <a:noFill/>
          </p:spPr>
          <p:txBody>
            <a:bodyPr wrap="square" rtlCol="0">
              <a:spAutoFit/>
            </a:bodyPr>
            <a:lstStyle/>
            <a:p>
              <a:pPr algn="ctr"/>
              <a:r>
                <a:rPr lang="en-GB" sz="1500" b="1" dirty="0">
                  <a:solidFill>
                    <a:srgbClr val="FFFFFF"/>
                  </a:solidFill>
                  <a:latin typeface="Gill Sans MT"/>
                  <a:cs typeface="Gill Sans MT"/>
                </a:rPr>
                <a:t>Online</a:t>
              </a:r>
            </a:p>
          </p:txBody>
        </p:sp>
      </p:grpSp>
      <p:sp>
        <p:nvSpPr>
          <p:cNvPr id="54" name="Rounded Rectangular Callout 53"/>
          <p:cNvSpPr/>
          <p:nvPr/>
        </p:nvSpPr>
        <p:spPr>
          <a:xfrm>
            <a:off x="1588089" y="1709896"/>
            <a:ext cx="3341711" cy="703677"/>
          </a:xfrm>
          <a:prstGeom prst="wedgeRoundRectCallout">
            <a:avLst>
              <a:gd name="adj1" fmla="val 41079"/>
              <a:gd name="adj2" fmla="val 104614"/>
              <a:gd name="adj3" fmla="val 16667"/>
            </a:avLst>
          </a:prstGeom>
          <a:solidFill>
            <a:schemeClr val="accent4"/>
          </a:solidFill>
          <a:ln w="9525">
            <a:noFill/>
          </a:ln>
          <a:effectLst>
            <a:outerShdw blurRad="165100" dist="1524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40" tIns="91436" rIns="91340" bIns="45671" rtlCol="0" anchor="ctr"/>
          <a:lstStyle/>
          <a:p>
            <a:pPr algn="ctr" defTabSz="913297">
              <a:lnSpc>
                <a:spcPct val="90000"/>
              </a:lnSpc>
            </a:pPr>
            <a:r>
              <a:rPr lang="en-US" sz="1600" dirty="0">
                <a:solidFill>
                  <a:schemeClr val="tx1">
                    <a:lumMod val="50000"/>
                    <a:lumOff val="50000"/>
                  </a:schemeClr>
                </a:solidFill>
                <a:effectLst>
                  <a:outerShdw blurRad="139700" algn="ctr" rotWithShape="0">
                    <a:prstClr val="black">
                      <a:alpha val="67000"/>
                    </a:prstClr>
                  </a:outerShdw>
                </a:effectLst>
                <a:latin typeface="Gill Sans MT"/>
                <a:cs typeface="Gill Sans MT"/>
              </a:rPr>
              <a:t>Multiple channels but minimal cross channel consistency</a:t>
            </a:r>
          </a:p>
        </p:txBody>
      </p:sp>
      <p:sp>
        <p:nvSpPr>
          <p:cNvPr id="343" name="Rounded Rectangular Callout 342"/>
          <p:cNvSpPr/>
          <p:nvPr/>
        </p:nvSpPr>
        <p:spPr>
          <a:xfrm flipH="1">
            <a:off x="9341248" y="548634"/>
            <a:ext cx="2569776" cy="703677"/>
          </a:xfrm>
          <a:prstGeom prst="wedgeRoundRectCallout">
            <a:avLst>
              <a:gd name="adj1" fmla="val 31837"/>
              <a:gd name="adj2" fmla="val 99551"/>
              <a:gd name="adj3" fmla="val 16667"/>
            </a:avLst>
          </a:prstGeom>
          <a:solidFill>
            <a:schemeClr val="accent4"/>
          </a:solidFill>
          <a:ln w="9525">
            <a:noFill/>
          </a:ln>
          <a:effectLst>
            <a:outerShdw blurRad="165100" dist="1524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40" tIns="91436" rIns="91340" bIns="45671" rtlCol="0" anchor="ctr"/>
          <a:lstStyle/>
          <a:p>
            <a:pPr algn="ctr" defTabSz="913297">
              <a:lnSpc>
                <a:spcPct val="90000"/>
              </a:lnSpc>
            </a:pPr>
            <a:r>
              <a:rPr lang="en-US" sz="1600" dirty="0">
                <a:solidFill>
                  <a:srgbClr val="7F7F7F"/>
                </a:solidFill>
                <a:effectLst>
                  <a:outerShdw blurRad="139700" algn="ctr" rotWithShape="0">
                    <a:prstClr val="black">
                      <a:alpha val="67000"/>
                    </a:prstClr>
                  </a:outerShdw>
                </a:effectLst>
                <a:latin typeface="Gill Sans MT"/>
                <a:cs typeface="Gill Sans MT"/>
              </a:rPr>
              <a:t>Consistent experience across all channels </a:t>
            </a:r>
          </a:p>
        </p:txBody>
      </p:sp>
    </p:spTree>
    <p:extLst>
      <p:ext uri="{BB962C8B-B14F-4D97-AF65-F5344CB8AC3E}">
        <p14:creationId xmlns:p14="http://schemas.microsoft.com/office/powerpoint/2010/main" val="72103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750"/>
                                        <p:tgtEl>
                                          <p:spTgt spid="55"/>
                                        </p:tgtEl>
                                      </p:cBhvr>
                                    </p:animEffect>
                                  </p:childTnLst>
                                </p:cTn>
                              </p:par>
                              <p:par>
                                <p:cTn id="8" presetID="42" presetClass="path" presetSubtype="0" decel="100000" fill="hold" nodeType="withEffect">
                                  <p:stCondLst>
                                    <p:cond delay="0"/>
                                  </p:stCondLst>
                                  <p:childTnLst>
                                    <p:animMotion origin="layout" path="M 4.16667E-6 4.3916E-6 L -0.06233 4.3916E-6 " pathEditMode="relative" rAng="0" ptsTypes="AA">
                                      <p:cBhvr>
                                        <p:cTn id="9" dur="750" spd="-100000" fill="hold"/>
                                        <p:tgtEl>
                                          <p:spTgt spid="55"/>
                                        </p:tgtEl>
                                        <p:attrNameLst>
                                          <p:attrName>ppt_x</p:attrName>
                                          <p:attrName>ppt_y</p:attrName>
                                        </p:attrNameLst>
                                      </p:cBhvr>
                                      <p:rCtr x="-3125" y="0"/>
                                    </p:animMotion>
                                  </p:childTnLst>
                                </p:cTn>
                              </p:par>
                              <p:par>
                                <p:cTn id="10" presetID="10"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childTnLst>
                                </p:cTn>
                              </p:par>
                              <p:par>
                                <p:cTn id="13" presetID="42" presetClass="path" presetSubtype="0" decel="100000" fill="hold" grpId="1" nodeType="withEffect">
                                  <p:stCondLst>
                                    <p:cond delay="0"/>
                                  </p:stCondLst>
                                  <p:childTnLst>
                                    <p:animMotion origin="layout" path="M 4.16667E-6 4.3916E-6 L -0.06233 4.3916E-6 " pathEditMode="relative" rAng="0" ptsTypes="AA">
                                      <p:cBhvr>
                                        <p:cTn id="14" dur="750" spd="-100000" fill="hold"/>
                                        <p:tgtEl>
                                          <p:spTgt spid="22"/>
                                        </p:tgtEl>
                                        <p:attrNameLst>
                                          <p:attrName>ppt_x</p:attrName>
                                          <p:attrName>ppt_y</p:attrName>
                                        </p:attrNameLst>
                                      </p:cBhvr>
                                      <p:rCtr x="-3125" y="0"/>
                                    </p:animMotion>
                                  </p:childTnLst>
                                </p:cTn>
                              </p:par>
                              <p:par>
                                <p:cTn id="15" presetID="10" presetClass="entr" presetSubtype="0" fill="hold" nodeType="withEffect">
                                  <p:stCondLst>
                                    <p:cond delay="25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750"/>
                                        <p:tgtEl>
                                          <p:spTgt spid="56"/>
                                        </p:tgtEl>
                                      </p:cBhvr>
                                    </p:animEffect>
                                  </p:childTnLst>
                                </p:cTn>
                              </p:par>
                              <p:par>
                                <p:cTn id="18" presetID="42" presetClass="path" presetSubtype="0" decel="100000" fill="hold" nodeType="withEffect">
                                  <p:stCondLst>
                                    <p:cond delay="250"/>
                                  </p:stCondLst>
                                  <p:childTnLst>
                                    <p:animMotion origin="layout" path="M 4.16667E-6 4.3916E-6 L -0.06233 4.3916E-6 " pathEditMode="relative" rAng="0" ptsTypes="AA">
                                      <p:cBhvr>
                                        <p:cTn id="19" dur="750" spd="-100000" fill="hold"/>
                                        <p:tgtEl>
                                          <p:spTgt spid="56"/>
                                        </p:tgtEl>
                                        <p:attrNameLst>
                                          <p:attrName>ppt_x</p:attrName>
                                          <p:attrName>ppt_y</p:attrName>
                                        </p:attrNameLst>
                                      </p:cBhvr>
                                      <p:rCtr x="-3125" y="0"/>
                                    </p:animMotion>
                                  </p:childTnLst>
                                </p:cTn>
                              </p:par>
                              <p:par>
                                <p:cTn id="20" presetID="10" presetClass="entr" presetSubtype="0" fill="hold" grpId="0" nodeType="withEffect">
                                  <p:stCondLst>
                                    <p:cond delay="25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750"/>
                                        <p:tgtEl>
                                          <p:spTgt spid="21"/>
                                        </p:tgtEl>
                                      </p:cBhvr>
                                    </p:animEffect>
                                  </p:childTnLst>
                                </p:cTn>
                              </p:par>
                              <p:par>
                                <p:cTn id="23" presetID="42" presetClass="path" presetSubtype="0" decel="100000" fill="hold" grpId="1" nodeType="withEffect">
                                  <p:stCondLst>
                                    <p:cond delay="250"/>
                                  </p:stCondLst>
                                  <p:childTnLst>
                                    <p:animMotion origin="layout" path="M 4.16667E-6 4.3916E-6 L -0.06233 4.3916E-6 " pathEditMode="relative" rAng="0" ptsTypes="AA">
                                      <p:cBhvr>
                                        <p:cTn id="24" dur="750" spd="-100000" fill="hold"/>
                                        <p:tgtEl>
                                          <p:spTgt spid="21"/>
                                        </p:tgtEl>
                                        <p:attrNameLst>
                                          <p:attrName>ppt_x</p:attrName>
                                          <p:attrName>ppt_y</p:attrName>
                                        </p:attrNameLst>
                                      </p:cBhvr>
                                      <p:rCtr x="-3125" y="0"/>
                                    </p:animMotion>
                                  </p:childTnLst>
                                </p:cTn>
                              </p:par>
                              <p:par>
                                <p:cTn id="25" presetID="10" presetClass="entr" presetSubtype="0" fill="hold" nodeType="withEffect">
                                  <p:stCondLst>
                                    <p:cond delay="50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750"/>
                                        <p:tgtEl>
                                          <p:spTgt spid="57"/>
                                        </p:tgtEl>
                                      </p:cBhvr>
                                    </p:animEffect>
                                  </p:childTnLst>
                                </p:cTn>
                              </p:par>
                              <p:par>
                                <p:cTn id="28" presetID="42" presetClass="path" presetSubtype="0" decel="100000" fill="hold" nodeType="withEffect">
                                  <p:stCondLst>
                                    <p:cond delay="500"/>
                                  </p:stCondLst>
                                  <p:childTnLst>
                                    <p:animMotion origin="layout" path="M 4.16667E-6 4.3916E-6 L -0.06233 4.3916E-6 " pathEditMode="relative" rAng="0" ptsTypes="AA">
                                      <p:cBhvr>
                                        <p:cTn id="29" dur="750" spd="-100000" fill="hold"/>
                                        <p:tgtEl>
                                          <p:spTgt spid="57"/>
                                        </p:tgtEl>
                                        <p:attrNameLst>
                                          <p:attrName>ppt_x</p:attrName>
                                          <p:attrName>ppt_y</p:attrName>
                                        </p:attrNameLst>
                                      </p:cBhvr>
                                      <p:rCtr x="-3125" y="0"/>
                                    </p:animMotion>
                                  </p:childTnLst>
                                </p:cTn>
                              </p:par>
                              <p:par>
                                <p:cTn id="30" presetID="10"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750"/>
                                        <p:tgtEl>
                                          <p:spTgt spid="23"/>
                                        </p:tgtEl>
                                      </p:cBhvr>
                                    </p:animEffect>
                                  </p:childTnLst>
                                </p:cTn>
                              </p:par>
                              <p:par>
                                <p:cTn id="33" presetID="42" presetClass="path" presetSubtype="0" decel="100000" fill="hold" grpId="1" nodeType="withEffect">
                                  <p:stCondLst>
                                    <p:cond delay="500"/>
                                  </p:stCondLst>
                                  <p:childTnLst>
                                    <p:animMotion origin="layout" path="M 4.16667E-6 4.3916E-6 L -0.06233 4.3916E-6 " pathEditMode="relative" rAng="0" ptsTypes="AA">
                                      <p:cBhvr>
                                        <p:cTn id="34" dur="750" spd="-100000" fill="hold"/>
                                        <p:tgtEl>
                                          <p:spTgt spid="23"/>
                                        </p:tgtEl>
                                        <p:attrNameLst>
                                          <p:attrName>ppt_x</p:attrName>
                                          <p:attrName>ppt_y</p:attrName>
                                        </p:attrNameLst>
                                      </p:cBhvr>
                                      <p:rCtr x="-3125" y="0"/>
                                    </p:animMotion>
                                  </p:childTnLst>
                                </p:cTn>
                              </p:par>
                            </p:childTnLst>
                          </p:cTn>
                        </p:par>
                        <p:par>
                          <p:cTn id="35" fill="hold">
                            <p:stCondLst>
                              <p:cond delay="1250"/>
                            </p:stCondLst>
                            <p:childTnLst>
                              <p:par>
                                <p:cTn id="36" presetID="16" presetClass="entr" presetSubtype="37" fill="hold" grpId="0" nodeType="afterEffect">
                                  <p:stCondLst>
                                    <p:cond delay="0"/>
                                  </p:stCondLst>
                                  <p:childTnLst>
                                    <p:set>
                                      <p:cBhvr>
                                        <p:cTn id="37" dur="1" fill="hold">
                                          <p:stCondLst>
                                            <p:cond delay="0"/>
                                          </p:stCondLst>
                                        </p:cTn>
                                        <p:tgtEl>
                                          <p:spTgt spid="229"/>
                                        </p:tgtEl>
                                        <p:attrNameLst>
                                          <p:attrName>style.visibility</p:attrName>
                                        </p:attrNameLst>
                                      </p:cBhvr>
                                      <p:to>
                                        <p:strVal val="visible"/>
                                      </p:to>
                                    </p:set>
                                    <p:animEffect transition="in" filter="barn(outVertical)">
                                      <p:cBhvr>
                                        <p:cTn id="38" dur="500"/>
                                        <p:tgtEl>
                                          <p:spTgt spid="229"/>
                                        </p:tgtEl>
                                      </p:cBhvr>
                                    </p:animEffect>
                                  </p:childTnLst>
                                </p:cTn>
                              </p:par>
                            </p:childTnLst>
                          </p:cTn>
                        </p:par>
                        <p:par>
                          <p:cTn id="39" fill="hold">
                            <p:stCondLst>
                              <p:cond delay="1750"/>
                            </p:stCondLst>
                            <p:childTnLst>
                              <p:par>
                                <p:cTn id="40" presetID="22" presetClass="entr" presetSubtype="4" fill="hold" grpId="0"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down)">
                                      <p:cBhvr>
                                        <p:cTn id="42" dur="500"/>
                                        <p:tgtEl>
                                          <p:spTgt spid="54"/>
                                        </p:tgtEl>
                                      </p:cBhvr>
                                    </p:animEffect>
                                  </p:childTnLst>
                                </p:cTn>
                              </p:par>
                            </p:childTnLst>
                          </p:cTn>
                        </p:par>
                        <p:par>
                          <p:cTn id="43" fill="hold">
                            <p:stCondLst>
                              <p:cond delay="2250"/>
                            </p:stCondLst>
                            <p:childTnLst>
                              <p:par>
                                <p:cTn id="44" presetID="22" presetClass="entr" presetSubtype="4" fill="hold" grpId="0" nodeType="afterEffect">
                                  <p:stCondLst>
                                    <p:cond delay="0"/>
                                  </p:stCondLst>
                                  <p:childTnLst>
                                    <p:set>
                                      <p:cBhvr>
                                        <p:cTn id="45" dur="1" fill="hold">
                                          <p:stCondLst>
                                            <p:cond delay="0"/>
                                          </p:stCondLst>
                                        </p:cTn>
                                        <p:tgtEl>
                                          <p:spTgt spid="343"/>
                                        </p:tgtEl>
                                        <p:attrNameLst>
                                          <p:attrName>style.visibility</p:attrName>
                                        </p:attrNameLst>
                                      </p:cBhvr>
                                      <p:to>
                                        <p:strVal val="visible"/>
                                      </p:to>
                                    </p:set>
                                    <p:animEffect transition="in" filter="wipe(down)">
                                      <p:cBhvr>
                                        <p:cTn id="46" dur="5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1" grpId="0" animBg="1"/>
      <p:bldP spid="21" grpId="1" animBg="1"/>
      <p:bldP spid="22" grpId="0" animBg="1"/>
      <p:bldP spid="22" grpId="1" animBg="1"/>
      <p:bldP spid="229" grpId="0" animBg="1"/>
      <p:bldP spid="54" grpId="0" animBg="1"/>
      <p:bldP spid="3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321571" y="256137"/>
            <a:ext cx="11543628" cy="971709"/>
          </a:xfrm>
        </p:spPr>
        <p:txBody>
          <a:bodyPr/>
          <a:lstStyle/>
          <a:p>
            <a:r>
              <a:rPr lang="en-US" b="1" dirty="0" smtClean="0">
                <a:solidFill>
                  <a:srgbClr val="FFFFFF"/>
                </a:solidFill>
              </a:rPr>
              <a:t>DIGITAL FIRST</a:t>
            </a:r>
            <a:r>
              <a:rPr lang="en-US" b="1" dirty="0" smtClean="0">
                <a:solidFill>
                  <a:srgbClr val="FFFFFF"/>
                </a:solidFill>
              </a:rPr>
              <a:t/>
            </a:r>
            <a:br>
              <a:rPr lang="en-US" b="1" dirty="0" smtClean="0">
                <a:solidFill>
                  <a:srgbClr val="FFFFFF"/>
                </a:solidFill>
              </a:rPr>
            </a:br>
            <a:r>
              <a:rPr lang="en-US" sz="2400" b="1" dirty="0">
                <a:solidFill>
                  <a:srgbClr val="FFFFFF"/>
                </a:solidFill>
              </a:rPr>
              <a:t>Omni-Channel First is a </a:t>
            </a:r>
            <a:r>
              <a:rPr lang="en-US" sz="2400" b="1" i="1" dirty="0">
                <a:solidFill>
                  <a:srgbClr val="FFFFFF"/>
                </a:solidFill>
              </a:rPr>
              <a:t>Strategy</a:t>
            </a:r>
          </a:p>
        </p:txBody>
      </p:sp>
      <p:grpSp>
        <p:nvGrpSpPr>
          <p:cNvPr id="132" name="Group 131"/>
          <p:cNvGrpSpPr/>
          <p:nvPr/>
        </p:nvGrpSpPr>
        <p:grpSpPr>
          <a:xfrm>
            <a:off x="455614" y="1605733"/>
            <a:ext cx="6781800" cy="4261668"/>
            <a:chOff x="455612" y="1605732"/>
            <a:chExt cx="6781800" cy="4261668"/>
          </a:xfrm>
        </p:grpSpPr>
        <p:sp>
          <p:nvSpPr>
            <p:cNvPr id="32" name="Rounded Rectangle 31"/>
            <p:cNvSpPr/>
            <p:nvPr/>
          </p:nvSpPr>
          <p:spPr>
            <a:xfrm>
              <a:off x="455612" y="1605732"/>
              <a:ext cx="6781800" cy="4261668"/>
            </a:xfrm>
            <a:prstGeom prst="roundRect">
              <a:avLst>
                <a:gd name="adj" fmla="val 7873"/>
              </a:avLst>
            </a:prstGeom>
            <a:solidFill>
              <a:schemeClr val="tx2"/>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t"/>
            <a:lstStyle/>
            <a:p>
              <a:pPr marL="166681" indent="-166681">
                <a:spcAft>
                  <a:spcPts val="1800"/>
                </a:spcAft>
                <a:buClr>
                  <a:schemeClr val="bg1"/>
                </a:buClr>
              </a:pPr>
              <a:r>
                <a:rPr lang="en-CA" sz="2700" dirty="0">
                  <a:solidFill>
                    <a:schemeClr val="bg1"/>
                  </a:solidFill>
                </a:rPr>
                <a:t>“Ensuring a continuous and consistent high-quality experience regardless of </a:t>
              </a:r>
              <a:r>
                <a:rPr lang="en-CA" sz="2700" b="1" i="1" dirty="0">
                  <a:solidFill>
                    <a:srgbClr val="FFC000"/>
                  </a:solidFill>
                </a:rPr>
                <a:t>how</a:t>
              </a:r>
              <a:r>
                <a:rPr lang="en-CA" sz="2700" dirty="0">
                  <a:solidFill>
                    <a:schemeClr val="bg1"/>
                  </a:solidFill>
                </a:rPr>
                <a:t>, </a:t>
              </a:r>
              <a:r>
                <a:rPr lang="en-CA" sz="2700" b="1" i="1" dirty="0">
                  <a:solidFill>
                    <a:srgbClr val="FFC000"/>
                  </a:solidFill>
                </a:rPr>
                <a:t>when</a:t>
              </a:r>
              <a:r>
                <a:rPr lang="en-CA" sz="2700" dirty="0">
                  <a:solidFill>
                    <a:schemeClr val="bg1"/>
                  </a:solidFill>
                </a:rPr>
                <a:t>, and </a:t>
              </a:r>
              <a:r>
                <a:rPr lang="en-CA" sz="2700" b="1" i="1" dirty="0">
                  <a:solidFill>
                    <a:srgbClr val="FFC000"/>
                  </a:solidFill>
                </a:rPr>
                <a:t>where</a:t>
              </a:r>
              <a:r>
                <a:rPr lang="en-CA" sz="2700" dirty="0">
                  <a:solidFill>
                    <a:schemeClr val="bg1"/>
                  </a:solidFill>
                </a:rPr>
                <a:t> a </a:t>
              </a:r>
              <a:r>
                <a:rPr lang="en-CA" sz="2700" dirty="0" smtClean="0">
                  <a:solidFill>
                    <a:schemeClr val="bg1"/>
                  </a:solidFill>
                </a:rPr>
                <a:t>citizen </a:t>
              </a:r>
              <a:r>
                <a:rPr lang="en-CA" sz="2700" dirty="0">
                  <a:solidFill>
                    <a:schemeClr val="bg1"/>
                  </a:solidFill>
                </a:rPr>
                <a:t>chooses to engage with </a:t>
              </a:r>
              <a:r>
                <a:rPr lang="en-CA" sz="2700" dirty="0" smtClean="0">
                  <a:solidFill>
                    <a:schemeClr val="bg1"/>
                  </a:solidFill>
                </a:rPr>
                <a:t>your organisation </a:t>
              </a:r>
              <a:r>
                <a:rPr lang="en-CA" sz="2700" dirty="0">
                  <a:solidFill>
                    <a:schemeClr val="bg1"/>
                  </a:solidFill>
                </a:rPr>
                <a:t>and no matter </a:t>
              </a:r>
              <a:r>
                <a:rPr lang="en-CA" sz="2700" dirty="0" smtClean="0">
                  <a:solidFill>
                    <a:schemeClr val="bg1"/>
                  </a:solidFill>
                </a:rPr>
                <a:t>what the </a:t>
              </a:r>
              <a:r>
                <a:rPr lang="en-CA" sz="2700" dirty="0">
                  <a:solidFill>
                    <a:schemeClr val="bg1"/>
                  </a:solidFill>
                </a:rPr>
                <a:t>purpose” </a:t>
              </a:r>
            </a:p>
          </p:txBody>
        </p:sp>
        <p:grpSp>
          <p:nvGrpSpPr>
            <p:cNvPr id="4" name="Group 3"/>
            <p:cNvGrpSpPr/>
            <p:nvPr/>
          </p:nvGrpSpPr>
          <p:grpSpPr>
            <a:xfrm>
              <a:off x="858123" y="4397451"/>
              <a:ext cx="5976778" cy="1059878"/>
              <a:chOff x="663839" y="2279031"/>
              <a:chExt cx="6894767" cy="1222668"/>
            </a:xfrm>
          </p:grpSpPr>
          <p:sp>
            <p:nvSpPr>
              <p:cNvPr id="33" name="Rounded Rectangle 32"/>
              <p:cNvSpPr/>
              <p:nvPr/>
            </p:nvSpPr>
            <p:spPr>
              <a:xfrm>
                <a:off x="663839" y="2279031"/>
                <a:ext cx="2180364" cy="1222668"/>
              </a:xfrm>
              <a:prstGeom prst="roundRect">
                <a:avLst/>
              </a:prstGeom>
              <a:solidFill>
                <a:schemeClr val="accent4"/>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ctr"/>
              <a:lstStyle/>
              <a:p>
                <a:pPr algn="ctr" defTabSz="913297">
                  <a:lnSpc>
                    <a:spcPct val="90000"/>
                  </a:lnSpc>
                </a:pPr>
                <a:r>
                  <a:rPr lang="en-US" sz="2000" b="1" dirty="0">
                    <a:solidFill>
                      <a:schemeClr val="bg1"/>
                    </a:solidFill>
                    <a:effectLst>
                      <a:outerShdw blurRad="139700" algn="ctr" rotWithShape="0">
                        <a:prstClr val="black">
                          <a:alpha val="67000"/>
                        </a:prstClr>
                      </a:outerShdw>
                    </a:effectLst>
                  </a:rPr>
                  <a:t>Reduce</a:t>
                </a:r>
              </a:p>
              <a:p>
                <a:pPr algn="ctr" defTabSz="913297">
                  <a:lnSpc>
                    <a:spcPct val="90000"/>
                  </a:lnSpc>
                </a:pPr>
                <a:r>
                  <a:rPr lang="en-US" sz="2000" b="1" dirty="0">
                    <a:solidFill>
                      <a:schemeClr val="bg1"/>
                    </a:solidFill>
                    <a:effectLst>
                      <a:outerShdw blurRad="139700" algn="ctr" rotWithShape="0">
                        <a:prstClr val="black">
                          <a:alpha val="67000"/>
                        </a:prstClr>
                      </a:outerShdw>
                    </a:effectLst>
                  </a:rPr>
                  <a:t>Customer</a:t>
                </a:r>
              </a:p>
              <a:p>
                <a:pPr algn="ctr" defTabSz="913297">
                  <a:lnSpc>
                    <a:spcPct val="90000"/>
                  </a:lnSpc>
                </a:pPr>
                <a:r>
                  <a:rPr lang="en-US" sz="2000" b="1" dirty="0">
                    <a:solidFill>
                      <a:schemeClr val="bg1"/>
                    </a:solidFill>
                    <a:effectLst>
                      <a:outerShdw blurRad="139700" algn="ctr" rotWithShape="0">
                        <a:prstClr val="black">
                          <a:alpha val="67000"/>
                        </a:prstClr>
                      </a:outerShdw>
                    </a:effectLst>
                  </a:rPr>
                  <a:t>Effort</a:t>
                </a:r>
              </a:p>
            </p:txBody>
          </p:sp>
          <p:sp>
            <p:nvSpPr>
              <p:cNvPr id="34" name="Rounded Rectangle 33"/>
              <p:cNvSpPr/>
              <p:nvPr/>
            </p:nvSpPr>
            <p:spPr>
              <a:xfrm>
                <a:off x="3021040" y="2279031"/>
                <a:ext cx="2180364" cy="1222668"/>
              </a:xfrm>
              <a:prstGeom prst="roundRect">
                <a:avLst/>
              </a:prstGeom>
              <a:solidFill>
                <a:srgbClr val="D3D3DA"/>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ctr"/>
              <a:lstStyle/>
              <a:p>
                <a:pPr algn="ctr" defTabSz="913297">
                  <a:lnSpc>
                    <a:spcPct val="90000"/>
                  </a:lnSpc>
                </a:pPr>
                <a:r>
                  <a:rPr lang="en-US" sz="2000" b="1" dirty="0">
                    <a:solidFill>
                      <a:schemeClr val="bg1"/>
                    </a:solidFill>
                    <a:effectLst>
                      <a:outerShdw blurRad="139700" algn="ctr" rotWithShape="0">
                        <a:prstClr val="black">
                          <a:alpha val="67000"/>
                        </a:prstClr>
                      </a:outerShdw>
                    </a:effectLst>
                  </a:rPr>
                  <a:t>Personal</a:t>
                </a:r>
              </a:p>
              <a:p>
                <a:pPr algn="ctr" defTabSz="913297">
                  <a:lnSpc>
                    <a:spcPct val="90000"/>
                  </a:lnSpc>
                </a:pPr>
                <a:r>
                  <a:rPr lang="en-US" sz="2000" b="1" dirty="0">
                    <a:solidFill>
                      <a:schemeClr val="bg1"/>
                    </a:solidFill>
                    <a:effectLst>
                      <a:outerShdw blurRad="139700" algn="ctr" rotWithShape="0">
                        <a:prstClr val="black">
                          <a:alpha val="67000"/>
                        </a:prstClr>
                      </a:outerShdw>
                    </a:effectLst>
                  </a:rPr>
                  <a:t>Customer</a:t>
                </a:r>
              </a:p>
              <a:p>
                <a:pPr algn="ctr" defTabSz="913297">
                  <a:lnSpc>
                    <a:spcPct val="90000"/>
                  </a:lnSpc>
                </a:pPr>
                <a:r>
                  <a:rPr lang="en-US" sz="2000" b="1" dirty="0">
                    <a:solidFill>
                      <a:schemeClr val="bg1"/>
                    </a:solidFill>
                    <a:effectLst>
                      <a:outerShdw blurRad="139700" algn="ctr" rotWithShape="0">
                        <a:prstClr val="black">
                          <a:alpha val="67000"/>
                        </a:prstClr>
                      </a:outerShdw>
                    </a:effectLst>
                  </a:rPr>
                  <a:t>Journeys</a:t>
                </a:r>
              </a:p>
            </p:txBody>
          </p:sp>
          <p:sp>
            <p:nvSpPr>
              <p:cNvPr id="35" name="Rounded Rectangle 34"/>
              <p:cNvSpPr/>
              <p:nvPr/>
            </p:nvSpPr>
            <p:spPr>
              <a:xfrm>
                <a:off x="5378242" y="2279031"/>
                <a:ext cx="2180364" cy="1222668"/>
              </a:xfrm>
              <a:prstGeom prst="roundRect">
                <a:avLst/>
              </a:prstGeom>
              <a:solidFill>
                <a:srgbClr val="D3D3DA"/>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ctr"/>
              <a:lstStyle/>
              <a:p>
                <a:pPr algn="ctr" defTabSz="913297">
                  <a:lnSpc>
                    <a:spcPct val="90000"/>
                  </a:lnSpc>
                </a:pPr>
                <a:r>
                  <a:rPr lang="en-US" sz="2000" b="1" dirty="0">
                    <a:solidFill>
                      <a:schemeClr val="bg1"/>
                    </a:solidFill>
                    <a:effectLst>
                      <a:outerShdw blurRad="139700" algn="ctr" rotWithShape="0">
                        <a:prstClr val="black">
                          <a:alpha val="67000"/>
                        </a:prstClr>
                      </a:outerShdw>
                    </a:effectLst>
                  </a:rPr>
                  <a:t>Persistent</a:t>
                </a:r>
              </a:p>
              <a:p>
                <a:pPr algn="ctr" defTabSz="913297">
                  <a:lnSpc>
                    <a:spcPct val="90000"/>
                  </a:lnSpc>
                </a:pPr>
                <a:r>
                  <a:rPr lang="en-US" sz="2000" b="1" dirty="0">
                    <a:solidFill>
                      <a:schemeClr val="bg1"/>
                    </a:solidFill>
                    <a:effectLst>
                      <a:outerShdw blurRad="139700" algn="ctr" rotWithShape="0">
                        <a:prstClr val="black">
                          <a:alpha val="67000"/>
                        </a:prstClr>
                      </a:outerShdw>
                    </a:effectLst>
                  </a:rPr>
                  <a:t>Context</a:t>
                </a:r>
              </a:p>
              <a:p>
                <a:pPr algn="ctr" defTabSz="913297">
                  <a:lnSpc>
                    <a:spcPct val="90000"/>
                  </a:lnSpc>
                </a:pPr>
                <a:r>
                  <a:rPr lang="en-US" sz="2000" b="1" dirty="0">
                    <a:solidFill>
                      <a:schemeClr val="bg1"/>
                    </a:solidFill>
                    <a:effectLst>
                      <a:outerShdw blurRad="139700" algn="ctr" rotWithShape="0">
                        <a:prstClr val="black">
                          <a:alpha val="67000"/>
                        </a:prstClr>
                      </a:outerShdw>
                    </a:effectLst>
                  </a:rPr>
                  <a:t>And Data</a:t>
                </a:r>
              </a:p>
            </p:txBody>
          </p:sp>
        </p:grpSp>
      </p:grpSp>
      <p:grpSp>
        <p:nvGrpSpPr>
          <p:cNvPr id="131" name="Group 130"/>
          <p:cNvGrpSpPr/>
          <p:nvPr/>
        </p:nvGrpSpPr>
        <p:grpSpPr>
          <a:xfrm>
            <a:off x="7694615" y="1583790"/>
            <a:ext cx="4012471" cy="4168799"/>
            <a:chOff x="7839706" y="1583787"/>
            <a:chExt cx="4012471" cy="4168799"/>
          </a:xfrm>
        </p:grpSpPr>
        <p:sp>
          <p:nvSpPr>
            <p:cNvPr id="47" name="Freeform 46"/>
            <p:cNvSpPr/>
            <p:nvPr/>
          </p:nvSpPr>
          <p:spPr>
            <a:xfrm>
              <a:off x="9358580" y="1583787"/>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 Web</a:t>
              </a:r>
            </a:p>
          </p:txBody>
        </p:sp>
        <p:sp>
          <p:nvSpPr>
            <p:cNvPr id="48" name="Freeform 47"/>
            <p:cNvSpPr/>
            <p:nvPr/>
          </p:nvSpPr>
          <p:spPr>
            <a:xfrm>
              <a:off x="10297296" y="1888793"/>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Mobile</a:t>
              </a:r>
            </a:p>
          </p:txBody>
        </p:sp>
        <p:sp>
          <p:nvSpPr>
            <p:cNvPr id="49" name="Freeform 48"/>
            <p:cNvSpPr/>
            <p:nvPr/>
          </p:nvSpPr>
          <p:spPr>
            <a:xfrm>
              <a:off x="10877455" y="2687313"/>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Contact </a:t>
              </a:r>
              <a:br>
                <a:rPr lang="en-US" sz="900" b="1" dirty="0">
                  <a:latin typeface="Ciscolight"/>
                </a:rPr>
              </a:br>
              <a:r>
                <a:rPr lang="en-US" sz="900" b="1" dirty="0">
                  <a:latin typeface="Ciscolight"/>
                </a:rPr>
                <a:t>Center</a:t>
              </a:r>
            </a:p>
          </p:txBody>
        </p:sp>
        <p:sp>
          <p:nvSpPr>
            <p:cNvPr id="50" name="Freeform 49"/>
            <p:cNvSpPr/>
            <p:nvPr/>
          </p:nvSpPr>
          <p:spPr>
            <a:xfrm>
              <a:off x="10877455" y="3674337"/>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Email</a:t>
              </a:r>
            </a:p>
          </p:txBody>
        </p:sp>
        <p:sp>
          <p:nvSpPr>
            <p:cNvPr id="51" name="Freeform 50"/>
            <p:cNvSpPr/>
            <p:nvPr/>
          </p:nvSpPr>
          <p:spPr>
            <a:xfrm>
              <a:off x="10297296" y="4472857"/>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Voice</a:t>
              </a:r>
            </a:p>
          </p:txBody>
        </p:sp>
        <p:sp>
          <p:nvSpPr>
            <p:cNvPr id="52" name="Freeform 51"/>
            <p:cNvSpPr/>
            <p:nvPr/>
          </p:nvSpPr>
          <p:spPr>
            <a:xfrm>
              <a:off x="9358580" y="4777864"/>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Brick and Mortar</a:t>
              </a:r>
            </a:p>
          </p:txBody>
        </p:sp>
        <p:sp>
          <p:nvSpPr>
            <p:cNvPr id="53" name="Freeform 52"/>
            <p:cNvSpPr/>
            <p:nvPr/>
          </p:nvSpPr>
          <p:spPr>
            <a:xfrm>
              <a:off x="8419864" y="4472857"/>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Kiosk</a:t>
              </a:r>
            </a:p>
          </p:txBody>
        </p:sp>
        <p:sp>
          <p:nvSpPr>
            <p:cNvPr id="54" name="Freeform 53"/>
            <p:cNvSpPr/>
            <p:nvPr/>
          </p:nvSpPr>
          <p:spPr>
            <a:xfrm>
              <a:off x="7839706" y="3674337"/>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Social </a:t>
              </a:r>
              <a:br>
                <a:rPr lang="en-US" sz="900" b="1" dirty="0">
                  <a:latin typeface="Ciscolight"/>
                </a:rPr>
              </a:br>
              <a:r>
                <a:rPr lang="en-US" sz="900" b="1" dirty="0">
                  <a:latin typeface="Ciscolight"/>
                </a:rPr>
                <a:t>Media</a:t>
              </a:r>
            </a:p>
          </p:txBody>
        </p:sp>
        <p:sp>
          <p:nvSpPr>
            <p:cNvPr id="55" name="Freeform 54"/>
            <p:cNvSpPr/>
            <p:nvPr/>
          </p:nvSpPr>
          <p:spPr>
            <a:xfrm>
              <a:off x="7839706" y="2687313"/>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Chat</a:t>
              </a:r>
            </a:p>
          </p:txBody>
        </p:sp>
        <p:sp>
          <p:nvSpPr>
            <p:cNvPr id="56" name="Freeform 55"/>
            <p:cNvSpPr/>
            <p:nvPr/>
          </p:nvSpPr>
          <p:spPr>
            <a:xfrm>
              <a:off x="8419864" y="1888793"/>
              <a:ext cx="974722" cy="974722"/>
            </a:xfrm>
            <a:custGeom>
              <a:avLst/>
              <a:gdLst>
                <a:gd name="connsiteX0" fmla="*/ 0 w 974722"/>
                <a:gd name="connsiteY0" fmla="*/ 487361 h 974722"/>
                <a:gd name="connsiteX1" fmla="*/ 487361 w 974722"/>
                <a:gd name="connsiteY1" fmla="*/ 0 h 974722"/>
                <a:gd name="connsiteX2" fmla="*/ 974722 w 974722"/>
                <a:gd name="connsiteY2" fmla="*/ 487361 h 974722"/>
                <a:gd name="connsiteX3" fmla="*/ 487361 w 974722"/>
                <a:gd name="connsiteY3" fmla="*/ 974722 h 974722"/>
                <a:gd name="connsiteX4" fmla="*/ 0 w 974722"/>
                <a:gd name="connsiteY4" fmla="*/ 487361 h 9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2" h="974722">
                  <a:moveTo>
                    <a:pt x="0" y="487361"/>
                  </a:moveTo>
                  <a:cubicBezTo>
                    <a:pt x="0" y="218199"/>
                    <a:pt x="218199" y="0"/>
                    <a:pt x="487361" y="0"/>
                  </a:cubicBezTo>
                  <a:cubicBezTo>
                    <a:pt x="756523" y="0"/>
                    <a:pt x="974722" y="218199"/>
                    <a:pt x="974722" y="487361"/>
                  </a:cubicBezTo>
                  <a:cubicBezTo>
                    <a:pt x="974722" y="756523"/>
                    <a:pt x="756523" y="974722"/>
                    <a:pt x="487361" y="974722"/>
                  </a:cubicBezTo>
                  <a:cubicBezTo>
                    <a:pt x="218199" y="974722"/>
                    <a:pt x="0" y="756523"/>
                    <a:pt x="0" y="487361"/>
                  </a:cubicBezTo>
                  <a:close/>
                </a:path>
              </a:pathLst>
            </a:custGeom>
            <a:solidFill>
              <a:srgbClr val="BFBFBF"/>
            </a:solidFill>
            <a:ln w="12700">
              <a:solidFill>
                <a:schemeClr val="bg1"/>
              </a:solidFill>
            </a:ln>
            <a:effectLst>
              <a:outerShdw blurRad="101600" algn="ctr" rotWithShape="0">
                <a:prstClr val="black">
                  <a:alpha val="67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844515">
                <a:lnSpc>
                  <a:spcPct val="90000"/>
                </a:lnSpc>
                <a:spcBef>
                  <a:spcPct val="0"/>
                </a:spcBef>
                <a:spcAft>
                  <a:spcPct val="35000"/>
                </a:spcAft>
              </a:pPr>
              <a:r>
                <a:rPr lang="en-US" sz="900" b="1" dirty="0">
                  <a:latin typeface="Ciscolight"/>
                </a:rPr>
                <a:t>SMS</a:t>
              </a:r>
            </a:p>
          </p:txBody>
        </p:sp>
        <p:sp>
          <p:nvSpPr>
            <p:cNvPr id="57" name="TextBox 56"/>
            <p:cNvSpPr txBox="1"/>
            <p:nvPr/>
          </p:nvSpPr>
          <p:spPr>
            <a:xfrm>
              <a:off x="8911578" y="3910400"/>
              <a:ext cx="1868728" cy="461665"/>
            </a:xfrm>
            <a:prstGeom prst="rect">
              <a:avLst/>
            </a:prstGeom>
            <a:noFill/>
          </p:spPr>
          <p:txBody>
            <a:bodyPr wrap="square" rtlCol="0" anchor="ctr">
              <a:spAutoFit/>
            </a:bodyPr>
            <a:lstStyle/>
            <a:p>
              <a:pPr algn="ctr"/>
              <a:r>
                <a:rPr lang="en-US" b="1" dirty="0" smtClean="0">
                  <a:solidFill>
                    <a:srgbClr val="FFFFFF"/>
                  </a:solidFill>
                  <a:latin typeface="Ciscolight"/>
                </a:rPr>
                <a:t>Customer</a:t>
              </a:r>
              <a:endParaRPr lang="en-US" b="1" dirty="0">
                <a:solidFill>
                  <a:srgbClr val="FFFFFF"/>
                </a:solidFill>
                <a:latin typeface="Ciscolight"/>
              </a:endParaRPr>
            </a:p>
          </p:txBody>
        </p:sp>
        <p:sp>
          <p:nvSpPr>
            <p:cNvPr id="58" name="Freeform 20"/>
            <p:cNvSpPr>
              <a:spLocks noEditPoints="1"/>
            </p:cNvSpPr>
            <p:nvPr/>
          </p:nvSpPr>
          <p:spPr bwMode="auto">
            <a:xfrm>
              <a:off x="10663443" y="2166661"/>
              <a:ext cx="246632" cy="374649"/>
            </a:xfrm>
            <a:custGeom>
              <a:avLst/>
              <a:gdLst>
                <a:gd name="T0" fmla="*/ 1043 w 2148"/>
                <a:gd name="T1" fmla="*/ 2791 h 3259"/>
                <a:gd name="T2" fmla="*/ 989 w 2148"/>
                <a:gd name="T3" fmla="*/ 2814 h 3259"/>
                <a:gd name="T4" fmla="*/ 948 w 2148"/>
                <a:gd name="T5" fmla="*/ 2856 h 3259"/>
                <a:gd name="T6" fmla="*/ 925 w 2148"/>
                <a:gd name="T7" fmla="*/ 2910 h 3259"/>
                <a:gd name="T8" fmla="*/ 925 w 2148"/>
                <a:gd name="T9" fmla="*/ 2972 h 3259"/>
                <a:gd name="T10" fmla="*/ 948 w 2148"/>
                <a:gd name="T11" fmla="*/ 3026 h 3259"/>
                <a:gd name="T12" fmla="*/ 989 w 2148"/>
                <a:gd name="T13" fmla="*/ 3067 h 3259"/>
                <a:gd name="T14" fmla="*/ 1043 w 2148"/>
                <a:gd name="T15" fmla="*/ 3090 h 3259"/>
                <a:gd name="T16" fmla="*/ 1106 w 2148"/>
                <a:gd name="T17" fmla="*/ 3090 h 3259"/>
                <a:gd name="T18" fmla="*/ 1160 w 2148"/>
                <a:gd name="T19" fmla="*/ 3067 h 3259"/>
                <a:gd name="T20" fmla="*/ 1201 w 2148"/>
                <a:gd name="T21" fmla="*/ 3026 h 3259"/>
                <a:gd name="T22" fmla="*/ 1223 w 2148"/>
                <a:gd name="T23" fmla="*/ 2972 h 3259"/>
                <a:gd name="T24" fmla="*/ 1223 w 2148"/>
                <a:gd name="T25" fmla="*/ 2910 h 3259"/>
                <a:gd name="T26" fmla="*/ 1201 w 2148"/>
                <a:gd name="T27" fmla="*/ 2856 h 3259"/>
                <a:gd name="T28" fmla="*/ 1160 w 2148"/>
                <a:gd name="T29" fmla="*/ 2814 h 3259"/>
                <a:gd name="T30" fmla="*/ 1106 w 2148"/>
                <a:gd name="T31" fmla="*/ 2791 h 3259"/>
                <a:gd name="T32" fmla="*/ 289 w 2148"/>
                <a:gd name="T33" fmla="*/ 301 h 3259"/>
                <a:gd name="T34" fmla="*/ 1860 w 2148"/>
                <a:gd name="T35" fmla="*/ 2621 h 3259"/>
                <a:gd name="T36" fmla="*/ 289 w 2148"/>
                <a:gd name="T37" fmla="*/ 301 h 3259"/>
                <a:gd name="T38" fmla="*/ 1951 w 2148"/>
                <a:gd name="T39" fmla="*/ 0 h 3259"/>
                <a:gd name="T40" fmla="*/ 2013 w 2148"/>
                <a:gd name="T41" fmla="*/ 10 h 3259"/>
                <a:gd name="T42" fmla="*/ 2067 w 2148"/>
                <a:gd name="T43" fmla="*/ 38 h 3259"/>
                <a:gd name="T44" fmla="*/ 2110 w 2148"/>
                <a:gd name="T45" fmla="*/ 81 h 3259"/>
                <a:gd name="T46" fmla="*/ 2138 w 2148"/>
                <a:gd name="T47" fmla="*/ 136 h 3259"/>
                <a:gd name="T48" fmla="*/ 2148 w 2148"/>
                <a:gd name="T49" fmla="*/ 199 h 3259"/>
                <a:gd name="T50" fmla="*/ 2146 w 2148"/>
                <a:gd name="T51" fmla="*/ 3092 h 3259"/>
                <a:gd name="T52" fmla="*/ 2126 w 2148"/>
                <a:gd name="T53" fmla="*/ 3152 h 3259"/>
                <a:gd name="T54" fmla="*/ 2090 w 2148"/>
                <a:gd name="T55" fmla="*/ 3201 h 3259"/>
                <a:gd name="T56" fmla="*/ 2042 w 2148"/>
                <a:gd name="T57" fmla="*/ 3237 h 3259"/>
                <a:gd name="T58" fmla="*/ 1983 w 2148"/>
                <a:gd name="T59" fmla="*/ 3256 h 3259"/>
                <a:gd name="T60" fmla="*/ 198 w 2148"/>
                <a:gd name="T61" fmla="*/ 3259 h 3259"/>
                <a:gd name="T62" fmla="*/ 135 w 2148"/>
                <a:gd name="T63" fmla="*/ 3249 h 3259"/>
                <a:gd name="T64" fmla="*/ 81 w 2148"/>
                <a:gd name="T65" fmla="*/ 3221 h 3259"/>
                <a:gd name="T66" fmla="*/ 38 w 2148"/>
                <a:gd name="T67" fmla="*/ 3178 h 3259"/>
                <a:gd name="T68" fmla="*/ 10 w 2148"/>
                <a:gd name="T69" fmla="*/ 3123 h 3259"/>
                <a:gd name="T70" fmla="*/ 0 w 2148"/>
                <a:gd name="T71" fmla="*/ 3060 h 3259"/>
                <a:gd name="T72" fmla="*/ 3 w 2148"/>
                <a:gd name="T73" fmla="*/ 167 h 3259"/>
                <a:gd name="T74" fmla="*/ 22 w 2148"/>
                <a:gd name="T75" fmla="*/ 108 h 3259"/>
                <a:gd name="T76" fmla="*/ 58 w 2148"/>
                <a:gd name="T77" fmla="*/ 58 h 3259"/>
                <a:gd name="T78" fmla="*/ 107 w 2148"/>
                <a:gd name="T79" fmla="*/ 22 h 3259"/>
                <a:gd name="T80" fmla="*/ 166 w 2148"/>
                <a:gd name="T81" fmla="*/ 2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8" h="3259">
                  <a:moveTo>
                    <a:pt x="1074" y="2788"/>
                  </a:moveTo>
                  <a:lnTo>
                    <a:pt x="1043" y="2791"/>
                  </a:lnTo>
                  <a:lnTo>
                    <a:pt x="1015" y="2800"/>
                  </a:lnTo>
                  <a:lnTo>
                    <a:pt x="989" y="2814"/>
                  </a:lnTo>
                  <a:lnTo>
                    <a:pt x="966" y="2833"/>
                  </a:lnTo>
                  <a:lnTo>
                    <a:pt x="948" y="2856"/>
                  </a:lnTo>
                  <a:lnTo>
                    <a:pt x="934" y="2882"/>
                  </a:lnTo>
                  <a:lnTo>
                    <a:pt x="925" y="2910"/>
                  </a:lnTo>
                  <a:lnTo>
                    <a:pt x="922" y="2941"/>
                  </a:lnTo>
                  <a:lnTo>
                    <a:pt x="925" y="2972"/>
                  </a:lnTo>
                  <a:lnTo>
                    <a:pt x="934" y="3000"/>
                  </a:lnTo>
                  <a:lnTo>
                    <a:pt x="948" y="3026"/>
                  </a:lnTo>
                  <a:lnTo>
                    <a:pt x="966" y="3049"/>
                  </a:lnTo>
                  <a:lnTo>
                    <a:pt x="989" y="3067"/>
                  </a:lnTo>
                  <a:lnTo>
                    <a:pt x="1015" y="3081"/>
                  </a:lnTo>
                  <a:lnTo>
                    <a:pt x="1043" y="3090"/>
                  </a:lnTo>
                  <a:lnTo>
                    <a:pt x="1074" y="3093"/>
                  </a:lnTo>
                  <a:lnTo>
                    <a:pt x="1106" y="3090"/>
                  </a:lnTo>
                  <a:lnTo>
                    <a:pt x="1134" y="3081"/>
                  </a:lnTo>
                  <a:lnTo>
                    <a:pt x="1160" y="3067"/>
                  </a:lnTo>
                  <a:lnTo>
                    <a:pt x="1182" y="3049"/>
                  </a:lnTo>
                  <a:lnTo>
                    <a:pt x="1201" y="3026"/>
                  </a:lnTo>
                  <a:lnTo>
                    <a:pt x="1215" y="3000"/>
                  </a:lnTo>
                  <a:lnTo>
                    <a:pt x="1223" y="2972"/>
                  </a:lnTo>
                  <a:lnTo>
                    <a:pt x="1226" y="2941"/>
                  </a:lnTo>
                  <a:lnTo>
                    <a:pt x="1223" y="2910"/>
                  </a:lnTo>
                  <a:lnTo>
                    <a:pt x="1215" y="2882"/>
                  </a:lnTo>
                  <a:lnTo>
                    <a:pt x="1201" y="2856"/>
                  </a:lnTo>
                  <a:lnTo>
                    <a:pt x="1182" y="2833"/>
                  </a:lnTo>
                  <a:lnTo>
                    <a:pt x="1160" y="2814"/>
                  </a:lnTo>
                  <a:lnTo>
                    <a:pt x="1134" y="2800"/>
                  </a:lnTo>
                  <a:lnTo>
                    <a:pt x="1106" y="2791"/>
                  </a:lnTo>
                  <a:lnTo>
                    <a:pt x="1074" y="2788"/>
                  </a:lnTo>
                  <a:close/>
                  <a:moveTo>
                    <a:pt x="289" y="301"/>
                  </a:moveTo>
                  <a:lnTo>
                    <a:pt x="289" y="2621"/>
                  </a:lnTo>
                  <a:lnTo>
                    <a:pt x="1860" y="2621"/>
                  </a:lnTo>
                  <a:lnTo>
                    <a:pt x="1860" y="301"/>
                  </a:lnTo>
                  <a:lnTo>
                    <a:pt x="289" y="301"/>
                  </a:lnTo>
                  <a:close/>
                  <a:moveTo>
                    <a:pt x="198" y="0"/>
                  </a:moveTo>
                  <a:lnTo>
                    <a:pt x="1951" y="0"/>
                  </a:lnTo>
                  <a:lnTo>
                    <a:pt x="1983" y="2"/>
                  </a:lnTo>
                  <a:lnTo>
                    <a:pt x="2013" y="10"/>
                  </a:lnTo>
                  <a:lnTo>
                    <a:pt x="2042" y="22"/>
                  </a:lnTo>
                  <a:lnTo>
                    <a:pt x="2067" y="38"/>
                  </a:lnTo>
                  <a:lnTo>
                    <a:pt x="2090" y="58"/>
                  </a:lnTo>
                  <a:lnTo>
                    <a:pt x="2110" y="81"/>
                  </a:lnTo>
                  <a:lnTo>
                    <a:pt x="2126" y="108"/>
                  </a:lnTo>
                  <a:lnTo>
                    <a:pt x="2138" y="136"/>
                  </a:lnTo>
                  <a:lnTo>
                    <a:pt x="2146" y="167"/>
                  </a:lnTo>
                  <a:lnTo>
                    <a:pt x="2148" y="199"/>
                  </a:lnTo>
                  <a:lnTo>
                    <a:pt x="2148" y="3060"/>
                  </a:lnTo>
                  <a:lnTo>
                    <a:pt x="2146" y="3092"/>
                  </a:lnTo>
                  <a:lnTo>
                    <a:pt x="2138" y="3123"/>
                  </a:lnTo>
                  <a:lnTo>
                    <a:pt x="2126" y="3152"/>
                  </a:lnTo>
                  <a:lnTo>
                    <a:pt x="2110" y="3178"/>
                  </a:lnTo>
                  <a:lnTo>
                    <a:pt x="2090" y="3201"/>
                  </a:lnTo>
                  <a:lnTo>
                    <a:pt x="2067" y="3221"/>
                  </a:lnTo>
                  <a:lnTo>
                    <a:pt x="2042" y="3237"/>
                  </a:lnTo>
                  <a:lnTo>
                    <a:pt x="2013" y="3249"/>
                  </a:lnTo>
                  <a:lnTo>
                    <a:pt x="1983" y="3256"/>
                  </a:lnTo>
                  <a:lnTo>
                    <a:pt x="1951" y="3259"/>
                  </a:lnTo>
                  <a:lnTo>
                    <a:pt x="198" y="3259"/>
                  </a:lnTo>
                  <a:lnTo>
                    <a:pt x="166" y="3256"/>
                  </a:lnTo>
                  <a:lnTo>
                    <a:pt x="135" y="3249"/>
                  </a:lnTo>
                  <a:lnTo>
                    <a:pt x="107" y="3237"/>
                  </a:lnTo>
                  <a:lnTo>
                    <a:pt x="81" y="3221"/>
                  </a:lnTo>
                  <a:lnTo>
                    <a:pt x="58" y="3201"/>
                  </a:lnTo>
                  <a:lnTo>
                    <a:pt x="38" y="3178"/>
                  </a:lnTo>
                  <a:lnTo>
                    <a:pt x="22" y="3152"/>
                  </a:lnTo>
                  <a:lnTo>
                    <a:pt x="10" y="3123"/>
                  </a:lnTo>
                  <a:lnTo>
                    <a:pt x="3" y="3092"/>
                  </a:lnTo>
                  <a:lnTo>
                    <a:pt x="0" y="3060"/>
                  </a:lnTo>
                  <a:lnTo>
                    <a:pt x="0" y="199"/>
                  </a:lnTo>
                  <a:lnTo>
                    <a:pt x="3" y="167"/>
                  </a:lnTo>
                  <a:lnTo>
                    <a:pt x="10" y="136"/>
                  </a:lnTo>
                  <a:lnTo>
                    <a:pt x="22" y="108"/>
                  </a:lnTo>
                  <a:lnTo>
                    <a:pt x="38" y="81"/>
                  </a:lnTo>
                  <a:lnTo>
                    <a:pt x="58" y="58"/>
                  </a:lnTo>
                  <a:lnTo>
                    <a:pt x="81" y="38"/>
                  </a:lnTo>
                  <a:lnTo>
                    <a:pt x="107" y="22"/>
                  </a:lnTo>
                  <a:lnTo>
                    <a:pt x="135" y="10"/>
                  </a:lnTo>
                  <a:lnTo>
                    <a:pt x="166" y="2"/>
                  </a:lnTo>
                  <a:lnTo>
                    <a:pt x="19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iscolight"/>
              </a:endParaRPr>
            </a:p>
          </p:txBody>
        </p:sp>
        <p:grpSp>
          <p:nvGrpSpPr>
            <p:cNvPr id="59" name="Group 58"/>
            <p:cNvGrpSpPr/>
            <p:nvPr/>
          </p:nvGrpSpPr>
          <p:grpSpPr>
            <a:xfrm>
              <a:off x="11110805" y="2784831"/>
              <a:ext cx="508022" cy="500062"/>
              <a:chOff x="2301344" y="3841869"/>
              <a:chExt cx="608013" cy="598487"/>
            </a:xfrm>
            <a:solidFill>
              <a:schemeClr val="bg1"/>
            </a:solidFill>
          </p:grpSpPr>
          <p:sp>
            <p:nvSpPr>
              <p:cNvPr id="60" name="Freeform 7"/>
              <p:cNvSpPr>
                <a:spLocks/>
              </p:cNvSpPr>
              <p:nvPr/>
            </p:nvSpPr>
            <p:spPr bwMode="auto">
              <a:xfrm>
                <a:off x="2639482" y="4260969"/>
                <a:ext cx="169863" cy="150813"/>
              </a:xfrm>
              <a:custGeom>
                <a:avLst/>
                <a:gdLst>
                  <a:gd name="T0" fmla="*/ 0 w 17"/>
                  <a:gd name="T1" fmla="*/ 15 h 15"/>
                  <a:gd name="T2" fmla="*/ 0 w 17"/>
                  <a:gd name="T3" fmla="*/ 11 h 15"/>
                  <a:gd name="T4" fmla="*/ 14 w 17"/>
                  <a:gd name="T5" fmla="*/ 0 h 15"/>
                  <a:gd name="T6" fmla="*/ 17 w 17"/>
                  <a:gd name="T7" fmla="*/ 0 h 15"/>
                  <a:gd name="T8" fmla="*/ 14 w 17"/>
                  <a:gd name="T9" fmla="*/ 7 h 15"/>
                  <a:gd name="T10" fmla="*/ 0 w 17"/>
                  <a:gd name="T11" fmla="*/ 15 h 15"/>
                </a:gdLst>
                <a:ahLst/>
                <a:cxnLst>
                  <a:cxn ang="0">
                    <a:pos x="T0" y="T1"/>
                  </a:cxn>
                  <a:cxn ang="0">
                    <a:pos x="T2" y="T3"/>
                  </a:cxn>
                  <a:cxn ang="0">
                    <a:pos x="T4" y="T5"/>
                  </a:cxn>
                  <a:cxn ang="0">
                    <a:pos x="T6" y="T7"/>
                  </a:cxn>
                  <a:cxn ang="0">
                    <a:pos x="T8" y="T9"/>
                  </a:cxn>
                  <a:cxn ang="0">
                    <a:pos x="T10" y="T11"/>
                  </a:cxn>
                </a:cxnLst>
                <a:rect l="0" t="0" r="r" b="b"/>
                <a:pathLst>
                  <a:path w="17" h="15">
                    <a:moveTo>
                      <a:pt x="0" y="15"/>
                    </a:moveTo>
                    <a:cubicBezTo>
                      <a:pt x="0" y="11"/>
                      <a:pt x="0" y="11"/>
                      <a:pt x="0" y="11"/>
                    </a:cubicBezTo>
                    <a:cubicBezTo>
                      <a:pt x="13" y="11"/>
                      <a:pt x="14" y="0"/>
                      <a:pt x="14" y="0"/>
                    </a:cubicBezTo>
                    <a:cubicBezTo>
                      <a:pt x="17" y="0"/>
                      <a:pt x="17" y="0"/>
                      <a:pt x="17" y="0"/>
                    </a:cubicBezTo>
                    <a:cubicBezTo>
                      <a:pt x="17" y="0"/>
                      <a:pt x="17" y="4"/>
                      <a:pt x="14" y="7"/>
                    </a:cubicBezTo>
                    <a:cubicBezTo>
                      <a:pt x="12" y="11"/>
                      <a:pt x="8"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61" name="Oval 8"/>
              <p:cNvSpPr>
                <a:spLocks noChangeArrowheads="1"/>
              </p:cNvSpPr>
              <p:nvPr/>
            </p:nvSpPr>
            <p:spPr bwMode="auto">
              <a:xfrm>
                <a:off x="2590269" y="4341931"/>
                <a:ext cx="88900" cy="984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62" name="Freeform 9"/>
              <p:cNvSpPr>
                <a:spLocks/>
              </p:cNvSpPr>
              <p:nvPr/>
            </p:nvSpPr>
            <p:spPr bwMode="auto">
              <a:xfrm>
                <a:off x="2301344" y="4051419"/>
                <a:ext cx="139700" cy="230188"/>
              </a:xfrm>
              <a:custGeom>
                <a:avLst/>
                <a:gdLst>
                  <a:gd name="T0" fmla="*/ 14 w 14"/>
                  <a:gd name="T1" fmla="*/ 0 h 23"/>
                  <a:gd name="T2" fmla="*/ 0 w 14"/>
                  <a:gd name="T3" fmla="*/ 12 h 23"/>
                  <a:gd name="T4" fmla="*/ 14 w 14"/>
                  <a:gd name="T5" fmla="*/ 23 h 23"/>
                  <a:gd name="T6" fmla="*/ 14 w 14"/>
                  <a:gd name="T7" fmla="*/ 0 h 23"/>
                </a:gdLst>
                <a:ahLst/>
                <a:cxnLst>
                  <a:cxn ang="0">
                    <a:pos x="T0" y="T1"/>
                  </a:cxn>
                  <a:cxn ang="0">
                    <a:pos x="T2" y="T3"/>
                  </a:cxn>
                  <a:cxn ang="0">
                    <a:pos x="T4" y="T5"/>
                  </a:cxn>
                  <a:cxn ang="0">
                    <a:pos x="T6" y="T7"/>
                  </a:cxn>
                </a:cxnLst>
                <a:rect l="0" t="0" r="r" b="b"/>
                <a:pathLst>
                  <a:path w="14" h="23">
                    <a:moveTo>
                      <a:pt x="14" y="0"/>
                    </a:moveTo>
                    <a:cubicBezTo>
                      <a:pt x="6" y="0"/>
                      <a:pt x="0" y="6"/>
                      <a:pt x="0" y="12"/>
                    </a:cubicBezTo>
                    <a:cubicBezTo>
                      <a:pt x="0" y="18"/>
                      <a:pt x="6" y="23"/>
                      <a:pt x="14" y="23"/>
                    </a:cubicBez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63" name="Freeform 10"/>
              <p:cNvSpPr>
                <a:spLocks/>
              </p:cNvSpPr>
              <p:nvPr/>
            </p:nvSpPr>
            <p:spPr bwMode="auto">
              <a:xfrm>
                <a:off x="2769657" y="4051419"/>
                <a:ext cx="139700" cy="230188"/>
              </a:xfrm>
              <a:custGeom>
                <a:avLst/>
                <a:gdLst>
                  <a:gd name="T0" fmla="*/ 0 w 14"/>
                  <a:gd name="T1" fmla="*/ 23 h 23"/>
                  <a:gd name="T2" fmla="*/ 14 w 14"/>
                  <a:gd name="T3" fmla="*/ 12 h 23"/>
                  <a:gd name="T4" fmla="*/ 0 w 14"/>
                  <a:gd name="T5" fmla="*/ 0 h 23"/>
                  <a:gd name="T6" fmla="*/ 0 w 14"/>
                  <a:gd name="T7" fmla="*/ 23 h 23"/>
                </a:gdLst>
                <a:ahLst/>
                <a:cxnLst>
                  <a:cxn ang="0">
                    <a:pos x="T0" y="T1"/>
                  </a:cxn>
                  <a:cxn ang="0">
                    <a:pos x="T2" y="T3"/>
                  </a:cxn>
                  <a:cxn ang="0">
                    <a:pos x="T4" y="T5"/>
                  </a:cxn>
                  <a:cxn ang="0">
                    <a:pos x="T6" y="T7"/>
                  </a:cxn>
                </a:cxnLst>
                <a:rect l="0" t="0" r="r" b="b"/>
                <a:pathLst>
                  <a:path w="14" h="23">
                    <a:moveTo>
                      <a:pt x="0" y="23"/>
                    </a:moveTo>
                    <a:cubicBezTo>
                      <a:pt x="8" y="23"/>
                      <a:pt x="14" y="18"/>
                      <a:pt x="14" y="12"/>
                    </a:cubicBezTo>
                    <a:cubicBezTo>
                      <a:pt x="14" y="6"/>
                      <a:pt x="8" y="0"/>
                      <a:pt x="0" y="0"/>
                    </a:cubicBez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64" name="Freeform 11"/>
              <p:cNvSpPr>
                <a:spLocks/>
              </p:cNvSpPr>
              <p:nvPr/>
            </p:nvSpPr>
            <p:spPr bwMode="auto">
              <a:xfrm>
                <a:off x="2371194" y="3841869"/>
                <a:ext cx="468313" cy="230188"/>
              </a:xfrm>
              <a:custGeom>
                <a:avLst/>
                <a:gdLst>
                  <a:gd name="T0" fmla="*/ 7 w 47"/>
                  <a:gd name="T1" fmla="*/ 23 h 23"/>
                  <a:gd name="T2" fmla="*/ 7 w 47"/>
                  <a:gd name="T3" fmla="*/ 23 h 23"/>
                  <a:gd name="T4" fmla="*/ 24 w 47"/>
                  <a:gd name="T5" fmla="*/ 6 h 23"/>
                  <a:gd name="T6" fmla="*/ 40 w 47"/>
                  <a:gd name="T7" fmla="*/ 23 h 23"/>
                  <a:gd name="T8" fmla="*/ 40 w 47"/>
                  <a:gd name="T9" fmla="*/ 23 h 23"/>
                  <a:gd name="T10" fmla="*/ 47 w 47"/>
                  <a:gd name="T11" fmla="*/ 23 h 23"/>
                  <a:gd name="T12" fmla="*/ 47 w 47"/>
                  <a:gd name="T13" fmla="*/ 23 h 23"/>
                  <a:gd name="T14" fmla="*/ 24 w 47"/>
                  <a:gd name="T15" fmla="*/ 0 h 23"/>
                  <a:gd name="T16" fmla="*/ 0 w 47"/>
                  <a:gd name="T17" fmla="*/ 23 h 23"/>
                  <a:gd name="T18" fmla="*/ 0 w 47"/>
                  <a:gd name="T19" fmla="*/ 23 h 23"/>
                  <a:gd name="T20" fmla="*/ 7 w 4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23">
                    <a:moveTo>
                      <a:pt x="7" y="23"/>
                    </a:moveTo>
                    <a:cubicBezTo>
                      <a:pt x="7" y="23"/>
                      <a:pt x="7" y="23"/>
                      <a:pt x="7" y="23"/>
                    </a:cubicBezTo>
                    <a:cubicBezTo>
                      <a:pt x="7" y="14"/>
                      <a:pt x="14" y="6"/>
                      <a:pt x="24" y="6"/>
                    </a:cubicBezTo>
                    <a:cubicBezTo>
                      <a:pt x="33" y="6"/>
                      <a:pt x="40" y="14"/>
                      <a:pt x="40" y="23"/>
                    </a:cubicBezTo>
                    <a:cubicBezTo>
                      <a:pt x="40" y="23"/>
                      <a:pt x="40" y="23"/>
                      <a:pt x="40" y="23"/>
                    </a:cubicBezTo>
                    <a:cubicBezTo>
                      <a:pt x="47" y="23"/>
                      <a:pt x="47" y="23"/>
                      <a:pt x="47" y="23"/>
                    </a:cubicBezTo>
                    <a:cubicBezTo>
                      <a:pt x="47" y="23"/>
                      <a:pt x="47" y="23"/>
                      <a:pt x="47" y="23"/>
                    </a:cubicBezTo>
                    <a:cubicBezTo>
                      <a:pt x="47" y="10"/>
                      <a:pt x="37" y="0"/>
                      <a:pt x="24" y="0"/>
                    </a:cubicBezTo>
                    <a:cubicBezTo>
                      <a:pt x="11" y="0"/>
                      <a:pt x="0" y="10"/>
                      <a:pt x="0" y="23"/>
                    </a:cubicBezTo>
                    <a:cubicBezTo>
                      <a:pt x="0" y="23"/>
                      <a:pt x="0" y="23"/>
                      <a:pt x="0"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grpSp>
        <p:grpSp>
          <p:nvGrpSpPr>
            <p:cNvPr id="65" name="Group 64"/>
            <p:cNvGrpSpPr/>
            <p:nvPr/>
          </p:nvGrpSpPr>
          <p:grpSpPr>
            <a:xfrm>
              <a:off x="8045121" y="2913773"/>
              <a:ext cx="563892" cy="472904"/>
              <a:chOff x="3198282" y="3772019"/>
              <a:chExt cx="796925" cy="668337"/>
            </a:xfrm>
            <a:solidFill>
              <a:schemeClr val="bg1"/>
            </a:solidFill>
          </p:grpSpPr>
          <p:sp>
            <p:nvSpPr>
              <p:cNvPr id="66" name="Freeform 12"/>
              <p:cNvSpPr>
                <a:spLocks noEditPoints="1"/>
              </p:cNvSpPr>
              <p:nvPr/>
            </p:nvSpPr>
            <p:spPr bwMode="auto">
              <a:xfrm>
                <a:off x="3447519" y="3772019"/>
                <a:ext cx="547688" cy="509588"/>
              </a:xfrm>
              <a:custGeom>
                <a:avLst/>
                <a:gdLst>
                  <a:gd name="T0" fmla="*/ 47 w 55"/>
                  <a:gd name="T1" fmla="*/ 51 h 51"/>
                  <a:gd name="T2" fmla="*/ 45 w 55"/>
                  <a:gd name="T3" fmla="*/ 51 h 51"/>
                  <a:gd name="T4" fmla="*/ 34 w 55"/>
                  <a:gd name="T5" fmla="*/ 44 h 51"/>
                  <a:gd name="T6" fmla="*/ 27 w 55"/>
                  <a:gd name="T7" fmla="*/ 45 h 51"/>
                  <a:gd name="T8" fmla="*/ 8 w 55"/>
                  <a:gd name="T9" fmla="*/ 38 h 51"/>
                  <a:gd name="T10" fmla="*/ 0 w 55"/>
                  <a:gd name="T11" fmla="*/ 22 h 51"/>
                  <a:gd name="T12" fmla="*/ 8 w 55"/>
                  <a:gd name="T13" fmla="*/ 7 h 51"/>
                  <a:gd name="T14" fmla="*/ 27 w 55"/>
                  <a:gd name="T15" fmla="*/ 0 h 51"/>
                  <a:gd name="T16" fmla="*/ 47 w 55"/>
                  <a:gd name="T17" fmla="*/ 7 h 51"/>
                  <a:gd name="T18" fmla="*/ 55 w 55"/>
                  <a:gd name="T19" fmla="*/ 22 h 51"/>
                  <a:gd name="T20" fmla="*/ 50 w 55"/>
                  <a:gd name="T21" fmla="*/ 35 h 51"/>
                  <a:gd name="T22" fmla="*/ 50 w 55"/>
                  <a:gd name="T23" fmla="*/ 48 h 51"/>
                  <a:gd name="T24" fmla="*/ 49 w 55"/>
                  <a:gd name="T25" fmla="*/ 51 h 51"/>
                  <a:gd name="T26" fmla="*/ 47 w 55"/>
                  <a:gd name="T27" fmla="*/ 51 h 51"/>
                  <a:gd name="T28" fmla="*/ 35 w 55"/>
                  <a:gd name="T29" fmla="*/ 37 h 51"/>
                  <a:gd name="T30" fmla="*/ 37 w 55"/>
                  <a:gd name="T31" fmla="*/ 37 h 51"/>
                  <a:gd name="T32" fmla="*/ 43 w 55"/>
                  <a:gd name="T33" fmla="*/ 41 h 51"/>
                  <a:gd name="T34" fmla="*/ 43 w 55"/>
                  <a:gd name="T35" fmla="*/ 34 h 51"/>
                  <a:gd name="T36" fmla="*/ 44 w 55"/>
                  <a:gd name="T37" fmla="*/ 31 h 51"/>
                  <a:gd name="T38" fmla="*/ 48 w 55"/>
                  <a:gd name="T39" fmla="*/ 22 h 51"/>
                  <a:gd name="T40" fmla="*/ 42 w 55"/>
                  <a:gd name="T41" fmla="*/ 12 h 51"/>
                  <a:gd name="T42" fmla="*/ 27 w 55"/>
                  <a:gd name="T43" fmla="*/ 7 h 51"/>
                  <a:gd name="T44" fmla="*/ 13 w 55"/>
                  <a:gd name="T45" fmla="*/ 12 h 51"/>
                  <a:gd name="T46" fmla="*/ 7 w 55"/>
                  <a:gd name="T47" fmla="*/ 22 h 51"/>
                  <a:gd name="T48" fmla="*/ 13 w 55"/>
                  <a:gd name="T49" fmla="*/ 33 h 51"/>
                  <a:gd name="T50" fmla="*/ 27 w 55"/>
                  <a:gd name="T51" fmla="*/ 38 h 51"/>
                  <a:gd name="T52" fmla="*/ 34 w 55"/>
                  <a:gd name="T53" fmla="*/ 37 h 51"/>
                  <a:gd name="T54" fmla="*/ 35 w 55"/>
                  <a:gd name="T5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51">
                    <a:moveTo>
                      <a:pt x="47" y="51"/>
                    </a:moveTo>
                    <a:cubicBezTo>
                      <a:pt x="46" y="51"/>
                      <a:pt x="45" y="51"/>
                      <a:pt x="45" y="51"/>
                    </a:cubicBezTo>
                    <a:cubicBezTo>
                      <a:pt x="34" y="44"/>
                      <a:pt x="34" y="44"/>
                      <a:pt x="34" y="44"/>
                    </a:cubicBezTo>
                    <a:cubicBezTo>
                      <a:pt x="32" y="44"/>
                      <a:pt x="30" y="45"/>
                      <a:pt x="27" y="45"/>
                    </a:cubicBezTo>
                    <a:cubicBezTo>
                      <a:pt x="20" y="45"/>
                      <a:pt x="13" y="42"/>
                      <a:pt x="8" y="38"/>
                    </a:cubicBezTo>
                    <a:cubicBezTo>
                      <a:pt x="3" y="34"/>
                      <a:pt x="0" y="29"/>
                      <a:pt x="0" y="22"/>
                    </a:cubicBezTo>
                    <a:cubicBezTo>
                      <a:pt x="0" y="16"/>
                      <a:pt x="3" y="11"/>
                      <a:pt x="8" y="7"/>
                    </a:cubicBezTo>
                    <a:cubicBezTo>
                      <a:pt x="13" y="3"/>
                      <a:pt x="20" y="0"/>
                      <a:pt x="27" y="0"/>
                    </a:cubicBezTo>
                    <a:cubicBezTo>
                      <a:pt x="35" y="0"/>
                      <a:pt x="42" y="3"/>
                      <a:pt x="47" y="7"/>
                    </a:cubicBezTo>
                    <a:cubicBezTo>
                      <a:pt x="52" y="11"/>
                      <a:pt x="55" y="16"/>
                      <a:pt x="55" y="22"/>
                    </a:cubicBezTo>
                    <a:cubicBezTo>
                      <a:pt x="55" y="27"/>
                      <a:pt x="54" y="31"/>
                      <a:pt x="50" y="35"/>
                    </a:cubicBezTo>
                    <a:cubicBezTo>
                      <a:pt x="50" y="48"/>
                      <a:pt x="50" y="48"/>
                      <a:pt x="50" y="48"/>
                    </a:cubicBezTo>
                    <a:cubicBezTo>
                      <a:pt x="50" y="49"/>
                      <a:pt x="50" y="50"/>
                      <a:pt x="49" y="51"/>
                    </a:cubicBezTo>
                    <a:cubicBezTo>
                      <a:pt x="48" y="51"/>
                      <a:pt x="47" y="51"/>
                      <a:pt x="47" y="51"/>
                    </a:cubicBezTo>
                    <a:close/>
                    <a:moveTo>
                      <a:pt x="35" y="37"/>
                    </a:moveTo>
                    <a:cubicBezTo>
                      <a:pt x="35" y="37"/>
                      <a:pt x="36" y="37"/>
                      <a:pt x="37" y="37"/>
                    </a:cubicBezTo>
                    <a:cubicBezTo>
                      <a:pt x="43" y="41"/>
                      <a:pt x="43" y="41"/>
                      <a:pt x="43" y="41"/>
                    </a:cubicBezTo>
                    <a:cubicBezTo>
                      <a:pt x="43" y="34"/>
                      <a:pt x="43" y="34"/>
                      <a:pt x="43" y="34"/>
                    </a:cubicBezTo>
                    <a:cubicBezTo>
                      <a:pt x="43" y="33"/>
                      <a:pt x="44" y="32"/>
                      <a:pt x="44" y="31"/>
                    </a:cubicBezTo>
                    <a:cubicBezTo>
                      <a:pt x="47" y="29"/>
                      <a:pt x="48" y="26"/>
                      <a:pt x="48" y="22"/>
                    </a:cubicBezTo>
                    <a:cubicBezTo>
                      <a:pt x="48" y="19"/>
                      <a:pt x="46" y="15"/>
                      <a:pt x="42" y="12"/>
                    </a:cubicBezTo>
                    <a:cubicBezTo>
                      <a:pt x="38" y="9"/>
                      <a:pt x="33" y="7"/>
                      <a:pt x="27" y="7"/>
                    </a:cubicBezTo>
                    <a:cubicBezTo>
                      <a:pt x="22" y="7"/>
                      <a:pt x="16" y="9"/>
                      <a:pt x="13" y="12"/>
                    </a:cubicBezTo>
                    <a:cubicBezTo>
                      <a:pt x="9" y="15"/>
                      <a:pt x="7" y="19"/>
                      <a:pt x="7" y="22"/>
                    </a:cubicBezTo>
                    <a:cubicBezTo>
                      <a:pt x="7" y="26"/>
                      <a:pt x="9" y="30"/>
                      <a:pt x="13" y="33"/>
                    </a:cubicBezTo>
                    <a:cubicBezTo>
                      <a:pt x="16" y="36"/>
                      <a:pt x="22" y="38"/>
                      <a:pt x="27" y="38"/>
                    </a:cubicBezTo>
                    <a:cubicBezTo>
                      <a:pt x="30" y="38"/>
                      <a:pt x="32" y="37"/>
                      <a:pt x="34" y="37"/>
                    </a:cubicBezTo>
                    <a:cubicBezTo>
                      <a:pt x="34" y="37"/>
                      <a:pt x="35" y="37"/>
                      <a:pt x="3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67" name="Freeform 13"/>
              <p:cNvSpPr>
                <a:spLocks/>
              </p:cNvSpPr>
              <p:nvPr/>
            </p:nvSpPr>
            <p:spPr bwMode="auto">
              <a:xfrm>
                <a:off x="3198282" y="3941881"/>
                <a:ext cx="528638" cy="498475"/>
              </a:xfrm>
              <a:custGeom>
                <a:avLst/>
                <a:gdLst>
                  <a:gd name="T0" fmla="*/ 52 w 53"/>
                  <a:gd name="T1" fmla="*/ 31 h 50"/>
                  <a:gd name="T2" fmla="*/ 44 w 53"/>
                  <a:gd name="T3" fmla="*/ 30 h 50"/>
                  <a:gd name="T4" fmla="*/ 43 w 53"/>
                  <a:gd name="T5" fmla="*/ 32 h 50"/>
                  <a:gd name="T6" fmla="*/ 28 w 53"/>
                  <a:gd name="T7" fmla="*/ 36 h 50"/>
                  <a:gd name="T8" fmla="*/ 21 w 53"/>
                  <a:gd name="T9" fmla="*/ 36 h 50"/>
                  <a:gd name="T10" fmla="*/ 18 w 53"/>
                  <a:gd name="T11" fmla="*/ 36 h 50"/>
                  <a:gd name="T12" fmla="*/ 12 w 53"/>
                  <a:gd name="T13" fmla="*/ 40 h 50"/>
                  <a:gd name="T14" fmla="*/ 12 w 53"/>
                  <a:gd name="T15" fmla="*/ 33 h 50"/>
                  <a:gd name="T16" fmla="*/ 11 w 53"/>
                  <a:gd name="T17" fmla="*/ 30 h 50"/>
                  <a:gd name="T18" fmla="*/ 7 w 53"/>
                  <a:gd name="T19" fmla="*/ 21 h 50"/>
                  <a:gd name="T20" fmla="*/ 13 w 53"/>
                  <a:gd name="T21" fmla="*/ 11 h 50"/>
                  <a:gd name="T22" fmla="*/ 21 w 53"/>
                  <a:gd name="T23" fmla="*/ 7 h 50"/>
                  <a:gd name="T24" fmla="*/ 21 w 53"/>
                  <a:gd name="T25" fmla="*/ 5 h 50"/>
                  <a:gd name="T26" fmla="*/ 22 w 53"/>
                  <a:gd name="T27" fmla="*/ 0 h 50"/>
                  <a:gd name="T28" fmla="*/ 8 w 53"/>
                  <a:gd name="T29" fmla="*/ 5 h 50"/>
                  <a:gd name="T30" fmla="*/ 0 w 53"/>
                  <a:gd name="T31" fmla="*/ 21 h 50"/>
                  <a:gd name="T32" fmla="*/ 5 w 53"/>
                  <a:gd name="T33" fmla="*/ 34 h 50"/>
                  <a:gd name="T34" fmla="*/ 5 w 53"/>
                  <a:gd name="T35" fmla="*/ 46 h 50"/>
                  <a:gd name="T36" fmla="*/ 7 w 53"/>
                  <a:gd name="T37" fmla="*/ 50 h 50"/>
                  <a:gd name="T38" fmla="*/ 8 w 53"/>
                  <a:gd name="T39" fmla="*/ 50 h 50"/>
                  <a:gd name="T40" fmla="*/ 10 w 53"/>
                  <a:gd name="T41" fmla="*/ 49 h 50"/>
                  <a:gd name="T42" fmla="*/ 21 w 53"/>
                  <a:gd name="T43" fmla="*/ 43 h 50"/>
                  <a:gd name="T44" fmla="*/ 28 w 53"/>
                  <a:gd name="T45" fmla="*/ 44 h 50"/>
                  <a:gd name="T46" fmla="*/ 47 w 53"/>
                  <a:gd name="T47" fmla="*/ 37 h 50"/>
                  <a:gd name="T48" fmla="*/ 53 w 53"/>
                  <a:gd name="T49" fmla="*/ 31 h 50"/>
                  <a:gd name="T50" fmla="*/ 52 w 53"/>
                  <a:gd name="T51"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50">
                    <a:moveTo>
                      <a:pt x="52" y="31"/>
                    </a:moveTo>
                    <a:cubicBezTo>
                      <a:pt x="50" y="31"/>
                      <a:pt x="47" y="31"/>
                      <a:pt x="44" y="30"/>
                    </a:cubicBezTo>
                    <a:cubicBezTo>
                      <a:pt x="44" y="31"/>
                      <a:pt x="43" y="31"/>
                      <a:pt x="43" y="32"/>
                    </a:cubicBezTo>
                    <a:cubicBezTo>
                      <a:pt x="39" y="35"/>
                      <a:pt x="33" y="36"/>
                      <a:pt x="28" y="36"/>
                    </a:cubicBezTo>
                    <a:cubicBezTo>
                      <a:pt x="25" y="36"/>
                      <a:pt x="23" y="36"/>
                      <a:pt x="21" y="36"/>
                    </a:cubicBezTo>
                    <a:cubicBezTo>
                      <a:pt x="20" y="35"/>
                      <a:pt x="19" y="36"/>
                      <a:pt x="18" y="36"/>
                    </a:cubicBezTo>
                    <a:cubicBezTo>
                      <a:pt x="12" y="40"/>
                      <a:pt x="12" y="40"/>
                      <a:pt x="12" y="40"/>
                    </a:cubicBezTo>
                    <a:cubicBezTo>
                      <a:pt x="12" y="33"/>
                      <a:pt x="12" y="33"/>
                      <a:pt x="12" y="33"/>
                    </a:cubicBezTo>
                    <a:cubicBezTo>
                      <a:pt x="12" y="32"/>
                      <a:pt x="12" y="31"/>
                      <a:pt x="11" y="30"/>
                    </a:cubicBezTo>
                    <a:cubicBezTo>
                      <a:pt x="8" y="28"/>
                      <a:pt x="7" y="24"/>
                      <a:pt x="7" y="21"/>
                    </a:cubicBezTo>
                    <a:cubicBezTo>
                      <a:pt x="7" y="17"/>
                      <a:pt x="9" y="14"/>
                      <a:pt x="13" y="11"/>
                    </a:cubicBezTo>
                    <a:cubicBezTo>
                      <a:pt x="15" y="9"/>
                      <a:pt x="18" y="8"/>
                      <a:pt x="21" y="7"/>
                    </a:cubicBezTo>
                    <a:cubicBezTo>
                      <a:pt x="21" y="6"/>
                      <a:pt x="21" y="6"/>
                      <a:pt x="21" y="5"/>
                    </a:cubicBezTo>
                    <a:cubicBezTo>
                      <a:pt x="21" y="3"/>
                      <a:pt x="21" y="2"/>
                      <a:pt x="22" y="0"/>
                    </a:cubicBezTo>
                    <a:cubicBezTo>
                      <a:pt x="17" y="0"/>
                      <a:pt x="12" y="2"/>
                      <a:pt x="8" y="5"/>
                    </a:cubicBezTo>
                    <a:cubicBezTo>
                      <a:pt x="3" y="10"/>
                      <a:pt x="0" y="15"/>
                      <a:pt x="0" y="21"/>
                    </a:cubicBezTo>
                    <a:cubicBezTo>
                      <a:pt x="0" y="26"/>
                      <a:pt x="2" y="30"/>
                      <a:pt x="5" y="34"/>
                    </a:cubicBezTo>
                    <a:cubicBezTo>
                      <a:pt x="5" y="46"/>
                      <a:pt x="5" y="46"/>
                      <a:pt x="5" y="46"/>
                    </a:cubicBezTo>
                    <a:cubicBezTo>
                      <a:pt x="5" y="48"/>
                      <a:pt x="6" y="49"/>
                      <a:pt x="7" y="50"/>
                    </a:cubicBezTo>
                    <a:cubicBezTo>
                      <a:pt x="7" y="50"/>
                      <a:pt x="8" y="50"/>
                      <a:pt x="8" y="50"/>
                    </a:cubicBezTo>
                    <a:cubicBezTo>
                      <a:pt x="9" y="50"/>
                      <a:pt x="10" y="50"/>
                      <a:pt x="10" y="49"/>
                    </a:cubicBezTo>
                    <a:cubicBezTo>
                      <a:pt x="21" y="43"/>
                      <a:pt x="21" y="43"/>
                      <a:pt x="21" y="43"/>
                    </a:cubicBezTo>
                    <a:cubicBezTo>
                      <a:pt x="23" y="43"/>
                      <a:pt x="25" y="44"/>
                      <a:pt x="28" y="44"/>
                    </a:cubicBezTo>
                    <a:cubicBezTo>
                      <a:pt x="35" y="44"/>
                      <a:pt x="42" y="41"/>
                      <a:pt x="47" y="37"/>
                    </a:cubicBezTo>
                    <a:cubicBezTo>
                      <a:pt x="49" y="36"/>
                      <a:pt x="51" y="33"/>
                      <a:pt x="53" y="31"/>
                    </a:cubicBezTo>
                    <a:cubicBezTo>
                      <a:pt x="53" y="31"/>
                      <a:pt x="52" y="31"/>
                      <a:pt x="5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grpSp>
        <p:grpSp>
          <p:nvGrpSpPr>
            <p:cNvPr id="68" name="Group 67"/>
            <p:cNvGrpSpPr/>
            <p:nvPr/>
          </p:nvGrpSpPr>
          <p:grpSpPr>
            <a:xfrm>
              <a:off x="10554139" y="4720951"/>
              <a:ext cx="461036" cy="454807"/>
              <a:chOff x="1344082" y="3872031"/>
              <a:chExt cx="587375" cy="579438"/>
            </a:xfrm>
            <a:solidFill>
              <a:schemeClr val="bg1"/>
            </a:solidFill>
          </p:grpSpPr>
          <p:sp>
            <p:nvSpPr>
              <p:cNvPr id="69" name="Freeform 36"/>
              <p:cNvSpPr>
                <a:spLocks/>
              </p:cNvSpPr>
              <p:nvPr/>
            </p:nvSpPr>
            <p:spPr bwMode="auto">
              <a:xfrm>
                <a:off x="1344082" y="3902194"/>
                <a:ext cx="557213" cy="549275"/>
              </a:xfrm>
              <a:custGeom>
                <a:avLst/>
                <a:gdLst>
                  <a:gd name="T0" fmla="*/ 17 w 56"/>
                  <a:gd name="T1" fmla="*/ 39 h 55"/>
                  <a:gd name="T2" fmla="*/ 40 w 56"/>
                  <a:gd name="T3" fmla="*/ 53 h 55"/>
                  <a:gd name="T4" fmla="*/ 53 w 56"/>
                  <a:gd name="T5" fmla="*/ 50 h 55"/>
                  <a:gd name="T6" fmla="*/ 55 w 56"/>
                  <a:gd name="T7" fmla="*/ 42 h 55"/>
                  <a:gd name="T8" fmla="*/ 39 w 56"/>
                  <a:gd name="T9" fmla="*/ 36 h 55"/>
                  <a:gd name="T10" fmla="*/ 34 w 56"/>
                  <a:gd name="T11" fmla="*/ 38 h 55"/>
                  <a:gd name="T12" fmla="*/ 17 w 56"/>
                  <a:gd name="T13" fmla="*/ 22 h 55"/>
                  <a:gd name="T14" fmla="*/ 20 w 56"/>
                  <a:gd name="T15" fmla="*/ 17 h 55"/>
                  <a:gd name="T16" fmla="*/ 14 w 56"/>
                  <a:gd name="T17" fmla="*/ 0 h 55"/>
                  <a:gd name="T18" fmla="*/ 6 w 56"/>
                  <a:gd name="T19" fmla="*/ 3 h 55"/>
                  <a:gd name="T20" fmla="*/ 2 w 56"/>
                  <a:gd name="T21" fmla="*/ 16 h 55"/>
                  <a:gd name="T22" fmla="*/ 17 w 56"/>
                  <a:gd name="T2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5">
                    <a:moveTo>
                      <a:pt x="17" y="39"/>
                    </a:moveTo>
                    <a:cubicBezTo>
                      <a:pt x="26" y="49"/>
                      <a:pt x="34" y="52"/>
                      <a:pt x="40" y="53"/>
                    </a:cubicBezTo>
                    <a:cubicBezTo>
                      <a:pt x="46" y="55"/>
                      <a:pt x="52" y="52"/>
                      <a:pt x="53" y="50"/>
                    </a:cubicBezTo>
                    <a:cubicBezTo>
                      <a:pt x="54" y="49"/>
                      <a:pt x="55" y="43"/>
                      <a:pt x="55" y="42"/>
                    </a:cubicBezTo>
                    <a:cubicBezTo>
                      <a:pt x="56" y="38"/>
                      <a:pt x="41" y="32"/>
                      <a:pt x="39" y="36"/>
                    </a:cubicBezTo>
                    <a:cubicBezTo>
                      <a:pt x="38" y="37"/>
                      <a:pt x="37" y="40"/>
                      <a:pt x="34" y="38"/>
                    </a:cubicBezTo>
                    <a:cubicBezTo>
                      <a:pt x="31" y="37"/>
                      <a:pt x="19" y="25"/>
                      <a:pt x="17" y="22"/>
                    </a:cubicBezTo>
                    <a:cubicBezTo>
                      <a:pt x="15" y="18"/>
                      <a:pt x="19" y="18"/>
                      <a:pt x="20" y="17"/>
                    </a:cubicBezTo>
                    <a:cubicBezTo>
                      <a:pt x="24" y="15"/>
                      <a:pt x="18" y="0"/>
                      <a:pt x="14" y="0"/>
                    </a:cubicBezTo>
                    <a:cubicBezTo>
                      <a:pt x="13" y="0"/>
                      <a:pt x="7" y="2"/>
                      <a:pt x="6" y="3"/>
                    </a:cubicBezTo>
                    <a:cubicBezTo>
                      <a:pt x="4" y="4"/>
                      <a:pt x="0" y="9"/>
                      <a:pt x="2" y="16"/>
                    </a:cubicBezTo>
                    <a:cubicBezTo>
                      <a:pt x="4" y="21"/>
                      <a:pt x="7" y="29"/>
                      <a:pt x="1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70" name="Freeform 37"/>
              <p:cNvSpPr>
                <a:spLocks/>
              </p:cNvSpPr>
              <p:nvPr/>
            </p:nvSpPr>
            <p:spPr bwMode="auto">
              <a:xfrm>
                <a:off x="1612369" y="3972044"/>
                <a:ext cx="209550" cy="219075"/>
              </a:xfrm>
              <a:custGeom>
                <a:avLst/>
                <a:gdLst>
                  <a:gd name="T0" fmla="*/ 16 w 21"/>
                  <a:gd name="T1" fmla="*/ 19 h 22"/>
                  <a:gd name="T2" fmla="*/ 12 w 21"/>
                  <a:gd name="T3" fmla="*/ 10 h 22"/>
                  <a:gd name="T4" fmla="*/ 12 w 21"/>
                  <a:gd name="T5" fmla="*/ 10 h 22"/>
                  <a:gd name="T6" fmla="*/ 2 w 21"/>
                  <a:gd name="T7" fmla="*/ 6 h 22"/>
                  <a:gd name="T8" fmla="*/ 2 w 21"/>
                  <a:gd name="T9" fmla="*/ 6 h 22"/>
                  <a:gd name="T10" fmla="*/ 0 w 21"/>
                  <a:gd name="T11" fmla="*/ 3 h 22"/>
                  <a:gd name="T12" fmla="*/ 0 w 21"/>
                  <a:gd name="T13" fmla="*/ 3 h 22"/>
                  <a:gd name="T14" fmla="*/ 2 w 21"/>
                  <a:gd name="T15" fmla="*/ 0 h 22"/>
                  <a:gd name="T16" fmla="*/ 2 w 21"/>
                  <a:gd name="T17" fmla="*/ 0 h 22"/>
                  <a:gd name="T18" fmla="*/ 16 w 21"/>
                  <a:gd name="T19" fmla="*/ 6 h 22"/>
                  <a:gd name="T20" fmla="*/ 16 w 21"/>
                  <a:gd name="T21" fmla="*/ 6 h 22"/>
                  <a:gd name="T22" fmla="*/ 21 w 21"/>
                  <a:gd name="T23" fmla="*/ 19 h 22"/>
                  <a:gd name="T24" fmla="*/ 21 w 21"/>
                  <a:gd name="T25" fmla="*/ 19 h 22"/>
                  <a:gd name="T26" fmla="*/ 18 w 21"/>
                  <a:gd name="T27" fmla="*/ 22 h 22"/>
                  <a:gd name="T28" fmla="*/ 18 w 21"/>
                  <a:gd name="T29" fmla="*/ 22 h 22"/>
                  <a:gd name="T30" fmla="*/ 16 w 21"/>
                  <a:gd name="T31"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2">
                    <a:moveTo>
                      <a:pt x="16" y="19"/>
                    </a:moveTo>
                    <a:cubicBezTo>
                      <a:pt x="16" y="16"/>
                      <a:pt x="14" y="12"/>
                      <a:pt x="12" y="10"/>
                    </a:cubicBezTo>
                    <a:cubicBezTo>
                      <a:pt x="12" y="10"/>
                      <a:pt x="12" y="10"/>
                      <a:pt x="12" y="10"/>
                    </a:cubicBezTo>
                    <a:cubicBezTo>
                      <a:pt x="9" y="8"/>
                      <a:pt x="6" y="6"/>
                      <a:pt x="2" y="6"/>
                    </a:cubicBezTo>
                    <a:cubicBezTo>
                      <a:pt x="2" y="6"/>
                      <a:pt x="2" y="6"/>
                      <a:pt x="2" y="6"/>
                    </a:cubicBezTo>
                    <a:cubicBezTo>
                      <a:pt x="1" y="6"/>
                      <a:pt x="0" y="5"/>
                      <a:pt x="0" y="3"/>
                    </a:cubicBezTo>
                    <a:cubicBezTo>
                      <a:pt x="0" y="3"/>
                      <a:pt x="0" y="3"/>
                      <a:pt x="0" y="3"/>
                    </a:cubicBezTo>
                    <a:cubicBezTo>
                      <a:pt x="0" y="2"/>
                      <a:pt x="1" y="0"/>
                      <a:pt x="2" y="0"/>
                    </a:cubicBezTo>
                    <a:cubicBezTo>
                      <a:pt x="2" y="0"/>
                      <a:pt x="2" y="0"/>
                      <a:pt x="2" y="0"/>
                    </a:cubicBezTo>
                    <a:cubicBezTo>
                      <a:pt x="8" y="0"/>
                      <a:pt x="12" y="3"/>
                      <a:pt x="16" y="6"/>
                    </a:cubicBezTo>
                    <a:cubicBezTo>
                      <a:pt x="16" y="6"/>
                      <a:pt x="16" y="6"/>
                      <a:pt x="16" y="6"/>
                    </a:cubicBezTo>
                    <a:cubicBezTo>
                      <a:pt x="19" y="9"/>
                      <a:pt x="21" y="14"/>
                      <a:pt x="21" y="19"/>
                    </a:cubicBezTo>
                    <a:cubicBezTo>
                      <a:pt x="21" y="19"/>
                      <a:pt x="21" y="19"/>
                      <a:pt x="21" y="19"/>
                    </a:cubicBezTo>
                    <a:cubicBezTo>
                      <a:pt x="21" y="21"/>
                      <a:pt x="20" y="22"/>
                      <a:pt x="18" y="22"/>
                    </a:cubicBezTo>
                    <a:cubicBezTo>
                      <a:pt x="18" y="22"/>
                      <a:pt x="18" y="22"/>
                      <a:pt x="18" y="22"/>
                    </a:cubicBezTo>
                    <a:cubicBezTo>
                      <a:pt x="17" y="22"/>
                      <a:pt x="16" y="21"/>
                      <a:pt x="1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71" name="Freeform 38"/>
              <p:cNvSpPr>
                <a:spLocks/>
              </p:cNvSpPr>
              <p:nvPr/>
            </p:nvSpPr>
            <p:spPr bwMode="auto">
              <a:xfrm>
                <a:off x="1623482" y="3872031"/>
                <a:ext cx="307975" cy="300038"/>
              </a:xfrm>
              <a:custGeom>
                <a:avLst/>
                <a:gdLst>
                  <a:gd name="T0" fmla="*/ 25 w 31"/>
                  <a:gd name="T1" fmla="*/ 27 h 30"/>
                  <a:gd name="T2" fmla="*/ 25 w 31"/>
                  <a:gd name="T3" fmla="*/ 27 h 30"/>
                  <a:gd name="T4" fmla="*/ 19 w 31"/>
                  <a:gd name="T5" fmla="*/ 12 h 30"/>
                  <a:gd name="T6" fmla="*/ 19 w 31"/>
                  <a:gd name="T7" fmla="*/ 12 h 30"/>
                  <a:gd name="T8" fmla="*/ 3 w 31"/>
                  <a:gd name="T9" fmla="*/ 5 h 30"/>
                  <a:gd name="T10" fmla="*/ 3 w 31"/>
                  <a:gd name="T11" fmla="*/ 5 h 30"/>
                  <a:gd name="T12" fmla="*/ 0 w 31"/>
                  <a:gd name="T13" fmla="*/ 2 h 30"/>
                  <a:gd name="T14" fmla="*/ 0 w 31"/>
                  <a:gd name="T15" fmla="*/ 2 h 30"/>
                  <a:gd name="T16" fmla="*/ 3 w 31"/>
                  <a:gd name="T17" fmla="*/ 0 h 30"/>
                  <a:gd name="T18" fmla="*/ 3 w 31"/>
                  <a:gd name="T19" fmla="*/ 0 h 30"/>
                  <a:gd name="T20" fmla="*/ 23 w 31"/>
                  <a:gd name="T21" fmla="*/ 8 h 30"/>
                  <a:gd name="T22" fmla="*/ 23 w 31"/>
                  <a:gd name="T23" fmla="*/ 8 h 30"/>
                  <a:gd name="T24" fmla="*/ 31 w 31"/>
                  <a:gd name="T25" fmla="*/ 27 h 30"/>
                  <a:gd name="T26" fmla="*/ 31 w 31"/>
                  <a:gd name="T27" fmla="*/ 27 h 30"/>
                  <a:gd name="T28" fmla="*/ 28 w 31"/>
                  <a:gd name="T29" fmla="*/ 30 h 30"/>
                  <a:gd name="T30" fmla="*/ 25 w 31"/>
                  <a:gd name="T31"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0">
                    <a:moveTo>
                      <a:pt x="25" y="27"/>
                    </a:moveTo>
                    <a:cubicBezTo>
                      <a:pt x="25" y="27"/>
                      <a:pt x="25" y="27"/>
                      <a:pt x="25" y="27"/>
                    </a:cubicBezTo>
                    <a:cubicBezTo>
                      <a:pt x="25" y="21"/>
                      <a:pt x="23" y="16"/>
                      <a:pt x="19" y="12"/>
                    </a:cubicBezTo>
                    <a:cubicBezTo>
                      <a:pt x="19" y="12"/>
                      <a:pt x="19" y="12"/>
                      <a:pt x="19" y="12"/>
                    </a:cubicBezTo>
                    <a:cubicBezTo>
                      <a:pt x="15" y="8"/>
                      <a:pt x="9" y="5"/>
                      <a:pt x="3" y="5"/>
                    </a:cubicBezTo>
                    <a:cubicBezTo>
                      <a:pt x="3" y="5"/>
                      <a:pt x="3" y="5"/>
                      <a:pt x="3" y="5"/>
                    </a:cubicBezTo>
                    <a:cubicBezTo>
                      <a:pt x="1" y="5"/>
                      <a:pt x="0" y="4"/>
                      <a:pt x="0" y="2"/>
                    </a:cubicBezTo>
                    <a:cubicBezTo>
                      <a:pt x="0" y="2"/>
                      <a:pt x="0" y="2"/>
                      <a:pt x="0" y="2"/>
                    </a:cubicBezTo>
                    <a:cubicBezTo>
                      <a:pt x="0" y="1"/>
                      <a:pt x="1" y="0"/>
                      <a:pt x="3" y="0"/>
                    </a:cubicBezTo>
                    <a:cubicBezTo>
                      <a:pt x="3" y="0"/>
                      <a:pt x="3" y="0"/>
                      <a:pt x="3" y="0"/>
                    </a:cubicBezTo>
                    <a:cubicBezTo>
                      <a:pt x="11" y="0"/>
                      <a:pt x="18" y="3"/>
                      <a:pt x="23" y="8"/>
                    </a:cubicBezTo>
                    <a:cubicBezTo>
                      <a:pt x="23" y="8"/>
                      <a:pt x="23" y="8"/>
                      <a:pt x="23" y="8"/>
                    </a:cubicBezTo>
                    <a:cubicBezTo>
                      <a:pt x="28" y="13"/>
                      <a:pt x="31" y="20"/>
                      <a:pt x="31" y="27"/>
                    </a:cubicBezTo>
                    <a:cubicBezTo>
                      <a:pt x="31" y="27"/>
                      <a:pt x="31" y="27"/>
                      <a:pt x="31" y="27"/>
                    </a:cubicBezTo>
                    <a:cubicBezTo>
                      <a:pt x="31" y="27"/>
                      <a:pt x="31" y="30"/>
                      <a:pt x="28" y="30"/>
                    </a:cubicBezTo>
                    <a:cubicBezTo>
                      <a:pt x="25" y="30"/>
                      <a:pt x="25" y="27"/>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grpSp>
        <p:grpSp>
          <p:nvGrpSpPr>
            <p:cNvPr id="72" name="Group 71"/>
            <p:cNvGrpSpPr/>
            <p:nvPr/>
          </p:nvGrpSpPr>
          <p:grpSpPr>
            <a:xfrm>
              <a:off x="9538438" y="1709767"/>
              <a:ext cx="608013" cy="608013"/>
              <a:chOff x="9538438" y="1470580"/>
              <a:chExt cx="608013" cy="608013"/>
            </a:xfrm>
            <a:solidFill>
              <a:schemeClr val="bg2"/>
            </a:solidFill>
          </p:grpSpPr>
          <p:sp>
            <p:nvSpPr>
              <p:cNvPr id="73" name="Freeform 69"/>
              <p:cNvSpPr>
                <a:spLocks/>
              </p:cNvSpPr>
              <p:nvPr/>
            </p:nvSpPr>
            <p:spPr bwMode="auto">
              <a:xfrm>
                <a:off x="10055963" y="1629330"/>
                <a:ext cx="90488" cy="200025"/>
              </a:xfrm>
              <a:custGeom>
                <a:avLst/>
                <a:gdLst>
                  <a:gd name="T0" fmla="*/ 5 w 9"/>
                  <a:gd name="T1" fmla="*/ 0 h 20"/>
                  <a:gd name="T2" fmla="*/ 0 w 9"/>
                  <a:gd name="T3" fmla="*/ 5 h 20"/>
                  <a:gd name="T4" fmla="*/ 8 w 9"/>
                  <a:gd name="T5" fmla="*/ 20 h 20"/>
                  <a:gd name="T6" fmla="*/ 9 w 9"/>
                  <a:gd name="T7" fmla="*/ 15 h 20"/>
                  <a:gd name="T8" fmla="*/ 5 w 9"/>
                  <a:gd name="T9" fmla="*/ 0 h 20"/>
                </a:gdLst>
                <a:ahLst/>
                <a:cxnLst>
                  <a:cxn ang="0">
                    <a:pos x="T0" y="T1"/>
                  </a:cxn>
                  <a:cxn ang="0">
                    <a:pos x="T2" y="T3"/>
                  </a:cxn>
                  <a:cxn ang="0">
                    <a:pos x="T4" y="T5"/>
                  </a:cxn>
                  <a:cxn ang="0">
                    <a:pos x="T6" y="T7"/>
                  </a:cxn>
                  <a:cxn ang="0">
                    <a:pos x="T8" y="T9"/>
                  </a:cxn>
                </a:cxnLst>
                <a:rect l="0" t="0" r="r" b="b"/>
                <a:pathLst>
                  <a:path w="9" h="20">
                    <a:moveTo>
                      <a:pt x="5" y="0"/>
                    </a:moveTo>
                    <a:cubicBezTo>
                      <a:pt x="4" y="2"/>
                      <a:pt x="2" y="3"/>
                      <a:pt x="0" y="5"/>
                    </a:cubicBezTo>
                    <a:cubicBezTo>
                      <a:pt x="4" y="10"/>
                      <a:pt x="7" y="15"/>
                      <a:pt x="8" y="20"/>
                    </a:cubicBezTo>
                    <a:cubicBezTo>
                      <a:pt x="9" y="18"/>
                      <a:pt x="9" y="16"/>
                      <a:pt x="9" y="15"/>
                    </a:cubicBezTo>
                    <a:cubicBezTo>
                      <a:pt x="9" y="9"/>
                      <a:pt x="7" y="4"/>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74" name="Freeform 70"/>
              <p:cNvSpPr>
                <a:spLocks/>
              </p:cNvSpPr>
              <p:nvPr/>
            </p:nvSpPr>
            <p:spPr bwMode="auto">
              <a:xfrm>
                <a:off x="10027388" y="1549955"/>
                <a:ext cx="69850" cy="120650"/>
              </a:xfrm>
              <a:custGeom>
                <a:avLst/>
                <a:gdLst>
                  <a:gd name="T0" fmla="*/ 7 w 7"/>
                  <a:gd name="T1" fmla="*/ 7 h 12"/>
                  <a:gd name="T2" fmla="*/ 1 w 7"/>
                  <a:gd name="T3" fmla="*/ 0 h 12"/>
                  <a:gd name="T4" fmla="*/ 0 w 7"/>
                  <a:gd name="T5" fmla="*/ 9 h 12"/>
                  <a:gd name="T6" fmla="*/ 3 w 7"/>
                  <a:gd name="T7" fmla="*/ 12 h 12"/>
                  <a:gd name="T8" fmla="*/ 7 w 7"/>
                  <a:gd name="T9" fmla="*/ 7 h 12"/>
                </a:gdLst>
                <a:ahLst/>
                <a:cxnLst>
                  <a:cxn ang="0">
                    <a:pos x="T0" y="T1"/>
                  </a:cxn>
                  <a:cxn ang="0">
                    <a:pos x="T2" y="T3"/>
                  </a:cxn>
                  <a:cxn ang="0">
                    <a:pos x="T4" y="T5"/>
                  </a:cxn>
                  <a:cxn ang="0">
                    <a:pos x="T6" y="T7"/>
                  </a:cxn>
                  <a:cxn ang="0">
                    <a:pos x="T8" y="T9"/>
                  </a:cxn>
                </a:cxnLst>
                <a:rect l="0" t="0" r="r" b="b"/>
                <a:pathLst>
                  <a:path w="7" h="12">
                    <a:moveTo>
                      <a:pt x="7" y="7"/>
                    </a:moveTo>
                    <a:cubicBezTo>
                      <a:pt x="6" y="4"/>
                      <a:pt x="4" y="2"/>
                      <a:pt x="1" y="0"/>
                    </a:cubicBezTo>
                    <a:cubicBezTo>
                      <a:pt x="1" y="2"/>
                      <a:pt x="1" y="5"/>
                      <a:pt x="0" y="9"/>
                    </a:cubicBezTo>
                    <a:cubicBezTo>
                      <a:pt x="1" y="10"/>
                      <a:pt x="2" y="11"/>
                      <a:pt x="3" y="12"/>
                    </a:cubicBezTo>
                    <a:cubicBezTo>
                      <a:pt x="5" y="10"/>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75" name="Freeform 71"/>
              <p:cNvSpPr>
                <a:spLocks/>
              </p:cNvSpPr>
              <p:nvPr/>
            </p:nvSpPr>
            <p:spPr bwMode="auto">
              <a:xfrm>
                <a:off x="9897213" y="1689655"/>
                <a:ext cx="228600" cy="349250"/>
              </a:xfrm>
              <a:custGeom>
                <a:avLst/>
                <a:gdLst>
                  <a:gd name="T0" fmla="*/ 12 w 23"/>
                  <a:gd name="T1" fmla="*/ 3 h 35"/>
                  <a:gd name="T2" fmla="*/ 8 w 23"/>
                  <a:gd name="T3" fmla="*/ 14 h 35"/>
                  <a:gd name="T4" fmla="*/ 0 w 23"/>
                  <a:gd name="T5" fmla="*/ 30 h 35"/>
                  <a:gd name="T6" fmla="*/ 10 w 23"/>
                  <a:gd name="T7" fmla="*/ 35 h 35"/>
                  <a:gd name="T8" fmla="*/ 23 w 23"/>
                  <a:gd name="T9" fmla="*/ 17 h 35"/>
                  <a:gd name="T10" fmla="*/ 15 w 23"/>
                  <a:gd name="T11" fmla="*/ 0 h 35"/>
                  <a:gd name="T12" fmla="*/ 12 w 23"/>
                  <a:gd name="T13" fmla="*/ 3 h 35"/>
                </a:gdLst>
                <a:ahLst/>
                <a:cxnLst>
                  <a:cxn ang="0">
                    <a:pos x="T0" y="T1"/>
                  </a:cxn>
                  <a:cxn ang="0">
                    <a:pos x="T2" y="T3"/>
                  </a:cxn>
                  <a:cxn ang="0">
                    <a:pos x="T4" y="T5"/>
                  </a:cxn>
                  <a:cxn ang="0">
                    <a:pos x="T6" y="T7"/>
                  </a:cxn>
                  <a:cxn ang="0">
                    <a:pos x="T8" y="T9"/>
                  </a:cxn>
                  <a:cxn ang="0">
                    <a:pos x="T10" y="T11"/>
                  </a:cxn>
                  <a:cxn ang="0">
                    <a:pos x="T12" y="T13"/>
                  </a:cxn>
                </a:cxnLst>
                <a:rect l="0" t="0" r="r" b="b"/>
                <a:pathLst>
                  <a:path w="23" h="35">
                    <a:moveTo>
                      <a:pt x="12" y="3"/>
                    </a:moveTo>
                    <a:cubicBezTo>
                      <a:pt x="11" y="7"/>
                      <a:pt x="9" y="10"/>
                      <a:pt x="8" y="14"/>
                    </a:cubicBezTo>
                    <a:cubicBezTo>
                      <a:pt x="5" y="20"/>
                      <a:pt x="3" y="26"/>
                      <a:pt x="0" y="30"/>
                    </a:cubicBezTo>
                    <a:cubicBezTo>
                      <a:pt x="3" y="32"/>
                      <a:pt x="7" y="34"/>
                      <a:pt x="10" y="35"/>
                    </a:cubicBezTo>
                    <a:cubicBezTo>
                      <a:pt x="16" y="31"/>
                      <a:pt x="21" y="25"/>
                      <a:pt x="23" y="17"/>
                    </a:cubicBezTo>
                    <a:cubicBezTo>
                      <a:pt x="22" y="12"/>
                      <a:pt x="19" y="6"/>
                      <a:pt x="15" y="0"/>
                    </a:cubicBezTo>
                    <a:cubicBezTo>
                      <a:pt x="14" y="1"/>
                      <a:pt x="13" y="2"/>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76" name="Freeform 72"/>
              <p:cNvSpPr>
                <a:spLocks/>
              </p:cNvSpPr>
              <p:nvPr/>
            </p:nvSpPr>
            <p:spPr bwMode="auto">
              <a:xfrm>
                <a:off x="10016275" y="1670605"/>
                <a:ext cx="20638" cy="28575"/>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cubicBezTo>
                      <a:pt x="2" y="1"/>
                      <a:pt x="1" y="0"/>
                      <a:pt x="1" y="0"/>
                    </a:cubicBezTo>
                    <a:cubicBezTo>
                      <a:pt x="1" y="1"/>
                      <a:pt x="0" y="2"/>
                      <a:pt x="0" y="3"/>
                    </a:cubicBezTo>
                    <a:cubicBezTo>
                      <a:pt x="1" y="3"/>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77" name="Freeform 73"/>
              <p:cNvSpPr>
                <a:spLocks/>
              </p:cNvSpPr>
              <p:nvPr/>
            </p:nvSpPr>
            <p:spPr bwMode="auto">
              <a:xfrm>
                <a:off x="9967063" y="1549955"/>
                <a:ext cx="60325" cy="69850"/>
              </a:xfrm>
              <a:custGeom>
                <a:avLst/>
                <a:gdLst>
                  <a:gd name="T0" fmla="*/ 5 w 6"/>
                  <a:gd name="T1" fmla="*/ 7 h 7"/>
                  <a:gd name="T2" fmla="*/ 5 w 6"/>
                  <a:gd name="T3" fmla="*/ 7 h 7"/>
                  <a:gd name="T4" fmla="*/ 6 w 6"/>
                  <a:gd name="T5" fmla="*/ 0 h 7"/>
                  <a:gd name="T6" fmla="*/ 0 w 6"/>
                  <a:gd name="T7" fmla="*/ 2 h 7"/>
                  <a:gd name="T8" fmla="*/ 5 w 6"/>
                  <a:gd name="T9" fmla="*/ 7 h 7"/>
                </a:gdLst>
                <a:ahLst/>
                <a:cxnLst>
                  <a:cxn ang="0">
                    <a:pos x="T0" y="T1"/>
                  </a:cxn>
                  <a:cxn ang="0">
                    <a:pos x="T2" y="T3"/>
                  </a:cxn>
                  <a:cxn ang="0">
                    <a:pos x="T4" y="T5"/>
                  </a:cxn>
                  <a:cxn ang="0">
                    <a:pos x="T6" y="T7"/>
                  </a:cxn>
                  <a:cxn ang="0">
                    <a:pos x="T8" y="T9"/>
                  </a:cxn>
                </a:cxnLst>
                <a:rect l="0" t="0" r="r" b="b"/>
                <a:pathLst>
                  <a:path w="6" h="7">
                    <a:moveTo>
                      <a:pt x="5" y="7"/>
                    </a:moveTo>
                    <a:cubicBezTo>
                      <a:pt x="5" y="7"/>
                      <a:pt x="5" y="7"/>
                      <a:pt x="5" y="7"/>
                    </a:cubicBezTo>
                    <a:cubicBezTo>
                      <a:pt x="5" y="5"/>
                      <a:pt x="6" y="2"/>
                      <a:pt x="6" y="0"/>
                    </a:cubicBezTo>
                    <a:cubicBezTo>
                      <a:pt x="4" y="1"/>
                      <a:pt x="2" y="1"/>
                      <a:pt x="0" y="2"/>
                    </a:cubicBezTo>
                    <a:cubicBezTo>
                      <a:pt x="2" y="4"/>
                      <a:pt x="3" y="5"/>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78" name="Freeform 74"/>
              <p:cNvSpPr>
                <a:spLocks/>
              </p:cNvSpPr>
              <p:nvPr/>
            </p:nvSpPr>
            <p:spPr bwMode="auto">
              <a:xfrm>
                <a:off x="9867050" y="1470580"/>
                <a:ext cx="160338" cy="88900"/>
              </a:xfrm>
              <a:custGeom>
                <a:avLst/>
                <a:gdLst>
                  <a:gd name="T0" fmla="*/ 16 w 16"/>
                  <a:gd name="T1" fmla="*/ 7 h 9"/>
                  <a:gd name="T2" fmla="*/ 15 w 16"/>
                  <a:gd name="T3" fmla="*/ 6 h 9"/>
                  <a:gd name="T4" fmla="*/ 1 w 16"/>
                  <a:gd name="T5" fmla="*/ 0 h 9"/>
                  <a:gd name="T6" fmla="*/ 0 w 16"/>
                  <a:gd name="T7" fmla="*/ 2 h 9"/>
                  <a:gd name="T8" fmla="*/ 9 w 16"/>
                  <a:gd name="T9" fmla="*/ 9 h 9"/>
                  <a:gd name="T10" fmla="*/ 16 w 16"/>
                  <a:gd name="T11" fmla="*/ 7 h 9"/>
                </a:gdLst>
                <a:ahLst/>
                <a:cxnLst>
                  <a:cxn ang="0">
                    <a:pos x="T0" y="T1"/>
                  </a:cxn>
                  <a:cxn ang="0">
                    <a:pos x="T2" y="T3"/>
                  </a:cxn>
                  <a:cxn ang="0">
                    <a:pos x="T4" y="T5"/>
                  </a:cxn>
                  <a:cxn ang="0">
                    <a:pos x="T6" y="T7"/>
                  </a:cxn>
                  <a:cxn ang="0">
                    <a:pos x="T8" y="T9"/>
                  </a:cxn>
                  <a:cxn ang="0">
                    <a:pos x="T10" y="T11"/>
                  </a:cxn>
                </a:cxnLst>
                <a:rect l="0" t="0" r="r" b="b"/>
                <a:pathLst>
                  <a:path w="16" h="9">
                    <a:moveTo>
                      <a:pt x="16" y="7"/>
                    </a:moveTo>
                    <a:cubicBezTo>
                      <a:pt x="16" y="7"/>
                      <a:pt x="16" y="6"/>
                      <a:pt x="15" y="6"/>
                    </a:cubicBezTo>
                    <a:cubicBezTo>
                      <a:pt x="11" y="3"/>
                      <a:pt x="6" y="1"/>
                      <a:pt x="1" y="0"/>
                    </a:cubicBezTo>
                    <a:cubicBezTo>
                      <a:pt x="1" y="1"/>
                      <a:pt x="0" y="1"/>
                      <a:pt x="0" y="2"/>
                    </a:cubicBezTo>
                    <a:cubicBezTo>
                      <a:pt x="3" y="4"/>
                      <a:pt x="6" y="6"/>
                      <a:pt x="9" y="9"/>
                    </a:cubicBezTo>
                    <a:cubicBezTo>
                      <a:pt x="12" y="8"/>
                      <a:pt x="14" y="8"/>
                      <a:pt x="1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79" name="Freeform 75"/>
              <p:cNvSpPr>
                <a:spLocks/>
              </p:cNvSpPr>
              <p:nvPr/>
            </p:nvSpPr>
            <p:spPr bwMode="auto">
              <a:xfrm>
                <a:off x="9687663" y="1580117"/>
                <a:ext cx="328613" cy="300038"/>
              </a:xfrm>
              <a:custGeom>
                <a:avLst/>
                <a:gdLst>
                  <a:gd name="T0" fmla="*/ 33 w 33"/>
                  <a:gd name="T1" fmla="*/ 7 h 30"/>
                  <a:gd name="T2" fmla="*/ 31 w 33"/>
                  <a:gd name="T3" fmla="*/ 5 h 30"/>
                  <a:gd name="T4" fmla="*/ 26 w 33"/>
                  <a:gd name="T5" fmla="*/ 0 h 30"/>
                  <a:gd name="T6" fmla="*/ 9 w 33"/>
                  <a:gd name="T7" fmla="*/ 9 h 30"/>
                  <a:gd name="T8" fmla="*/ 4 w 33"/>
                  <a:gd name="T9" fmla="*/ 13 h 30"/>
                  <a:gd name="T10" fmla="*/ 3 w 33"/>
                  <a:gd name="T11" fmla="*/ 15 h 30"/>
                  <a:gd name="T12" fmla="*/ 0 w 33"/>
                  <a:gd name="T13" fmla="*/ 22 h 30"/>
                  <a:gd name="T14" fmla="*/ 5 w 33"/>
                  <a:gd name="T15" fmla="*/ 28 h 30"/>
                  <a:gd name="T16" fmla="*/ 7 w 33"/>
                  <a:gd name="T17" fmla="*/ 30 h 30"/>
                  <a:gd name="T18" fmla="*/ 18 w 33"/>
                  <a:gd name="T19" fmla="*/ 24 h 30"/>
                  <a:gd name="T20" fmla="*/ 31 w 33"/>
                  <a:gd name="T21" fmla="*/ 14 h 30"/>
                  <a:gd name="T22" fmla="*/ 33 w 33"/>
                  <a:gd name="T23"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0">
                    <a:moveTo>
                      <a:pt x="33" y="7"/>
                    </a:moveTo>
                    <a:cubicBezTo>
                      <a:pt x="32" y="6"/>
                      <a:pt x="32" y="6"/>
                      <a:pt x="31" y="5"/>
                    </a:cubicBezTo>
                    <a:cubicBezTo>
                      <a:pt x="30" y="3"/>
                      <a:pt x="28" y="2"/>
                      <a:pt x="26" y="0"/>
                    </a:cubicBezTo>
                    <a:cubicBezTo>
                      <a:pt x="21" y="2"/>
                      <a:pt x="15" y="6"/>
                      <a:pt x="9" y="9"/>
                    </a:cubicBezTo>
                    <a:cubicBezTo>
                      <a:pt x="7" y="10"/>
                      <a:pt x="5" y="12"/>
                      <a:pt x="4" y="13"/>
                    </a:cubicBezTo>
                    <a:cubicBezTo>
                      <a:pt x="4" y="13"/>
                      <a:pt x="3" y="14"/>
                      <a:pt x="3" y="15"/>
                    </a:cubicBezTo>
                    <a:cubicBezTo>
                      <a:pt x="2" y="17"/>
                      <a:pt x="1" y="20"/>
                      <a:pt x="0" y="22"/>
                    </a:cubicBezTo>
                    <a:cubicBezTo>
                      <a:pt x="2" y="24"/>
                      <a:pt x="3" y="26"/>
                      <a:pt x="5" y="28"/>
                    </a:cubicBezTo>
                    <a:cubicBezTo>
                      <a:pt x="6" y="28"/>
                      <a:pt x="6" y="29"/>
                      <a:pt x="7" y="30"/>
                    </a:cubicBezTo>
                    <a:cubicBezTo>
                      <a:pt x="10" y="28"/>
                      <a:pt x="14" y="26"/>
                      <a:pt x="18" y="24"/>
                    </a:cubicBezTo>
                    <a:cubicBezTo>
                      <a:pt x="23" y="20"/>
                      <a:pt x="27" y="17"/>
                      <a:pt x="31" y="14"/>
                    </a:cubicBezTo>
                    <a:cubicBezTo>
                      <a:pt x="32" y="12"/>
                      <a:pt x="32" y="9"/>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0" name="Freeform 76"/>
              <p:cNvSpPr>
                <a:spLocks/>
              </p:cNvSpPr>
              <p:nvPr/>
            </p:nvSpPr>
            <p:spPr bwMode="auto">
              <a:xfrm>
                <a:off x="9767038" y="1740455"/>
                <a:ext cx="219075" cy="239713"/>
              </a:xfrm>
              <a:custGeom>
                <a:avLst/>
                <a:gdLst>
                  <a:gd name="T0" fmla="*/ 11 w 22"/>
                  <a:gd name="T1" fmla="*/ 24 h 24"/>
                  <a:gd name="T2" fmla="*/ 19 w 22"/>
                  <a:gd name="T3" fmla="*/ 9 h 24"/>
                  <a:gd name="T4" fmla="*/ 22 w 22"/>
                  <a:gd name="T5" fmla="*/ 0 h 24"/>
                  <a:gd name="T6" fmla="*/ 10 w 22"/>
                  <a:gd name="T7" fmla="*/ 8 h 24"/>
                  <a:gd name="T8" fmla="*/ 0 w 22"/>
                  <a:gd name="T9" fmla="*/ 15 h 24"/>
                  <a:gd name="T10" fmla="*/ 11 w 22"/>
                  <a:gd name="T11" fmla="*/ 24 h 24"/>
                </a:gdLst>
                <a:ahLst/>
                <a:cxnLst>
                  <a:cxn ang="0">
                    <a:pos x="T0" y="T1"/>
                  </a:cxn>
                  <a:cxn ang="0">
                    <a:pos x="T2" y="T3"/>
                  </a:cxn>
                  <a:cxn ang="0">
                    <a:pos x="T4" y="T5"/>
                  </a:cxn>
                  <a:cxn ang="0">
                    <a:pos x="T6" y="T7"/>
                  </a:cxn>
                  <a:cxn ang="0">
                    <a:pos x="T8" y="T9"/>
                  </a:cxn>
                  <a:cxn ang="0">
                    <a:pos x="T10" y="T11"/>
                  </a:cxn>
                </a:cxnLst>
                <a:rect l="0" t="0" r="r" b="b"/>
                <a:pathLst>
                  <a:path w="22" h="24">
                    <a:moveTo>
                      <a:pt x="11" y="24"/>
                    </a:moveTo>
                    <a:cubicBezTo>
                      <a:pt x="14" y="20"/>
                      <a:pt x="17" y="15"/>
                      <a:pt x="19" y="9"/>
                    </a:cubicBezTo>
                    <a:cubicBezTo>
                      <a:pt x="21" y="6"/>
                      <a:pt x="22" y="3"/>
                      <a:pt x="22" y="0"/>
                    </a:cubicBezTo>
                    <a:cubicBezTo>
                      <a:pt x="19" y="3"/>
                      <a:pt x="15" y="6"/>
                      <a:pt x="10" y="8"/>
                    </a:cubicBezTo>
                    <a:cubicBezTo>
                      <a:pt x="7" y="11"/>
                      <a:pt x="3" y="13"/>
                      <a:pt x="0" y="15"/>
                    </a:cubicBezTo>
                    <a:cubicBezTo>
                      <a:pt x="3" y="19"/>
                      <a:pt x="7" y="22"/>
                      <a:pt x="1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1" name="Freeform 77"/>
              <p:cNvSpPr>
                <a:spLocks/>
              </p:cNvSpPr>
              <p:nvPr/>
            </p:nvSpPr>
            <p:spPr bwMode="auto">
              <a:xfrm>
                <a:off x="9827363" y="2008742"/>
                <a:ext cx="139700" cy="69850"/>
              </a:xfrm>
              <a:custGeom>
                <a:avLst/>
                <a:gdLst>
                  <a:gd name="T0" fmla="*/ 0 w 14"/>
                  <a:gd name="T1" fmla="*/ 7 h 7"/>
                  <a:gd name="T2" fmla="*/ 1 w 14"/>
                  <a:gd name="T3" fmla="*/ 7 h 7"/>
                  <a:gd name="T4" fmla="*/ 14 w 14"/>
                  <a:gd name="T5" fmla="*/ 4 h 7"/>
                  <a:gd name="T6" fmla="*/ 5 w 14"/>
                  <a:gd name="T7" fmla="*/ 0 h 7"/>
                  <a:gd name="T8" fmla="*/ 0 w 14"/>
                  <a:gd name="T9" fmla="*/ 7 h 7"/>
                </a:gdLst>
                <a:ahLst/>
                <a:cxnLst>
                  <a:cxn ang="0">
                    <a:pos x="T0" y="T1"/>
                  </a:cxn>
                  <a:cxn ang="0">
                    <a:pos x="T2" y="T3"/>
                  </a:cxn>
                  <a:cxn ang="0">
                    <a:pos x="T4" y="T5"/>
                  </a:cxn>
                  <a:cxn ang="0">
                    <a:pos x="T6" y="T7"/>
                  </a:cxn>
                  <a:cxn ang="0">
                    <a:pos x="T8" y="T9"/>
                  </a:cxn>
                </a:cxnLst>
                <a:rect l="0" t="0" r="r" b="b"/>
                <a:pathLst>
                  <a:path w="14" h="7">
                    <a:moveTo>
                      <a:pt x="0" y="7"/>
                    </a:moveTo>
                    <a:cubicBezTo>
                      <a:pt x="0" y="7"/>
                      <a:pt x="1" y="7"/>
                      <a:pt x="1" y="7"/>
                    </a:cubicBezTo>
                    <a:cubicBezTo>
                      <a:pt x="6" y="7"/>
                      <a:pt x="10" y="6"/>
                      <a:pt x="14" y="4"/>
                    </a:cubicBezTo>
                    <a:cubicBezTo>
                      <a:pt x="11" y="3"/>
                      <a:pt x="8" y="2"/>
                      <a:pt x="5" y="0"/>
                    </a:cubicBezTo>
                    <a:cubicBezTo>
                      <a:pt x="3" y="3"/>
                      <a:pt x="1"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2" name="Freeform 78"/>
              <p:cNvSpPr>
                <a:spLocks/>
              </p:cNvSpPr>
              <p:nvPr/>
            </p:nvSpPr>
            <p:spPr bwMode="auto">
              <a:xfrm>
                <a:off x="9836888" y="1470580"/>
                <a:ext cx="20638" cy="9525"/>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0"/>
                    </a:cubicBezTo>
                    <a:cubicBezTo>
                      <a:pt x="1" y="0"/>
                      <a:pt x="1" y="1"/>
                      <a:pt x="1" y="1"/>
                    </a:cubicBezTo>
                    <a:cubicBezTo>
                      <a:pt x="2"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3" name="Freeform 79"/>
              <p:cNvSpPr>
                <a:spLocks/>
              </p:cNvSpPr>
              <p:nvPr/>
            </p:nvSpPr>
            <p:spPr bwMode="auto">
              <a:xfrm>
                <a:off x="9736875" y="1500742"/>
                <a:ext cx="200025" cy="188913"/>
              </a:xfrm>
              <a:custGeom>
                <a:avLst/>
                <a:gdLst>
                  <a:gd name="T0" fmla="*/ 11 w 20"/>
                  <a:gd name="T1" fmla="*/ 0 h 19"/>
                  <a:gd name="T2" fmla="*/ 0 w 20"/>
                  <a:gd name="T3" fmla="*/ 19 h 19"/>
                  <a:gd name="T4" fmla="*/ 3 w 20"/>
                  <a:gd name="T5" fmla="*/ 17 h 19"/>
                  <a:gd name="T6" fmla="*/ 20 w 20"/>
                  <a:gd name="T7" fmla="*/ 7 h 19"/>
                  <a:gd name="T8" fmla="*/ 11 w 20"/>
                  <a:gd name="T9" fmla="*/ 0 h 19"/>
                </a:gdLst>
                <a:ahLst/>
                <a:cxnLst>
                  <a:cxn ang="0">
                    <a:pos x="T0" y="T1"/>
                  </a:cxn>
                  <a:cxn ang="0">
                    <a:pos x="T2" y="T3"/>
                  </a:cxn>
                  <a:cxn ang="0">
                    <a:pos x="T4" y="T5"/>
                  </a:cxn>
                  <a:cxn ang="0">
                    <a:pos x="T6" y="T7"/>
                  </a:cxn>
                  <a:cxn ang="0">
                    <a:pos x="T8" y="T9"/>
                  </a:cxn>
                </a:cxnLst>
                <a:rect l="0" t="0" r="r" b="b"/>
                <a:pathLst>
                  <a:path w="20" h="19">
                    <a:moveTo>
                      <a:pt x="11" y="0"/>
                    </a:moveTo>
                    <a:cubicBezTo>
                      <a:pt x="7" y="5"/>
                      <a:pt x="3" y="11"/>
                      <a:pt x="0" y="19"/>
                    </a:cubicBezTo>
                    <a:cubicBezTo>
                      <a:pt x="1" y="18"/>
                      <a:pt x="2" y="17"/>
                      <a:pt x="3" y="17"/>
                    </a:cubicBezTo>
                    <a:cubicBezTo>
                      <a:pt x="9" y="13"/>
                      <a:pt x="15" y="10"/>
                      <a:pt x="20" y="7"/>
                    </a:cubicBezTo>
                    <a:cubicBezTo>
                      <a:pt x="17" y="4"/>
                      <a:pt x="14" y="2"/>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4" name="Freeform 80"/>
              <p:cNvSpPr>
                <a:spLocks/>
              </p:cNvSpPr>
              <p:nvPr/>
            </p:nvSpPr>
            <p:spPr bwMode="auto">
              <a:xfrm>
                <a:off x="9598763" y="1470580"/>
                <a:ext cx="238125" cy="269875"/>
              </a:xfrm>
              <a:custGeom>
                <a:avLst/>
                <a:gdLst>
                  <a:gd name="T0" fmla="*/ 11 w 24"/>
                  <a:gd name="T1" fmla="*/ 24 h 27"/>
                  <a:gd name="T2" fmla="*/ 24 w 24"/>
                  <a:gd name="T3" fmla="*/ 2 h 27"/>
                  <a:gd name="T4" fmla="*/ 21 w 24"/>
                  <a:gd name="T5" fmla="*/ 0 h 27"/>
                  <a:gd name="T6" fmla="*/ 0 w 24"/>
                  <a:gd name="T7" fmla="*/ 12 h 27"/>
                  <a:gd name="T8" fmla="*/ 6 w 24"/>
                  <a:gd name="T9" fmla="*/ 27 h 27"/>
                  <a:gd name="T10" fmla="*/ 11 w 24"/>
                  <a:gd name="T11" fmla="*/ 24 h 27"/>
                </a:gdLst>
                <a:ahLst/>
                <a:cxnLst>
                  <a:cxn ang="0">
                    <a:pos x="T0" y="T1"/>
                  </a:cxn>
                  <a:cxn ang="0">
                    <a:pos x="T2" y="T3"/>
                  </a:cxn>
                  <a:cxn ang="0">
                    <a:pos x="T4" y="T5"/>
                  </a:cxn>
                  <a:cxn ang="0">
                    <a:pos x="T6" y="T7"/>
                  </a:cxn>
                  <a:cxn ang="0">
                    <a:pos x="T8" y="T9"/>
                  </a:cxn>
                  <a:cxn ang="0">
                    <a:pos x="T10" y="T11"/>
                  </a:cxn>
                </a:cxnLst>
                <a:rect l="0" t="0" r="r" b="b"/>
                <a:pathLst>
                  <a:path w="24" h="27">
                    <a:moveTo>
                      <a:pt x="11" y="24"/>
                    </a:moveTo>
                    <a:cubicBezTo>
                      <a:pt x="15" y="15"/>
                      <a:pt x="19" y="7"/>
                      <a:pt x="24" y="2"/>
                    </a:cubicBezTo>
                    <a:cubicBezTo>
                      <a:pt x="23" y="2"/>
                      <a:pt x="22" y="1"/>
                      <a:pt x="21" y="0"/>
                    </a:cubicBezTo>
                    <a:cubicBezTo>
                      <a:pt x="12" y="1"/>
                      <a:pt x="5" y="6"/>
                      <a:pt x="0" y="12"/>
                    </a:cubicBezTo>
                    <a:cubicBezTo>
                      <a:pt x="1" y="17"/>
                      <a:pt x="3" y="22"/>
                      <a:pt x="6" y="27"/>
                    </a:cubicBezTo>
                    <a:cubicBezTo>
                      <a:pt x="8" y="26"/>
                      <a:pt x="9" y="25"/>
                      <a:pt x="1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5" name="Freeform 81"/>
              <p:cNvSpPr>
                <a:spLocks/>
              </p:cNvSpPr>
              <p:nvPr/>
            </p:nvSpPr>
            <p:spPr bwMode="auto">
              <a:xfrm>
                <a:off x="9657500" y="1899205"/>
                <a:ext cx="209550" cy="179388"/>
              </a:xfrm>
              <a:custGeom>
                <a:avLst/>
                <a:gdLst>
                  <a:gd name="T0" fmla="*/ 9 w 21"/>
                  <a:gd name="T1" fmla="*/ 0 h 18"/>
                  <a:gd name="T2" fmla="*/ 0 w 21"/>
                  <a:gd name="T3" fmla="*/ 3 h 18"/>
                  <a:gd name="T4" fmla="*/ 0 w 21"/>
                  <a:gd name="T5" fmla="*/ 12 h 18"/>
                  <a:gd name="T6" fmla="*/ 14 w 21"/>
                  <a:gd name="T7" fmla="*/ 18 h 18"/>
                  <a:gd name="T8" fmla="*/ 21 w 21"/>
                  <a:gd name="T9" fmla="*/ 10 h 18"/>
                  <a:gd name="T10" fmla="*/ 9 w 21"/>
                  <a:gd name="T11" fmla="*/ 0 h 18"/>
                </a:gdLst>
                <a:ahLst/>
                <a:cxnLst>
                  <a:cxn ang="0">
                    <a:pos x="T0" y="T1"/>
                  </a:cxn>
                  <a:cxn ang="0">
                    <a:pos x="T2" y="T3"/>
                  </a:cxn>
                  <a:cxn ang="0">
                    <a:pos x="T4" y="T5"/>
                  </a:cxn>
                  <a:cxn ang="0">
                    <a:pos x="T6" y="T7"/>
                  </a:cxn>
                  <a:cxn ang="0">
                    <a:pos x="T8" y="T9"/>
                  </a:cxn>
                  <a:cxn ang="0">
                    <a:pos x="T10" y="T11"/>
                  </a:cxn>
                </a:cxnLst>
                <a:rect l="0" t="0" r="r" b="b"/>
                <a:pathLst>
                  <a:path w="21" h="18">
                    <a:moveTo>
                      <a:pt x="9" y="0"/>
                    </a:moveTo>
                    <a:cubicBezTo>
                      <a:pt x="6" y="1"/>
                      <a:pt x="3" y="2"/>
                      <a:pt x="0" y="3"/>
                    </a:cubicBezTo>
                    <a:cubicBezTo>
                      <a:pt x="0" y="7"/>
                      <a:pt x="0" y="9"/>
                      <a:pt x="0" y="12"/>
                    </a:cubicBezTo>
                    <a:cubicBezTo>
                      <a:pt x="4" y="15"/>
                      <a:pt x="9" y="17"/>
                      <a:pt x="14" y="18"/>
                    </a:cubicBezTo>
                    <a:cubicBezTo>
                      <a:pt x="17" y="16"/>
                      <a:pt x="19" y="13"/>
                      <a:pt x="21" y="10"/>
                    </a:cubicBezTo>
                    <a:cubicBezTo>
                      <a:pt x="17" y="7"/>
                      <a:pt x="13" y="4"/>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6" name="Freeform 82"/>
              <p:cNvSpPr>
                <a:spLocks/>
              </p:cNvSpPr>
              <p:nvPr/>
            </p:nvSpPr>
            <p:spPr bwMode="auto">
              <a:xfrm>
                <a:off x="9657500" y="1819830"/>
                <a:ext cx="79375" cy="100013"/>
              </a:xfrm>
              <a:custGeom>
                <a:avLst/>
                <a:gdLst>
                  <a:gd name="T0" fmla="*/ 8 w 8"/>
                  <a:gd name="T1" fmla="*/ 7 h 10"/>
                  <a:gd name="T2" fmla="*/ 6 w 8"/>
                  <a:gd name="T3" fmla="*/ 5 h 10"/>
                  <a:gd name="T4" fmla="*/ 3 w 8"/>
                  <a:gd name="T5" fmla="*/ 0 h 10"/>
                  <a:gd name="T6" fmla="*/ 0 w 8"/>
                  <a:gd name="T7" fmla="*/ 10 h 10"/>
                  <a:gd name="T8" fmla="*/ 8 w 8"/>
                  <a:gd name="T9" fmla="*/ 7 h 10"/>
                </a:gdLst>
                <a:ahLst/>
                <a:cxnLst>
                  <a:cxn ang="0">
                    <a:pos x="T0" y="T1"/>
                  </a:cxn>
                  <a:cxn ang="0">
                    <a:pos x="T2" y="T3"/>
                  </a:cxn>
                  <a:cxn ang="0">
                    <a:pos x="T4" y="T5"/>
                  </a:cxn>
                  <a:cxn ang="0">
                    <a:pos x="T6" y="T7"/>
                  </a:cxn>
                  <a:cxn ang="0">
                    <a:pos x="T8" y="T9"/>
                  </a:cxn>
                </a:cxnLst>
                <a:rect l="0" t="0" r="r" b="b"/>
                <a:pathLst>
                  <a:path w="8" h="10">
                    <a:moveTo>
                      <a:pt x="8" y="7"/>
                    </a:moveTo>
                    <a:cubicBezTo>
                      <a:pt x="7" y="6"/>
                      <a:pt x="7" y="6"/>
                      <a:pt x="6" y="5"/>
                    </a:cubicBezTo>
                    <a:cubicBezTo>
                      <a:pt x="5" y="4"/>
                      <a:pt x="4" y="2"/>
                      <a:pt x="3" y="0"/>
                    </a:cubicBezTo>
                    <a:cubicBezTo>
                      <a:pt x="2" y="4"/>
                      <a:pt x="1" y="7"/>
                      <a:pt x="0" y="10"/>
                    </a:cubicBezTo>
                    <a:cubicBezTo>
                      <a:pt x="3" y="9"/>
                      <a:pt x="5" y="8"/>
                      <a:pt x="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7" name="Freeform 83"/>
              <p:cNvSpPr>
                <a:spLocks/>
              </p:cNvSpPr>
              <p:nvPr/>
            </p:nvSpPr>
            <p:spPr bwMode="auto">
              <a:xfrm>
                <a:off x="9657500" y="1719817"/>
                <a:ext cx="39688" cy="60325"/>
              </a:xfrm>
              <a:custGeom>
                <a:avLst/>
                <a:gdLst>
                  <a:gd name="T0" fmla="*/ 0 w 4"/>
                  <a:gd name="T1" fmla="*/ 3 h 6"/>
                  <a:gd name="T2" fmla="*/ 2 w 4"/>
                  <a:gd name="T3" fmla="*/ 6 h 6"/>
                  <a:gd name="T4" fmla="*/ 4 w 4"/>
                  <a:gd name="T5" fmla="*/ 0 h 6"/>
                  <a:gd name="T6" fmla="*/ 0 w 4"/>
                  <a:gd name="T7" fmla="*/ 3 h 6"/>
                </a:gdLst>
                <a:ahLst/>
                <a:cxnLst>
                  <a:cxn ang="0">
                    <a:pos x="T0" y="T1"/>
                  </a:cxn>
                  <a:cxn ang="0">
                    <a:pos x="T2" y="T3"/>
                  </a:cxn>
                  <a:cxn ang="0">
                    <a:pos x="T4" y="T5"/>
                  </a:cxn>
                  <a:cxn ang="0">
                    <a:pos x="T6" y="T7"/>
                  </a:cxn>
                </a:cxnLst>
                <a:rect l="0" t="0" r="r" b="b"/>
                <a:pathLst>
                  <a:path w="4" h="6">
                    <a:moveTo>
                      <a:pt x="0" y="3"/>
                    </a:moveTo>
                    <a:cubicBezTo>
                      <a:pt x="1" y="4"/>
                      <a:pt x="2" y="5"/>
                      <a:pt x="2" y="6"/>
                    </a:cubicBezTo>
                    <a:cubicBezTo>
                      <a:pt x="3" y="4"/>
                      <a:pt x="4" y="2"/>
                      <a:pt x="4" y="0"/>
                    </a:cubicBezTo>
                    <a:cubicBezTo>
                      <a:pt x="3" y="1"/>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8" name="Freeform 84"/>
              <p:cNvSpPr>
                <a:spLocks/>
              </p:cNvSpPr>
              <p:nvPr/>
            </p:nvSpPr>
            <p:spPr bwMode="auto">
              <a:xfrm>
                <a:off x="9547963" y="1770617"/>
                <a:ext cx="120650" cy="179388"/>
              </a:xfrm>
              <a:custGeom>
                <a:avLst/>
                <a:gdLst>
                  <a:gd name="T0" fmla="*/ 10 w 12"/>
                  <a:gd name="T1" fmla="*/ 0 h 18"/>
                  <a:gd name="T2" fmla="*/ 0 w 12"/>
                  <a:gd name="T3" fmla="*/ 9 h 18"/>
                  <a:gd name="T4" fmla="*/ 4 w 12"/>
                  <a:gd name="T5" fmla="*/ 18 h 18"/>
                  <a:gd name="T6" fmla="*/ 10 w 12"/>
                  <a:gd name="T7" fmla="*/ 16 h 18"/>
                  <a:gd name="T8" fmla="*/ 12 w 12"/>
                  <a:gd name="T9" fmla="*/ 4 h 18"/>
                  <a:gd name="T10" fmla="*/ 10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10" y="0"/>
                    </a:moveTo>
                    <a:cubicBezTo>
                      <a:pt x="6" y="3"/>
                      <a:pt x="2" y="6"/>
                      <a:pt x="0" y="9"/>
                    </a:cubicBezTo>
                    <a:cubicBezTo>
                      <a:pt x="1" y="12"/>
                      <a:pt x="2" y="15"/>
                      <a:pt x="4" y="18"/>
                    </a:cubicBezTo>
                    <a:cubicBezTo>
                      <a:pt x="6" y="17"/>
                      <a:pt x="8" y="17"/>
                      <a:pt x="10" y="16"/>
                    </a:cubicBezTo>
                    <a:cubicBezTo>
                      <a:pt x="10" y="12"/>
                      <a:pt x="11" y="8"/>
                      <a:pt x="12" y="4"/>
                    </a:cubicBezTo>
                    <a:cubicBezTo>
                      <a:pt x="12" y="2"/>
                      <a:pt x="11"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89" name="Freeform 85"/>
              <p:cNvSpPr>
                <a:spLocks/>
              </p:cNvSpPr>
              <p:nvPr/>
            </p:nvSpPr>
            <p:spPr bwMode="auto">
              <a:xfrm>
                <a:off x="9598763" y="1938892"/>
                <a:ext cx="49213" cy="69850"/>
              </a:xfrm>
              <a:custGeom>
                <a:avLst/>
                <a:gdLst>
                  <a:gd name="T0" fmla="*/ 4 w 5"/>
                  <a:gd name="T1" fmla="*/ 7 h 7"/>
                  <a:gd name="T2" fmla="*/ 5 w 5"/>
                  <a:gd name="T3" fmla="*/ 0 h 7"/>
                  <a:gd name="T4" fmla="*/ 0 w 5"/>
                  <a:gd name="T5" fmla="*/ 2 h 7"/>
                  <a:gd name="T6" fmla="*/ 4 w 5"/>
                  <a:gd name="T7" fmla="*/ 7 h 7"/>
                </a:gdLst>
                <a:ahLst/>
                <a:cxnLst>
                  <a:cxn ang="0">
                    <a:pos x="T0" y="T1"/>
                  </a:cxn>
                  <a:cxn ang="0">
                    <a:pos x="T2" y="T3"/>
                  </a:cxn>
                  <a:cxn ang="0">
                    <a:pos x="T4" y="T5"/>
                  </a:cxn>
                  <a:cxn ang="0">
                    <a:pos x="T6" y="T7"/>
                  </a:cxn>
                </a:cxnLst>
                <a:rect l="0" t="0" r="r" b="b"/>
                <a:pathLst>
                  <a:path w="5" h="7">
                    <a:moveTo>
                      <a:pt x="4" y="7"/>
                    </a:moveTo>
                    <a:cubicBezTo>
                      <a:pt x="4" y="5"/>
                      <a:pt x="4" y="2"/>
                      <a:pt x="5" y="0"/>
                    </a:cubicBezTo>
                    <a:cubicBezTo>
                      <a:pt x="3" y="1"/>
                      <a:pt x="1" y="1"/>
                      <a:pt x="0" y="2"/>
                    </a:cubicBezTo>
                    <a:cubicBezTo>
                      <a:pt x="1" y="3"/>
                      <a:pt x="3" y="5"/>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90" name="Freeform 86"/>
              <p:cNvSpPr>
                <a:spLocks/>
              </p:cNvSpPr>
              <p:nvPr/>
            </p:nvSpPr>
            <p:spPr bwMode="auto">
              <a:xfrm>
                <a:off x="9538438" y="1610280"/>
                <a:ext cx="100013" cy="239713"/>
              </a:xfrm>
              <a:custGeom>
                <a:avLst/>
                <a:gdLst>
                  <a:gd name="T0" fmla="*/ 10 w 10"/>
                  <a:gd name="T1" fmla="*/ 15 h 24"/>
                  <a:gd name="T2" fmla="*/ 5 w 10"/>
                  <a:gd name="T3" fmla="*/ 0 h 24"/>
                  <a:gd name="T4" fmla="*/ 0 w 10"/>
                  <a:gd name="T5" fmla="*/ 17 h 24"/>
                  <a:gd name="T6" fmla="*/ 1 w 10"/>
                  <a:gd name="T7" fmla="*/ 24 h 24"/>
                  <a:gd name="T8" fmla="*/ 10 w 10"/>
                  <a:gd name="T9" fmla="*/ 15 h 24"/>
                </a:gdLst>
                <a:ahLst/>
                <a:cxnLst>
                  <a:cxn ang="0">
                    <a:pos x="T0" y="T1"/>
                  </a:cxn>
                  <a:cxn ang="0">
                    <a:pos x="T2" y="T3"/>
                  </a:cxn>
                  <a:cxn ang="0">
                    <a:pos x="T4" y="T5"/>
                  </a:cxn>
                  <a:cxn ang="0">
                    <a:pos x="T6" y="T7"/>
                  </a:cxn>
                  <a:cxn ang="0">
                    <a:pos x="T8" y="T9"/>
                  </a:cxn>
                </a:cxnLst>
                <a:rect l="0" t="0" r="r" b="b"/>
                <a:pathLst>
                  <a:path w="10" h="24">
                    <a:moveTo>
                      <a:pt x="10" y="15"/>
                    </a:moveTo>
                    <a:cubicBezTo>
                      <a:pt x="7" y="10"/>
                      <a:pt x="6" y="5"/>
                      <a:pt x="5" y="0"/>
                    </a:cubicBezTo>
                    <a:cubicBezTo>
                      <a:pt x="2" y="5"/>
                      <a:pt x="0" y="11"/>
                      <a:pt x="0" y="17"/>
                    </a:cubicBezTo>
                    <a:cubicBezTo>
                      <a:pt x="0" y="19"/>
                      <a:pt x="0" y="21"/>
                      <a:pt x="1" y="24"/>
                    </a:cubicBezTo>
                    <a:cubicBezTo>
                      <a:pt x="3" y="21"/>
                      <a:pt x="6" y="18"/>
                      <a:pt x="1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grpSp>
        <p:grpSp>
          <p:nvGrpSpPr>
            <p:cNvPr id="91" name="Group 90"/>
            <p:cNvGrpSpPr/>
            <p:nvPr/>
          </p:nvGrpSpPr>
          <p:grpSpPr>
            <a:xfrm>
              <a:off x="9627338" y="1779617"/>
              <a:ext cx="419100" cy="488950"/>
              <a:chOff x="9627338" y="1540430"/>
              <a:chExt cx="419100" cy="488950"/>
            </a:xfrm>
            <a:solidFill>
              <a:schemeClr val="tx2">
                <a:lumMod val="60000"/>
                <a:lumOff val="40000"/>
              </a:schemeClr>
            </a:solidFill>
          </p:grpSpPr>
          <p:sp>
            <p:nvSpPr>
              <p:cNvPr id="92" name="Oval 87"/>
              <p:cNvSpPr>
                <a:spLocks noChangeArrowheads="1"/>
              </p:cNvSpPr>
              <p:nvPr/>
            </p:nvSpPr>
            <p:spPr bwMode="auto">
              <a:xfrm>
                <a:off x="9857525" y="1969055"/>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93" name="Oval 88"/>
              <p:cNvSpPr>
                <a:spLocks noChangeArrowheads="1"/>
              </p:cNvSpPr>
              <p:nvPr/>
            </p:nvSpPr>
            <p:spPr bwMode="auto">
              <a:xfrm>
                <a:off x="9678138" y="1670605"/>
                <a:ext cx="79375" cy="69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94" name="Oval 89"/>
              <p:cNvSpPr>
                <a:spLocks noChangeArrowheads="1"/>
              </p:cNvSpPr>
              <p:nvPr/>
            </p:nvSpPr>
            <p:spPr bwMode="auto">
              <a:xfrm>
                <a:off x="9727350" y="1869042"/>
                <a:ext cx="39688"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95" name="Oval 90"/>
              <p:cNvSpPr>
                <a:spLocks noChangeArrowheads="1"/>
              </p:cNvSpPr>
              <p:nvPr/>
            </p:nvSpPr>
            <p:spPr bwMode="auto">
              <a:xfrm>
                <a:off x="9927375" y="1540430"/>
                <a:ext cx="69850" cy="69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96" name="Oval 91"/>
              <p:cNvSpPr>
                <a:spLocks noChangeArrowheads="1"/>
              </p:cNvSpPr>
              <p:nvPr/>
            </p:nvSpPr>
            <p:spPr bwMode="auto">
              <a:xfrm>
                <a:off x="9967063" y="1680130"/>
                <a:ext cx="79375" cy="79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97" name="Oval 92"/>
              <p:cNvSpPr>
                <a:spLocks noChangeArrowheads="1"/>
              </p:cNvSpPr>
              <p:nvPr/>
            </p:nvSpPr>
            <p:spPr bwMode="auto">
              <a:xfrm>
                <a:off x="9627338" y="1910317"/>
                <a:ext cx="50800" cy="492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grpSp>
        <p:sp>
          <p:nvSpPr>
            <p:cNvPr id="98" name="Freeform 93"/>
            <p:cNvSpPr>
              <a:spLocks/>
            </p:cNvSpPr>
            <p:nvPr/>
          </p:nvSpPr>
          <p:spPr bwMode="auto">
            <a:xfrm>
              <a:off x="8748238" y="4628628"/>
              <a:ext cx="317974" cy="552872"/>
            </a:xfrm>
            <a:custGeom>
              <a:avLst/>
              <a:gdLst>
                <a:gd name="T0" fmla="*/ 15 w 53"/>
                <a:gd name="T1" fmla="*/ 0 h 92"/>
                <a:gd name="T2" fmla="*/ 47 w 53"/>
                <a:gd name="T3" fmla="*/ 3 h 92"/>
                <a:gd name="T4" fmla="*/ 52 w 53"/>
                <a:gd name="T5" fmla="*/ 11 h 92"/>
                <a:gd name="T6" fmla="*/ 50 w 53"/>
                <a:gd name="T7" fmla="*/ 19 h 92"/>
                <a:gd name="T8" fmla="*/ 47 w 53"/>
                <a:gd name="T9" fmla="*/ 32 h 92"/>
                <a:gd name="T10" fmla="*/ 41 w 53"/>
                <a:gd name="T11" fmla="*/ 37 h 92"/>
                <a:gd name="T12" fmla="*/ 41 w 53"/>
                <a:gd name="T13" fmla="*/ 45 h 92"/>
                <a:gd name="T14" fmla="*/ 39 w 53"/>
                <a:gd name="T15" fmla="*/ 68 h 92"/>
                <a:gd name="T16" fmla="*/ 43 w 53"/>
                <a:gd name="T17" fmla="*/ 74 h 92"/>
                <a:gd name="T18" fmla="*/ 47 w 53"/>
                <a:gd name="T19" fmla="*/ 75 h 92"/>
                <a:gd name="T20" fmla="*/ 48 w 53"/>
                <a:gd name="T21" fmla="*/ 79 h 92"/>
                <a:gd name="T22" fmla="*/ 38 w 53"/>
                <a:gd name="T23" fmla="*/ 90 h 92"/>
                <a:gd name="T24" fmla="*/ 32 w 53"/>
                <a:gd name="T25" fmla="*/ 91 h 92"/>
                <a:gd name="T26" fmla="*/ 9 w 53"/>
                <a:gd name="T27" fmla="*/ 84 h 92"/>
                <a:gd name="T28" fmla="*/ 6 w 53"/>
                <a:gd name="T29" fmla="*/ 82 h 92"/>
                <a:gd name="T30" fmla="*/ 9 w 53"/>
                <a:gd name="T31" fmla="*/ 78 h 92"/>
                <a:gd name="T32" fmla="*/ 14 w 53"/>
                <a:gd name="T33" fmla="*/ 69 h 92"/>
                <a:gd name="T34" fmla="*/ 12 w 53"/>
                <a:gd name="T35" fmla="*/ 34 h 92"/>
                <a:gd name="T36" fmla="*/ 10 w 53"/>
                <a:gd name="T37" fmla="*/ 31 h 92"/>
                <a:gd name="T38" fmla="*/ 6 w 53"/>
                <a:gd name="T39" fmla="*/ 31 h 92"/>
                <a:gd name="T40" fmla="*/ 2 w 53"/>
                <a:gd name="T41" fmla="*/ 23 h 92"/>
                <a:gd name="T42" fmla="*/ 9 w 53"/>
                <a:gd name="T43" fmla="*/ 7 h 92"/>
                <a:gd name="T44" fmla="*/ 10 w 53"/>
                <a:gd name="T45" fmla="*/ 4 h 92"/>
                <a:gd name="T46" fmla="*/ 15 w 53"/>
                <a:gd name="T4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92">
                  <a:moveTo>
                    <a:pt x="15" y="0"/>
                  </a:moveTo>
                  <a:cubicBezTo>
                    <a:pt x="26" y="1"/>
                    <a:pt x="37" y="2"/>
                    <a:pt x="47" y="3"/>
                  </a:cubicBezTo>
                  <a:cubicBezTo>
                    <a:pt x="51" y="4"/>
                    <a:pt x="53" y="7"/>
                    <a:pt x="52" y="11"/>
                  </a:cubicBezTo>
                  <a:cubicBezTo>
                    <a:pt x="51" y="14"/>
                    <a:pt x="51" y="17"/>
                    <a:pt x="50" y="19"/>
                  </a:cubicBezTo>
                  <a:cubicBezTo>
                    <a:pt x="50" y="23"/>
                    <a:pt x="48" y="26"/>
                    <a:pt x="47" y="32"/>
                  </a:cubicBezTo>
                  <a:cubicBezTo>
                    <a:pt x="46" y="40"/>
                    <a:pt x="42" y="36"/>
                    <a:pt x="41" y="37"/>
                  </a:cubicBezTo>
                  <a:cubicBezTo>
                    <a:pt x="41" y="39"/>
                    <a:pt x="41" y="43"/>
                    <a:pt x="41" y="45"/>
                  </a:cubicBezTo>
                  <a:cubicBezTo>
                    <a:pt x="40" y="52"/>
                    <a:pt x="40" y="60"/>
                    <a:pt x="39" y="68"/>
                  </a:cubicBezTo>
                  <a:cubicBezTo>
                    <a:pt x="39" y="72"/>
                    <a:pt x="40" y="73"/>
                    <a:pt x="43" y="74"/>
                  </a:cubicBezTo>
                  <a:cubicBezTo>
                    <a:pt x="45" y="74"/>
                    <a:pt x="46" y="74"/>
                    <a:pt x="47" y="75"/>
                  </a:cubicBezTo>
                  <a:cubicBezTo>
                    <a:pt x="49" y="76"/>
                    <a:pt x="50" y="77"/>
                    <a:pt x="48" y="79"/>
                  </a:cubicBezTo>
                  <a:cubicBezTo>
                    <a:pt x="45" y="83"/>
                    <a:pt x="41" y="87"/>
                    <a:pt x="38" y="90"/>
                  </a:cubicBezTo>
                  <a:cubicBezTo>
                    <a:pt x="36" y="92"/>
                    <a:pt x="34" y="92"/>
                    <a:pt x="32" y="91"/>
                  </a:cubicBezTo>
                  <a:cubicBezTo>
                    <a:pt x="24" y="89"/>
                    <a:pt x="17" y="87"/>
                    <a:pt x="9" y="84"/>
                  </a:cubicBezTo>
                  <a:cubicBezTo>
                    <a:pt x="8" y="84"/>
                    <a:pt x="6" y="84"/>
                    <a:pt x="6" y="82"/>
                  </a:cubicBezTo>
                  <a:cubicBezTo>
                    <a:pt x="6" y="80"/>
                    <a:pt x="7" y="79"/>
                    <a:pt x="9" y="78"/>
                  </a:cubicBezTo>
                  <a:cubicBezTo>
                    <a:pt x="13" y="77"/>
                    <a:pt x="15" y="74"/>
                    <a:pt x="14" y="69"/>
                  </a:cubicBezTo>
                  <a:cubicBezTo>
                    <a:pt x="13" y="58"/>
                    <a:pt x="13" y="46"/>
                    <a:pt x="12" y="34"/>
                  </a:cubicBezTo>
                  <a:cubicBezTo>
                    <a:pt x="12" y="32"/>
                    <a:pt x="12" y="31"/>
                    <a:pt x="10" y="31"/>
                  </a:cubicBezTo>
                  <a:cubicBezTo>
                    <a:pt x="9" y="31"/>
                    <a:pt x="8" y="31"/>
                    <a:pt x="6" y="31"/>
                  </a:cubicBezTo>
                  <a:cubicBezTo>
                    <a:pt x="2" y="30"/>
                    <a:pt x="0" y="27"/>
                    <a:pt x="2" y="23"/>
                  </a:cubicBezTo>
                  <a:cubicBezTo>
                    <a:pt x="4" y="17"/>
                    <a:pt x="7" y="12"/>
                    <a:pt x="9" y="7"/>
                  </a:cubicBezTo>
                  <a:cubicBezTo>
                    <a:pt x="9" y="6"/>
                    <a:pt x="10" y="5"/>
                    <a:pt x="10" y="4"/>
                  </a:cubicBezTo>
                  <a:cubicBezTo>
                    <a:pt x="11" y="1"/>
                    <a:pt x="13"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Ciscolight"/>
              </a:endParaRPr>
            </a:p>
          </p:txBody>
        </p:sp>
        <p:grpSp>
          <p:nvGrpSpPr>
            <p:cNvPr id="99" name="Group 98"/>
            <p:cNvGrpSpPr/>
            <p:nvPr/>
          </p:nvGrpSpPr>
          <p:grpSpPr>
            <a:xfrm>
              <a:off x="9566757" y="4905064"/>
              <a:ext cx="558368" cy="477460"/>
              <a:chOff x="4419600" y="4367213"/>
              <a:chExt cx="887413" cy="758825"/>
            </a:xfrm>
            <a:solidFill>
              <a:schemeClr val="bg1"/>
            </a:solidFill>
          </p:grpSpPr>
          <p:sp>
            <p:nvSpPr>
              <p:cNvPr id="100" name="Freeform 94"/>
              <p:cNvSpPr>
                <a:spLocks/>
              </p:cNvSpPr>
              <p:nvPr/>
            </p:nvSpPr>
            <p:spPr bwMode="auto">
              <a:xfrm>
                <a:off x="4579938" y="4697413"/>
                <a:ext cx="328613" cy="169863"/>
              </a:xfrm>
              <a:custGeom>
                <a:avLst/>
                <a:gdLst>
                  <a:gd name="T0" fmla="*/ 144 w 207"/>
                  <a:gd name="T1" fmla="*/ 0 h 107"/>
                  <a:gd name="T2" fmla="*/ 0 w 207"/>
                  <a:gd name="T3" fmla="*/ 88 h 107"/>
                  <a:gd name="T4" fmla="*/ 0 w 207"/>
                  <a:gd name="T5" fmla="*/ 107 h 107"/>
                  <a:gd name="T6" fmla="*/ 207 w 207"/>
                  <a:gd name="T7" fmla="*/ 25 h 107"/>
                  <a:gd name="T8" fmla="*/ 207 w 207"/>
                  <a:gd name="T9" fmla="*/ 0 h 107"/>
                  <a:gd name="T10" fmla="*/ 144 w 207"/>
                  <a:gd name="T11" fmla="*/ 0 h 107"/>
                </a:gdLst>
                <a:ahLst/>
                <a:cxnLst>
                  <a:cxn ang="0">
                    <a:pos x="T0" y="T1"/>
                  </a:cxn>
                  <a:cxn ang="0">
                    <a:pos x="T2" y="T3"/>
                  </a:cxn>
                  <a:cxn ang="0">
                    <a:pos x="T4" y="T5"/>
                  </a:cxn>
                  <a:cxn ang="0">
                    <a:pos x="T6" y="T7"/>
                  </a:cxn>
                  <a:cxn ang="0">
                    <a:pos x="T8" y="T9"/>
                  </a:cxn>
                  <a:cxn ang="0">
                    <a:pos x="T10" y="T11"/>
                  </a:cxn>
                </a:cxnLst>
                <a:rect l="0" t="0" r="r" b="b"/>
                <a:pathLst>
                  <a:path w="207" h="107">
                    <a:moveTo>
                      <a:pt x="144" y="0"/>
                    </a:moveTo>
                    <a:lnTo>
                      <a:pt x="0" y="88"/>
                    </a:lnTo>
                    <a:lnTo>
                      <a:pt x="0" y="107"/>
                    </a:lnTo>
                    <a:lnTo>
                      <a:pt x="207" y="25"/>
                    </a:lnTo>
                    <a:lnTo>
                      <a:pt x="207" y="0"/>
                    </a:lnTo>
                    <a:lnTo>
                      <a:pt x="1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01" name="Freeform 95"/>
              <p:cNvSpPr>
                <a:spLocks/>
              </p:cNvSpPr>
              <p:nvPr/>
            </p:nvSpPr>
            <p:spPr bwMode="auto">
              <a:xfrm>
                <a:off x="4579938" y="4797425"/>
                <a:ext cx="328613" cy="119063"/>
              </a:xfrm>
              <a:custGeom>
                <a:avLst/>
                <a:gdLst>
                  <a:gd name="T0" fmla="*/ 0 w 207"/>
                  <a:gd name="T1" fmla="*/ 56 h 75"/>
                  <a:gd name="T2" fmla="*/ 207 w 207"/>
                  <a:gd name="T3" fmla="*/ 0 h 75"/>
                  <a:gd name="T4" fmla="*/ 207 w 207"/>
                  <a:gd name="T5" fmla="*/ 25 h 75"/>
                  <a:gd name="T6" fmla="*/ 0 w 207"/>
                  <a:gd name="T7" fmla="*/ 75 h 75"/>
                  <a:gd name="T8" fmla="*/ 0 w 207"/>
                  <a:gd name="T9" fmla="*/ 56 h 75"/>
                </a:gdLst>
                <a:ahLst/>
                <a:cxnLst>
                  <a:cxn ang="0">
                    <a:pos x="T0" y="T1"/>
                  </a:cxn>
                  <a:cxn ang="0">
                    <a:pos x="T2" y="T3"/>
                  </a:cxn>
                  <a:cxn ang="0">
                    <a:pos x="T4" y="T5"/>
                  </a:cxn>
                  <a:cxn ang="0">
                    <a:pos x="T6" y="T7"/>
                  </a:cxn>
                  <a:cxn ang="0">
                    <a:pos x="T8" y="T9"/>
                  </a:cxn>
                </a:cxnLst>
                <a:rect l="0" t="0" r="r" b="b"/>
                <a:pathLst>
                  <a:path w="207" h="75">
                    <a:moveTo>
                      <a:pt x="0" y="56"/>
                    </a:moveTo>
                    <a:lnTo>
                      <a:pt x="207" y="0"/>
                    </a:lnTo>
                    <a:lnTo>
                      <a:pt x="207" y="25"/>
                    </a:lnTo>
                    <a:lnTo>
                      <a:pt x="0" y="75"/>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02" name="Freeform 96"/>
              <p:cNvSpPr>
                <a:spLocks/>
              </p:cNvSpPr>
              <p:nvPr/>
            </p:nvSpPr>
            <p:spPr bwMode="auto">
              <a:xfrm>
                <a:off x="4419600" y="4367213"/>
                <a:ext cx="219075" cy="220663"/>
              </a:xfrm>
              <a:custGeom>
                <a:avLst/>
                <a:gdLst>
                  <a:gd name="T0" fmla="*/ 69 w 138"/>
                  <a:gd name="T1" fmla="*/ 0 h 139"/>
                  <a:gd name="T2" fmla="*/ 138 w 138"/>
                  <a:gd name="T3" fmla="*/ 0 h 139"/>
                  <a:gd name="T4" fmla="*/ 94 w 138"/>
                  <a:gd name="T5" fmla="*/ 139 h 139"/>
                  <a:gd name="T6" fmla="*/ 0 w 138"/>
                  <a:gd name="T7" fmla="*/ 139 h 139"/>
                  <a:gd name="T8" fmla="*/ 69 w 138"/>
                  <a:gd name="T9" fmla="*/ 0 h 139"/>
                </a:gdLst>
                <a:ahLst/>
                <a:cxnLst>
                  <a:cxn ang="0">
                    <a:pos x="T0" y="T1"/>
                  </a:cxn>
                  <a:cxn ang="0">
                    <a:pos x="T2" y="T3"/>
                  </a:cxn>
                  <a:cxn ang="0">
                    <a:pos x="T4" y="T5"/>
                  </a:cxn>
                  <a:cxn ang="0">
                    <a:pos x="T6" y="T7"/>
                  </a:cxn>
                  <a:cxn ang="0">
                    <a:pos x="T8" y="T9"/>
                  </a:cxn>
                </a:cxnLst>
                <a:rect l="0" t="0" r="r" b="b"/>
                <a:pathLst>
                  <a:path w="138" h="139">
                    <a:moveTo>
                      <a:pt x="69" y="0"/>
                    </a:moveTo>
                    <a:lnTo>
                      <a:pt x="138" y="0"/>
                    </a:lnTo>
                    <a:lnTo>
                      <a:pt x="94" y="139"/>
                    </a:lnTo>
                    <a:lnTo>
                      <a:pt x="0" y="139"/>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03" name="Freeform 97"/>
              <p:cNvSpPr>
                <a:spLocks/>
              </p:cNvSpPr>
              <p:nvPr/>
            </p:nvSpPr>
            <p:spPr bwMode="auto">
              <a:xfrm>
                <a:off x="4568825" y="4367213"/>
                <a:ext cx="179388" cy="220663"/>
              </a:xfrm>
              <a:custGeom>
                <a:avLst/>
                <a:gdLst>
                  <a:gd name="T0" fmla="*/ 44 w 113"/>
                  <a:gd name="T1" fmla="*/ 0 h 139"/>
                  <a:gd name="T2" fmla="*/ 113 w 113"/>
                  <a:gd name="T3" fmla="*/ 0 h 139"/>
                  <a:gd name="T4" fmla="*/ 88 w 113"/>
                  <a:gd name="T5" fmla="*/ 139 h 139"/>
                  <a:gd name="T6" fmla="*/ 0 w 113"/>
                  <a:gd name="T7" fmla="*/ 139 h 139"/>
                  <a:gd name="T8" fmla="*/ 44 w 113"/>
                  <a:gd name="T9" fmla="*/ 0 h 139"/>
                </a:gdLst>
                <a:ahLst/>
                <a:cxnLst>
                  <a:cxn ang="0">
                    <a:pos x="T0" y="T1"/>
                  </a:cxn>
                  <a:cxn ang="0">
                    <a:pos x="T2" y="T3"/>
                  </a:cxn>
                  <a:cxn ang="0">
                    <a:pos x="T4" y="T5"/>
                  </a:cxn>
                  <a:cxn ang="0">
                    <a:pos x="T6" y="T7"/>
                  </a:cxn>
                  <a:cxn ang="0">
                    <a:pos x="T8" y="T9"/>
                  </a:cxn>
                </a:cxnLst>
                <a:rect l="0" t="0" r="r" b="b"/>
                <a:pathLst>
                  <a:path w="113" h="139">
                    <a:moveTo>
                      <a:pt x="44" y="0"/>
                    </a:moveTo>
                    <a:lnTo>
                      <a:pt x="113" y="0"/>
                    </a:lnTo>
                    <a:lnTo>
                      <a:pt x="88" y="139"/>
                    </a:lnTo>
                    <a:lnTo>
                      <a:pt x="0" y="139"/>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04" name="Freeform 98"/>
              <p:cNvSpPr>
                <a:spLocks/>
              </p:cNvSpPr>
              <p:nvPr/>
            </p:nvSpPr>
            <p:spPr bwMode="auto">
              <a:xfrm>
                <a:off x="4708525" y="4367213"/>
                <a:ext cx="149225" cy="220663"/>
              </a:xfrm>
              <a:custGeom>
                <a:avLst/>
                <a:gdLst>
                  <a:gd name="T0" fmla="*/ 25 w 94"/>
                  <a:gd name="T1" fmla="*/ 0 h 139"/>
                  <a:gd name="T2" fmla="*/ 94 w 94"/>
                  <a:gd name="T3" fmla="*/ 0 h 139"/>
                  <a:gd name="T4" fmla="*/ 94 w 94"/>
                  <a:gd name="T5" fmla="*/ 139 h 139"/>
                  <a:gd name="T6" fmla="*/ 0 w 94"/>
                  <a:gd name="T7" fmla="*/ 139 h 139"/>
                  <a:gd name="T8" fmla="*/ 25 w 94"/>
                  <a:gd name="T9" fmla="*/ 0 h 139"/>
                </a:gdLst>
                <a:ahLst/>
                <a:cxnLst>
                  <a:cxn ang="0">
                    <a:pos x="T0" y="T1"/>
                  </a:cxn>
                  <a:cxn ang="0">
                    <a:pos x="T2" y="T3"/>
                  </a:cxn>
                  <a:cxn ang="0">
                    <a:pos x="T4" y="T5"/>
                  </a:cxn>
                  <a:cxn ang="0">
                    <a:pos x="T6" y="T7"/>
                  </a:cxn>
                  <a:cxn ang="0">
                    <a:pos x="T8" y="T9"/>
                  </a:cxn>
                </a:cxnLst>
                <a:rect l="0" t="0" r="r" b="b"/>
                <a:pathLst>
                  <a:path w="94" h="139">
                    <a:moveTo>
                      <a:pt x="25" y="0"/>
                    </a:moveTo>
                    <a:lnTo>
                      <a:pt x="94" y="0"/>
                    </a:lnTo>
                    <a:lnTo>
                      <a:pt x="94" y="139"/>
                    </a:lnTo>
                    <a:lnTo>
                      <a:pt x="0" y="139"/>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05" name="Freeform 99"/>
              <p:cNvSpPr>
                <a:spLocks/>
              </p:cNvSpPr>
              <p:nvPr/>
            </p:nvSpPr>
            <p:spPr bwMode="auto">
              <a:xfrm>
                <a:off x="4857750" y="4367213"/>
                <a:ext cx="150813" cy="220663"/>
              </a:xfrm>
              <a:custGeom>
                <a:avLst/>
                <a:gdLst>
                  <a:gd name="T0" fmla="*/ 0 w 95"/>
                  <a:gd name="T1" fmla="*/ 0 h 139"/>
                  <a:gd name="T2" fmla="*/ 70 w 95"/>
                  <a:gd name="T3" fmla="*/ 0 h 139"/>
                  <a:gd name="T4" fmla="*/ 95 w 95"/>
                  <a:gd name="T5" fmla="*/ 139 h 139"/>
                  <a:gd name="T6" fmla="*/ 0 w 95"/>
                  <a:gd name="T7" fmla="*/ 139 h 139"/>
                  <a:gd name="T8" fmla="*/ 0 w 95"/>
                  <a:gd name="T9" fmla="*/ 0 h 139"/>
                </a:gdLst>
                <a:ahLst/>
                <a:cxnLst>
                  <a:cxn ang="0">
                    <a:pos x="T0" y="T1"/>
                  </a:cxn>
                  <a:cxn ang="0">
                    <a:pos x="T2" y="T3"/>
                  </a:cxn>
                  <a:cxn ang="0">
                    <a:pos x="T4" y="T5"/>
                  </a:cxn>
                  <a:cxn ang="0">
                    <a:pos x="T6" y="T7"/>
                  </a:cxn>
                  <a:cxn ang="0">
                    <a:pos x="T8" y="T9"/>
                  </a:cxn>
                </a:cxnLst>
                <a:rect l="0" t="0" r="r" b="b"/>
                <a:pathLst>
                  <a:path w="95" h="139">
                    <a:moveTo>
                      <a:pt x="0" y="0"/>
                    </a:moveTo>
                    <a:lnTo>
                      <a:pt x="70" y="0"/>
                    </a:lnTo>
                    <a:lnTo>
                      <a:pt x="95" y="139"/>
                    </a:lnTo>
                    <a:lnTo>
                      <a:pt x="0" y="13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06" name="Freeform 100"/>
              <p:cNvSpPr>
                <a:spLocks/>
              </p:cNvSpPr>
              <p:nvPr/>
            </p:nvSpPr>
            <p:spPr bwMode="auto">
              <a:xfrm>
                <a:off x="4968875" y="4367213"/>
                <a:ext cx="188913" cy="220663"/>
              </a:xfrm>
              <a:custGeom>
                <a:avLst/>
                <a:gdLst>
                  <a:gd name="T0" fmla="*/ 0 w 119"/>
                  <a:gd name="T1" fmla="*/ 0 h 139"/>
                  <a:gd name="T2" fmla="*/ 75 w 119"/>
                  <a:gd name="T3" fmla="*/ 0 h 139"/>
                  <a:gd name="T4" fmla="*/ 119 w 119"/>
                  <a:gd name="T5" fmla="*/ 139 h 139"/>
                  <a:gd name="T6" fmla="*/ 25 w 119"/>
                  <a:gd name="T7" fmla="*/ 139 h 139"/>
                  <a:gd name="T8" fmla="*/ 0 w 119"/>
                  <a:gd name="T9" fmla="*/ 0 h 139"/>
                </a:gdLst>
                <a:ahLst/>
                <a:cxnLst>
                  <a:cxn ang="0">
                    <a:pos x="T0" y="T1"/>
                  </a:cxn>
                  <a:cxn ang="0">
                    <a:pos x="T2" y="T3"/>
                  </a:cxn>
                  <a:cxn ang="0">
                    <a:pos x="T4" y="T5"/>
                  </a:cxn>
                  <a:cxn ang="0">
                    <a:pos x="T6" y="T7"/>
                  </a:cxn>
                  <a:cxn ang="0">
                    <a:pos x="T8" y="T9"/>
                  </a:cxn>
                </a:cxnLst>
                <a:rect l="0" t="0" r="r" b="b"/>
                <a:pathLst>
                  <a:path w="119" h="139">
                    <a:moveTo>
                      <a:pt x="0" y="0"/>
                    </a:moveTo>
                    <a:lnTo>
                      <a:pt x="75" y="0"/>
                    </a:lnTo>
                    <a:lnTo>
                      <a:pt x="119" y="139"/>
                    </a:lnTo>
                    <a:lnTo>
                      <a:pt x="25" y="13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07" name="Freeform 101"/>
              <p:cNvSpPr>
                <a:spLocks/>
              </p:cNvSpPr>
              <p:nvPr/>
            </p:nvSpPr>
            <p:spPr bwMode="auto">
              <a:xfrm>
                <a:off x="5087938" y="4367213"/>
                <a:ext cx="219075" cy="220663"/>
              </a:xfrm>
              <a:custGeom>
                <a:avLst/>
                <a:gdLst>
                  <a:gd name="T0" fmla="*/ 0 w 138"/>
                  <a:gd name="T1" fmla="*/ 0 h 139"/>
                  <a:gd name="T2" fmla="*/ 69 w 138"/>
                  <a:gd name="T3" fmla="*/ 0 h 139"/>
                  <a:gd name="T4" fmla="*/ 138 w 138"/>
                  <a:gd name="T5" fmla="*/ 139 h 139"/>
                  <a:gd name="T6" fmla="*/ 44 w 138"/>
                  <a:gd name="T7" fmla="*/ 139 h 139"/>
                  <a:gd name="T8" fmla="*/ 0 w 138"/>
                  <a:gd name="T9" fmla="*/ 0 h 139"/>
                </a:gdLst>
                <a:ahLst/>
                <a:cxnLst>
                  <a:cxn ang="0">
                    <a:pos x="T0" y="T1"/>
                  </a:cxn>
                  <a:cxn ang="0">
                    <a:pos x="T2" y="T3"/>
                  </a:cxn>
                  <a:cxn ang="0">
                    <a:pos x="T4" y="T5"/>
                  </a:cxn>
                  <a:cxn ang="0">
                    <a:pos x="T6" y="T7"/>
                  </a:cxn>
                  <a:cxn ang="0">
                    <a:pos x="T8" y="T9"/>
                  </a:cxn>
                </a:cxnLst>
                <a:rect l="0" t="0" r="r" b="b"/>
                <a:pathLst>
                  <a:path w="138" h="139">
                    <a:moveTo>
                      <a:pt x="0" y="0"/>
                    </a:moveTo>
                    <a:lnTo>
                      <a:pt x="69" y="0"/>
                    </a:lnTo>
                    <a:lnTo>
                      <a:pt x="138" y="139"/>
                    </a:lnTo>
                    <a:lnTo>
                      <a:pt x="44" y="13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08" name="Freeform 102"/>
              <p:cNvSpPr>
                <a:spLocks/>
              </p:cNvSpPr>
              <p:nvPr/>
            </p:nvSpPr>
            <p:spPr bwMode="auto">
              <a:xfrm>
                <a:off x="4419600" y="4597400"/>
                <a:ext cx="149225" cy="79375"/>
              </a:xfrm>
              <a:custGeom>
                <a:avLst/>
                <a:gdLst>
                  <a:gd name="T0" fmla="*/ 7 w 15"/>
                  <a:gd name="T1" fmla="*/ 8 h 8"/>
                  <a:gd name="T2" fmla="*/ 15 w 15"/>
                  <a:gd name="T3" fmla="*/ 0 h 8"/>
                  <a:gd name="T4" fmla="*/ 0 w 15"/>
                  <a:gd name="T5" fmla="*/ 0 h 8"/>
                  <a:gd name="T6" fmla="*/ 7 w 15"/>
                  <a:gd name="T7" fmla="*/ 8 h 8"/>
                </a:gdLst>
                <a:ahLst/>
                <a:cxnLst>
                  <a:cxn ang="0">
                    <a:pos x="T0" y="T1"/>
                  </a:cxn>
                  <a:cxn ang="0">
                    <a:pos x="T2" y="T3"/>
                  </a:cxn>
                  <a:cxn ang="0">
                    <a:pos x="T4" y="T5"/>
                  </a:cxn>
                  <a:cxn ang="0">
                    <a:pos x="T6" y="T7"/>
                  </a:cxn>
                </a:cxnLst>
                <a:rect l="0" t="0" r="r" b="b"/>
                <a:pathLst>
                  <a:path w="15" h="8">
                    <a:moveTo>
                      <a:pt x="7" y="8"/>
                    </a:moveTo>
                    <a:cubicBezTo>
                      <a:pt x="11" y="8"/>
                      <a:pt x="15" y="4"/>
                      <a:pt x="15" y="0"/>
                    </a:cubicBezTo>
                    <a:cubicBezTo>
                      <a:pt x="0" y="0"/>
                      <a:pt x="0" y="0"/>
                      <a:pt x="0" y="0"/>
                    </a:cubicBezTo>
                    <a:cubicBezTo>
                      <a:pt x="0" y="4"/>
                      <a:pt x="3" y="8"/>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09" name="Freeform 103"/>
              <p:cNvSpPr>
                <a:spLocks/>
              </p:cNvSpPr>
              <p:nvPr/>
            </p:nvSpPr>
            <p:spPr bwMode="auto">
              <a:xfrm>
                <a:off x="4568825" y="4597400"/>
                <a:ext cx="139700" cy="79375"/>
              </a:xfrm>
              <a:custGeom>
                <a:avLst/>
                <a:gdLst>
                  <a:gd name="T0" fmla="*/ 7 w 14"/>
                  <a:gd name="T1" fmla="*/ 8 h 8"/>
                  <a:gd name="T2" fmla="*/ 14 w 14"/>
                  <a:gd name="T3" fmla="*/ 0 h 8"/>
                  <a:gd name="T4" fmla="*/ 0 w 14"/>
                  <a:gd name="T5" fmla="*/ 0 h 8"/>
                  <a:gd name="T6" fmla="*/ 7 w 14"/>
                  <a:gd name="T7" fmla="*/ 8 h 8"/>
                </a:gdLst>
                <a:ahLst/>
                <a:cxnLst>
                  <a:cxn ang="0">
                    <a:pos x="T0" y="T1"/>
                  </a:cxn>
                  <a:cxn ang="0">
                    <a:pos x="T2" y="T3"/>
                  </a:cxn>
                  <a:cxn ang="0">
                    <a:pos x="T4" y="T5"/>
                  </a:cxn>
                  <a:cxn ang="0">
                    <a:pos x="T6" y="T7"/>
                  </a:cxn>
                </a:cxnLst>
                <a:rect l="0" t="0" r="r" b="b"/>
                <a:pathLst>
                  <a:path w="14" h="8">
                    <a:moveTo>
                      <a:pt x="7" y="8"/>
                    </a:moveTo>
                    <a:cubicBezTo>
                      <a:pt x="11" y="8"/>
                      <a:pt x="14" y="4"/>
                      <a:pt x="14" y="0"/>
                    </a:cubicBezTo>
                    <a:cubicBezTo>
                      <a:pt x="0" y="0"/>
                      <a:pt x="0" y="0"/>
                      <a:pt x="0" y="0"/>
                    </a:cubicBezTo>
                    <a:cubicBezTo>
                      <a:pt x="0" y="4"/>
                      <a:pt x="3" y="8"/>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10" name="Freeform 104"/>
              <p:cNvSpPr>
                <a:spLocks/>
              </p:cNvSpPr>
              <p:nvPr/>
            </p:nvSpPr>
            <p:spPr bwMode="auto">
              <a:xfrm>
                <a:off x="4708525" y="4597400"/>
                <a:ext cx="149225" cy="79375"/>
              </a:xfrm>
              <a:custGeom>
                <a:avLst/>
                <a:gdLst>
                  <a:gd name="T0" fmla="*/ 8 w 15"/>
                  <a:gd name="T1" fmla="*/ 8 h 8"/>
                  <a:gd name="T2" fmla="*/ 15 w 15"/>
                  <a:gd name="T3" fmla="*/ 0 h 8"/>
                  <a:gd name="T4" fmla="*/ 0 w 15"/>
                  <a:gd name="T5" fmla="*/ 0 h 8"/>
                  <a:gd name="T6" fmla="*/ 8 w 15"/>
                  <a:gd name="T7" fmla="*/ 8 h 8"/>
                </a:gdLst>
                <a:ahLst/>
                <a:cxnLst>
                  <a:cxn ang="0">
                    <a:pos x="T0" y="T1"/>
                  </a:cxn>
                  <a:cxn ang="0">
                    <a:pos x="T2" y="T3"/>
                  </a:cxn>
                  <a:cxn ang="0">
                    <a:pos x="T4" y="T5"/>
                  </a:cxn>
                  <a:cxn ang="0">
                    <a:pos x="T6" y="T7"/>
                  </a:cxn>
                </a:cxnLst>
                <a:rect l="0" t="0" r="r" b="b"/>
                <a:pathLst>
                  <a:path w="15" h="8">
                    <a:moveTo>
                      <a:pt x="8" y="8"/>
                    </a:moveTo>
                    <a:cubicBezTo>
                      <a:pt x="12" y="8"/>
                      <a:pt x="15" y="4"/>
                      <a:pt x="15" y="0"/>
                    </a:cubicBezTo>
                    <a:cubicBezTo>
                      <a:pt x="0" y="0"/>
                      <a:pt x="0" y="0"/>
                      <a:pt x="0" y="0"/>
                    </a:cubicBezTo>
                    <a:cubicBezTo>
                      <a:pt x="0" y="4"/>
                      <a:pt x="4" y="8"/>
                      <a:pt x="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11" name="Freeform 105"/>
              <p:cNvSpPr>
                <a:spLocks/>
              </p:cNvSpPr>
              <p:nvPr/>
            </p:nvSpPr>
            <p:spPr bwMode="auto">
              <a:xfrm>
                <a:off x="4857750" y="4597400"/>
                <a:ext cx="150813" cy="79375"/>
              </a:xfrm>
              <a:custGeom>
                <a:avLst/>
                <a:gdLst>
                  <a:gd name="T0" fmla="*/ 8 w 15"/>
                  <a:gd name="T1" fmla="*/ 8 h 8"/>
                  <a:gd name="T2" fmla="*/ 15 w 15"/>
                  <a:gd name="T3" fmla="*/ 0 h 8"/>
                  <a:gd name="T4" fmla="*/ 0 w 15"/>
                  <a:gd name="T5" fmla="*/ 0 h 8"/>
                  <a:gd name="T6" fmla="*/ 8 w 15"/>
                  <a:gd name="T7" fmla="*/ 8 h 8"/>
                </a:gdLst>
                <a:ahLst/>
                <a:cxnLst>
                  <a:cxn ang="0">
                    <a:pos x="T0" y="T1"/>
                  </a:cxn>
                  <a:cxn ang="0">
                    <a:pos x="T2" y="T3"/>
                  </a:cxn>
                  <a:cxn ang="0">
                    <a:pos x="T4" y="T5"/>
                  </a:cxn>
                  <a:cxn ang="0">
                    <a:pos x="T6" y="T7"/>
                  </a:cxn>
                </a:cxnLst>
                <a:rect l="0" t="0" r="r" b="b"/>
                <a:pathLst>
                  <a:path w="15" h="8">
                    <a:moveTo>
                      <a:pt x="8" y="8"/>
                    </a:moveTo>
                    <a:cubicBezTo>
                      <a:pt x="12" y="8"/>
                      <a:pt x="15" y="4"/>
                      <a:pt x="15" y="0"/>
                    </a:cubicBezTo>
                    <a:cubicBezTo>
                      <a:pt x="0" y="0"/>
                      <a:pt x="0" y="0"/>
                      <a:pt x="0" y="0"/>
                    </a:cubicBezTo>
                    <a:cubicBezTo>
                      <a:pt x="0" y="4"/>
                      <a:pt x="3" y="8"/>
                      <a:pt x="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12" name="Freeform 106"/>
              <p:cNvSpPr>
                <a:spLocks/>
              </p:cNvSpPr>
              <p:nvPr/>
            </p:nvSpPr>
            <p:spPr bwMode="auto">
              <a:xfrm>
                <a:off x="5008563" y="4597400"/>
                <a:ext cx="149225" cy="79375"/>
              </a:xfrm>
              <a:custGeom>
                <a:avLst/>
                <a:gdLst>
                  <a:gd name="T0" fmla="*/ 7 w 15"/>
                  <a:gd name="T1" fmla="*/ 8 h 8"/>
                  <a:gd name="T2" fmla="*/ 15 w 15"/>
                  <a:gd name="T3" fmla="*/ 0 h 8"/>
                  <a:gd name="T4" fmla="*/ 0 w 15"/>
                  <a:gd name="T5" fmla="*/ 0 h 8"/>
                  <a:gd name="T6" fmla="*/ 7 w 15"/>
                  <a:gd name="T7" fmla="*/ 8 h 8"/>
                </a:gdLst>
                <a:ahLst/>
                <a:cxnLst>
                  <a:cxn ang="0">
                    <a:pos x="T0" y="T1"/>
                  </a:cxn>
                  <a:cxn ang="0">
                    <a:pos x="T2" y="T3"/>
                  </a:cxn>
                  <a:cxn ang="0">
                    <a:pos x="T4" y="T5"/>
                  </a:cxn>
                  <a:cxn ang="0">
                    <a:pos x="T6" y="T7"/>
                  </a:cxn>
                </a:cxnLst>
                <a:rect l="0" t="0" r="r" b="b"/>
                <a:pathLst>
                  <a:path w="15" h="8">
                    <a:moveTo>
                      <a:pt x="7" y="8"/>
                    </a:moveTo>
                    <a:cubicBezTo>
                      <a:pt x="11" y="8"/>
                      <a:pt x="15" y="4"/>
                      <a:pt x="15" y="0"/>
                    </a:cubicBezTo>
                    <a:cubicBezTo>
                      <a:pt x="0" y="0"/>
                      <a:pt x="0" y="0"/>
                      <a:pt x="0" y="0"/>
                    </a:cubicBezTo>
                    <a:cubicBezTo>
                      <a:pt x="0" y="4"/>
                      <a:pt x="3" y="8"/>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13" name="Freeform 107"/>
              <p:cNvSpPr>
                <a:spLocks/>
              </p:cNvSpPr>
              <p:nvPr/>
            </p:nvSpPr>
            <p:spPr bwMode="auto">
              <a:xfrm>
                <a:off x="5157788" y="4597400"/>
                <a:ext cx="149225" cy="79375"/>
              </a:xfrm>
              <a:custGeom>
                <a:avLst/>
                <a:gdLst>
                  <a:gd name="T0" fmla="*/ 7 w 15"/>
                  <a:gd name="T1" fmla="*/ 8 h 8"/>
                  <a:gd name="T2" fmla="*/ 15 w 15"/>
                  <a:gd name="T3" fmla="*/ 0 h 8"/>
                  <a:gd name="T4" fmla="*/ 0 w 15"/>
                  <a:gd name="T5" fmla="*/ 0 h 8"/>
                  <a:gd name="T6" fmla="*/ 7 w 15"/>
                  <a:gd name="T7" fmla="*/ 8 h 8"/>
                </a:gdLst>
                <a:ahLst/>
                <a:cxnLst>
                  <a:cxn ang="0">
                    <a:pos x="T0" y="T1"/>
                  </a:cxn>
                  <a:cxn ang="0">
                    <a:pos x="T2" y="T3"/>
                  </a:cxn>
                  <a:cxn ang="0">
                    <a:pos x="T4" y="T5"/>
                  </a:cxn>
                  <a:cxn ang="0">
                    <a:pos x="T6" y="T7"/>
                  </a:cxn>
                </a:cxnLst>
                <a:rect l="0" t="0" r="r" b="b"/>
                <a:pathLst>
                  <a:path w="15" h="8">
                    <a:moveTo>
                      <a:pt x="7" y="8"/>
                    </a:moveTo>
                    <a:cubicBezTo>
                      <a:pt x="11" y="8"/>
                      <a:pt x="15" y="4"/>
                      <a:pt x="15" y="0"/>
                    </a:cubicBezTo>
                    <a:cubicBezTo>
                      <a:pt x="0" y="0"/>
                      <a:pt x="0" y="0"/>
                      <a:pt x="0" y="0"/>
                    </a:cubicBezTo>
                    <a:cubicBezTo>
                      <a:pt x="0" y="4"/>
                      <a:pt x="3" y="8"/>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14" name="Freeform 108"/>
              <p:cNvSpPr>
                <a:spLocks noEditPoints="1"/>
              </p:cNvSpPr>
              <p:nvPr/>
            </p:nvSpPr>
            <p:spPr bwMode="auto">
              <a:xfrm>
                <a:off x="4449763" y="4687888"/>
                <a:ext cx="827088" cy="438150"/>
              </a:xfrm>
              <a:custGeom>
                <a:avLst/>
                <a:gdLst>
                  <a:gd name="T0" fmla="*/ 80 w 83"/>
                  <a:gd name="T1" fmla="*/ 32 h 44"/>
                  <a:gd name="T2" fmla="*/ 78 w 83"/>
                  <a:gd name="T3" fmla="*/ 2 h 44"/>
                  <a:gd name="T4" fmla="*/ 73 w 83"/>
                  <a:gd name="T5" fmla="*/ 2 h 44"/>
                  <a:gd name="T6" fmla="*/ 74 w 83"/>
                  <a:gd name="T7" fmla="*/ 36 h 44"/>
                  <a:gd name="T8" fmla="*/ 78 w 83"/>
                  <a:gd name="T9" fmla="*/ 36 h 44"/>
                  <a:gd name="T10" fmla="*/ 70 w 83"/>
                  <a:gd name="T11" fmla="*/ 39 h 44"/>
                  <a:gd name="T12" fmla="*/ 70 w 83"/>
                  <a:gd name="T13" fmla="*/ 0 h 44"/>
                  <a:gd name="T14" fmla="*/ 50 w 83"/>
                  <a:gd name="T15" fmla="*/ 0 h 44"/>
                  <a:gd name="T16" fmla="*/ 49 w 83"/>
                  <a:gd name="T17" fmla="*/ 1 h 44"/>
                  <a:gd name="T18" fmla="*/ 4 w 83"/>
                  <a:gd name="T19" fmla="*/ 39 h 44"/>
                  <a:gd name="T20" fmla="*/ 6 w 83"/>
                  <a:gd name="T21" fmla="*/ 36 h 44"/>
                  <a:gd name="T22" fmla="*/ 8 w 83"/>
                  <a:gd name="T23" fmla="*/ 34 h 44"/>
                  <a:gd name="T24" fmla="*/ 6 w 83"/>
                  <a:gd name="T25" fmla="*/ 0 h 44"/>
                  <a:gd name="T26" fmla="*/ 4 w 83"/>
                  <a:gd name="T27" fmla="*/ 32 h 44"/>
                  <a:gd name="T28" fmla="*/ 0 w 83"/>
                  <a:gd name="T29" fmla="*/ 32 h 44"/>
                  <a:gd name="T30" fmla="*/ 0 w 83"/>
                  <a:gd name="T31" fmla="*/ 41 h 44"/>
                  <a:gd name="T32" fmla="*/ 2 w 83"/>
                  <a:gd name="T33" fmla="*/ 44 h 44"/>
                  <a:gd name="T34" fmla="*/ 82 w 83"/>
                  <a:gd name="T35" fmla="*/ 43 h 44"/>
                  <a:gd name="T36" fmla="*/ 83 w 83"/>
                  <a:gd name="T37" fmla="*/ 34 h 44"/>
                  <a:gd name="T38" fmla="*/ 68 w 83"/>
                  <a:gd name="T39" fmla="*/ 39 h 44"/>
                  <a:gd name="T40" fmla="*/ 52 w 83"/>
                  <a:gd name="T41" fmla="*/ 3 h 44"/>
                  <a:gd name="T42" fmla="*/ 68 w 83"/>
                  <a:gd name="T43" fmla="*/ 39 h 44"/>
                  <a:gd name="T44" fmla="*/ 46 w 83"/>
                  <a:gd name="T45" fmla="*/ 29 h 44"/>
                  <a:gd name="T46" fmla="*/ 47 w 83"/>
                  <a:gd name="T47" fmla="*/ 28 h 44"/>
                  <a:gd name="T48" fmla="*/ 46 w 83"/>
                  <a:gd name="T49" fmla="*/ 0 h 44"/>
                  <a:gd name="T50" fmla="*/ 13 w 83"/>
                  <a:gd name="T51" fmla="*/ 0 h 44"/>
                  <a:gd name="T52" fmla="*/ 11 w 83"/>
                  <a:gd name="T53" fmla="*/ 1 h 44"/>
                  <a:gd name="T54" fmla="*/ 12 w 83"/>
                  <a:gd name="T55" fmla="*/ 29 h 44"/>
                  <a:gd name="T56" fmla="*/ 14 w 83"/>
                  <a:gd name="T57" fmla="*/ 3 h 44"/>
                  <a:gd name="T58" fmla="*/ 44 w 83"/>
                  <a:gd name="T59" fmla="*/ 27 h 44"/>
                  <a:gd name="T60" fmla="*/ 14 w 83"/>
                  <a:gd name="T61" fmla="*/ 3 h 44"/>
                  <a:gd name="T62" fmla="*/ 57 w 83"/>
                  <a:gd name="T63" fmla="*/ 20 h 44"/>
                  <a:gd name="T64" fmla="*/ 53 w 83"/>
                  <a:gd name="T65"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 h="44">
                    <a:moveTo>
                      <a:pt x="82" y="32"/>
                    </a:moveTo>
                    <a:cubicBezTo>
                      <a:pt x="82" y="32"/>
                      <a:pt x="81" y="32"/>
                      <a:pt x="80" y="32"/>
                    </a:cubicBezTo>
                    <a:cubicBezTo>
                      <a:pt x="78" y="32"/>
                      <a:pt x="78" y="32"/>
                      <a:pt x="78" y="32"/>
                    </a:cubicBezTo>
                    <a:cubicBezTo>
                      <a:pt x="78" y="2"/>
                      <a:pt x="78" y="2"/>
                      <a:pt x="78" y="2"/>
                    </a:cubicBezTo>
                    <a:cubicBezTo>
                      <a:pt x="78" y="1"/>
                      <a:pt x="77" y="0"/>
                      <a:pt x="76" y="0"/>
                    </a:cubicBezTo>
                    <a:cubicBezTo>
                      <a:pt x="74" y="0"/>
                      <a:pt x="73" y="1"/>
                      <a:pt x="73" y="2"/>
                    </a:cubicBezTo>
                    <a:cubicBezTo>
                      <a:pt x="73" y="34"/>
                      <a:pt x="73" y="34"/>
                      <a:pt x="73" y="34"/>
                    </a:cubicBezTo>
                    <a:cubicBezTo>
                      <a:pt x="73" y="34"/>
                      <a:pt x="73" y="35"/>
                      <a:pt x="74" y="36"/>
                    </a:cubicBezTo>
                    <a:cubicBezTo>
                      <a:pt x="74" y="36"/>
                      <a:pt x="75" y="36"/>
                      <a:pt x="76" y="36"/>
                    </a:cubicBezTo>
                    <a:cubicBezTo>
                      <a:pt x="78" y="36"/>
                      <a:pt x="78" y="36"/>
                      <a:pt x="78" y="36"/>
                    </a:cubicBezTo>
                    <a:cubicBezTo>
                      <a:pt x="78" y="39"/>
                      <a:pt x="78" y="39"/>
                      <a:pt x="78" y="39"/>
                    </a:cubicBezTo>
                    <a:cubicBezTo>
                      <a:pt x="70" y="39"/>
                      <a:pt x="70" y="39"/>
                      <a:pt x="70" y="39"/>
                    </a:cubicBezTo>
                    <a:cubicBezTo>
                      <a:pt x="70" y="1"/>
                      <a:pt x="70" y="1"/>
                      <a:pt x="70" y="1"/>
                    </a:cubicBezTo>
                    <a:cubicBezTo>
                      <a:pt x="70" y="1"/>
                      <a:pt x="70" y="1"/>
                      <a:pt x="70" y="0"/>
                    </a:cubicBezTo>
                    <a:cubicBezTo>
                      <a:pt x="70" y="0"/>
                      <a:pt x="70" y="0"/>
                      <a:pt x="69" y="0"/>
                    </a:cubicBezTo>
                    <a:cubicBezTo>
                      <a:pt x="50" y="0"/>
                      <a:pt x="50" y="0"/>
                      <a:pt x="50" y="0"/>
                    </a:cubicBezTo>
                    <a:cubicBezTo>
                      <a:pt x="50" y="0"/>
                      <a:pt x="50" y="0"/>
                      <a:pt x="50" y="0"/>
                    </a:cubicBezTo>
                    <a:cubicBezTo>
                      <a:pt x="49" y="1"/>
                      <a:pt x="49" y="1"/>
                      <a:pt x="49" y="1"/>
                    </a:cubicBezTo>
                    <a:cubicBezTo>
                      <a:pt x="49" y="39"/>
                      <a:pt x="49" y="39"/>
                      <a:pt x="49" y="39"/>
                    </a:cubicBezTo>
                    <a:cubicBezTo>
                      <a:pt x="4" y="39"/>
                      <a:pt x="4" y="39"/>
                      <a:pt x="4" y="39"/>
                    </a:cubicBezTo>
                    <a:cubicBezTo>
                      <a:pt x="4" y="36"/>
                      <a:pt x="4" y="36"/>
                      <a:pt x="4" y="36"/>
                    </a:cubicBezTo>
                    <a:cubicBezTo>
                      <a:pt x="6" y="36"/>
                      <a:pt x="6" y="36"/>
                      <a:pt x="6" y="36"/>
                    </a:cubicBezTo>
                    <a:cubicBezTo>
                      <a:pt x="7" y="36"/>
                      <a:pt x="7" y="36"/>
                      <a:pt x="8" y="36"/>
                    </a:cubicBezTo>
                    <a:cubicBezTo>
                      <a:pt x="8" y="35"/>
                      <a:pt x="8" y="34"/>
                      <a:pt x="8" y="34"/>
                    </a:cubicBezTo>
                    <a:cubicBezTo>
                      <a:pt x="8" y="2"/>
                      <a:pt x="8" y="2"/>
                      <a:pt x="8" y="2"/>
                    </a:cubicBezTo>
                    <a:cubicBezTo>
                      <a:pt x="8" y="1"/>
                      <a:pt x="7" y="0"/>
                      <a:pt x="6" y="0"/>
                    </a:cubicBezTo>
                    <a:cubicBezTo>
                      <a:pt x="5" y="0"/>
                      <a:pt x="4" y="1"/>
                      <a:pt x="4" y="2"/>
                    </a:cubicBezTo>
                    <a:cubicBezTo>
                      <a:pt x="4" y="32"/>
                      <a:pt x="4" y="32"/>
                      <a:pt x="4" y="32"/>
                    </a:cubicBezTo>
                    <a:cubicBezTo>
                      <a:pt x="2" y="32"/>
                      <a:pt x="2" y="32"/>
                      <a:pt x="2" y="32"/>
                    </a:cubicBezTo>
                    <a:cubicBezTo>
                      <a:pt x="1" y="32"/>
                      <a:pt x="1" y="32"/>
                      <a:pt x="0" y="32"/>
                    </a:cubicBezTo>
                    <a:cubicBezTo>
                      <a:pt x="0" y="33"/>
                      <a:pt x="0" y="33"/>
                      <a:pt x="0" y="34"/>
                    </a:cubicBezTo>
                    <a:cubicBezTo>
                      <a:pt x="0" y="41"/>
                      <a:pt x="0" y="41"/>
                      <a:pt x="0" y="41"/>
                    </a:cubicBezTo>
                    <a:cubicBezTo>
                      <a:pt x="0" y="42"/>
                      <a:pt x="0" y="43"/>
                      <a:pt x="0" y="43"/>
                    </a:cubicBezTo>
                    <a:cubicBezTo>
                      <a:pt x="1" y="44"/>
                      <a:pt x="1" y="44"/>
                      <a:pt x="2" y="44"/>
                    </a:cubicBezTo>
                    <a:cubicBezTo>
                      <a:pt x="80" y="44"/>
                      <a:pt x="80" y="44"/>
                      <a:pt x="80" y="44"/>
                    </a:cubicBezTo>
                    <a:cubicBezTo>
                      <a:pt x="81" y="44"/>
                      <a:pt x="82" y="44"/>
                      <a:pt x="82" y="43"/>
                    </a:cubicBezTo>
                    <a:cubicBezTo>
                      <a:pt x="82" y="43"/>
                      <a:pt x="83" y="42"/>
                      <a:pt x="83" y="41"/>
                    </a:cubicBezTo>
                    <a:cubicBezTo>
                      <a:pt x="83" y="34"/>
                      <a:pt x="83" y="34"/>
                      <a:pt x="83" y="34"/>
                    </a:cubicBezTo>
                    <a:cubicBezTo>
                      <a:pt x="83" y="33"/>
                      <a:pt x="82" y="33"/>
                      <a:pt x="82" y="32"/>
                    </a:cubicBezTo>
                    <a:close/>
                    <a:moveTo>
                      <a:pt x="68" y="39"/>
                    </a:moveTo>
                    <a:cubicBezTo>
                      <a:pt x="52" y="39"/>
                      <a:pt x="52" y="39"/>
                      <a:pt x="52" y="39"/>
                    </a:cubicBezTo>
                    <a:cubicBezTo>
                      <a:pt x="52" y="3"/>
                      <a:pt x="52" y="3"/>
                      <a:pt x="52" y="3"/>
                    </a:cubicBezTo>
                    <a:cubicBezTo>
                      <a:pt x="68" y="3"/>
                      <a:pt x="68" y="3"/>
                      <a:pt x="68" y="3"/>
                    </a:cubicBezTo>
                    <a:lnTo>
                      <a:pt x="68" y="39"/>
                    </a:lnTo>
                    <a:close/>
                    <a:moveTo>
                      <a:pt x="13" y="29"/>
                    </a:moveTo>
                    <a:cubicBezTo>
                      <a:pt x="46" y="29"/>
                      <a:pt x="46" y="29"/>
                      <a:pt x="46" y="29"/>
                    </a:cubicBezTo>
                    <a:cubicBezTo>
                      <a:pt x="46" y="29"/>
                      <a:pt x="46" y="29"/>
                      <a:pt x="46" y="29"/>
                    </a:cubicBezTo>
                    <a:cubicBezTo>
                      <a:pt x="47" y="29"/>
                      <a:pt x="47" y="29"/>
                      <a:pt x="47" y="28"/>
                    </a:cubicBezTo>
                    <a:cubicBezTo>
                      <a:pt x="47" y="1"/>
                      <a:pt x="47" y="1"/>
                      <a:pt x="47" y="1"/>
                    </a:cubicBezTo>
                    <a:cubicBezTo>
                      <a:pt x="47" y="1"/>
                      <a:pt x="47" y="1"/>
                      <a:pt x="46" y="0"/>
                    </a:cubicBezTo>
                    <a:cubicBezTo>
                      <a:pt x="46" y="0"/>
                      <a:pt x="46" y="0"/>
                      <a:pt x="46" y="0"/>
                    </a:cubicBezTo>
                    <a:cubicBezTo>
                      <a:pt x="13" y="0"/>
                      <a:pt x="13" y="0"/>
                      <a:pt x="13" y="0"/>
                    </a:cubicBezTo>
                    <a:cubicBezTo>
                      <a:pt x="12" y="0"/>
                      <a:pt x="12" y="0"/>
                      <a:pt x="12" y="0"/>
                    </a:cubicBezTo>
                    <a:cubicBezTo>
                      <a:pt x="11" y="1"/>
                      <a:pt x="11" y="1"/>
                      <a:pt x="11" y="1"/>
                    </a:cubicBezTo>
                    <a:cubicBezTo>
                      <a:pt x="11" y="28"/>
                      <a:pt x="11" y="28"/>
                      <a:pt x="11" y="28"/>
                    </a:cubicBezTo>
                    <a:cubicBezTo>
                      <a:pt x="11" y="29"/>
                      <a:pt x="11" y="29"/>
                      <a:pt x="12" y="29"/>
                    </a:cubicBezTo>
                    <a:cubicBezTo>
                      <a:pt x="12" y="29"/>
                      <a:pt x="12" y="29"/>
                      <a:pt x="13" y="29"/>
                    </a:cubicBezTo>
                    <a:close/>
                    <a:moveTo>
                      <a:pt x="14" y="3"/>
                    </a:moveTo>
                    <a:cubicBezTo>
                      <a:pt x="44" y="3"/>
                      <a:pt x="44" y="3"/>
                      <a:pt x="44" y="3"/>
                    </a:cubicBezTo>
                    <a:cubicBezTo>
                      <a:pt x="44" y="27"/>
                      <a:pt x="44" y="27"/>
                      <a:pt x="44" y="27"/>
                    </a:cubicBezTo>
                    <a:cubicBezTo>
                      <a:pt x="14" y="27"/>
                      <a:pt x="14" y="27"/>
                      <a:pt x="14" y="27"/>
                    </a:cubicBezTo>
                    <a:lnTo>
                      <a:pt x="14" y="3"/>
                    </a:lnTo>
                    <a:close/>
                    <a:moveTo>
                      <a:pt x="55" y="22"/>
                    </a:moveTo>
                    <a:cubicBezTo>
                      <a:pt x="56" y="22"/>
                      <a:pt x="57" y="21"/>
                      <a:pt x="57" y="20"/>
                    </a:cubicBezTo>
                    <a:cubicBezTo>
                      <a:pt x="57" y="19"/>
                      <a:pt x="56" y="18"/>
                      <a:pt x="55" y="18"/>
                    </a:cubicBezTo>
                    <a:cubicBezTo>
                      <a:pt x="54" y="18"/>
                      <a:pt x="53" y="19"/>
                      <a:pt x="53" y="20"/>
                    </a:cubicBezTo>
                    <a:cubicBezTo>
                      <a:pt x="53" y="21"/>
                      <a:pt x="54" y="22"/>
                      <a:pt x="5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grpSp>
        <p:grpSp>
          <p:nvGrpSpPr>
            <p:cNvPr id="115" name="Group 114"/>
            <p:cNvGrpSpPr/>
            <p:nvPr/>
          </p:nvGrpSpPr>
          <p:grpSpPr>
            <a:xfrm>
              <a:off x="11025884" y="3761174"/>
              <a:ext cx="677863" cy="579438"/>
              <a:chOff x="5616575" y="4487863"/>
              <a:chExt cx="677863" cy="579438"/>
            </a:xfrm>
            <a:solidFill>
              <a:schemeClr val="bg1"/>
            </a:solidFill>
          </p:grpSpPr>
          <p:sp>
            <p:nvSpPr>
              <p:cNvPr id="116" name="Freeform 109"/>
              <p:cNvSpPr>
                <a:spLocks/>
              </p:cNvSpPr>
              <p:nvPr/>
            </p:nvSpPr>
            <p:spPr bwMode="auto">
              <a:xfrm>
                <a:off x="5626100" y="4487863"/>
                <a:ext cx="657225" cy="379413"/>
              </a:xfrm>
              <a:custGeom>
                <a:avLst/>
                <a:gdLst>
                  <a:gd name="T0" fmla="*/ 15 w 66"/>
                  <a:gd name="T1" fmla="*/ 24 h 38"/>
                  <a:gd name="T2" fmla="*/ 17 w 66"/>
                  <a:gd name="T3" fmla="*/ 15 h 38"/>
                  <a:gd name="T4" fmla="*/ 23 w 66"/>
                  <a:gd name="T5" fmla="*/ 7 h 38"/>
                  <a:gd name="T6" fmla="*/ 33 w 66"/>
                  <a:gd name="T7" fmla="*/ 5 h 38"/>
                  <a:gd name="T8" fmla="*/ 41 w 66"/>
                  <a:gd name="T9" fmla="*/ 7 h 38"/>
                  <a:gd name="T10" fmla="*/ 47 w 66"/>
                  <a:gd name="T11" fmla="*/ 12 h 38"/>
                  <a:gd name="T12" fmla="*/ 49 w 66"/>
                  <a:gd name="T13" fmla="*/ 19 h 38"/>
                  <a:gd name="T14" fmla="*/ 45 w 66"/>
                  <a:gd name="T15" fmla="*/ 29 h 38"/>
                  <a:gd name="T16" fmla="*/ 38 w 66"/>
                  <a:gd name="T17" fmla="*/ 32 h 38"/>
                  <a:gd name="T18" fmla="*/ 36 w 66"/>
                  <a:gd name="T19" fmla="*/ 32 h 38"/>
                  <a:gd name="T20" fmla="*/ 35 w 66"/>
                  <a:gd name="T21" fmla="*/ 31 h 38"/>
                  <a:gd name="T22" fmla="*/ 34 w 66"/>
                  <a:gd name="T23" fmla="*/ 29 h 38"/>
                  <a:gd name="T24" fmla="*/ 32 w 66"/>
                  <a:gd name="T25" fmla="*/ 32 h 38"/>
                  <a:gd name="T26" fmla="*/ 29 w 66"/>
                  <a:gd name="T27" fmla="*/ 32 h 38"/>
                  <a:gd name="T28" fmla="*/ 25 w 66"/>
                  <a:gd name="T29" fmla="*/ 31 h 38"/>
                  <a:gd name="T30" fmla="*/ 23 w 66"/>
                  <a:gd name="T31" fmla="*/ 28 h 38"/>
                  <a:gd name="T32" fmla="*/ 22 w 66"/>
                  <a:gd name="T33" fmla="*/ 24 h 38"/>
                  <a:gd name="T34" fmla="*/ 23 w 66"/>
                  <a:gd name="T35" fmla="*/ 18 h 38"/>
                  <a:gd name="T36" fmla="*/ 27 w 66"/>
                  <a:gd name="T37" fmla="*/ 14 h 38"/>
                  <a:gd name="T38" fmla="*/ 31 w 66"/>
                  <a:gd name="T39" fmla="*/ 12 h 38"/>
                  <a:gd name="T40" fmla="*/ 35 w 66"/>
                  <a:gd name="T41" fmla="*/ 13 h 38"/>
                  <a:gd name="T42" fmla="*/ 37 w 66"/>
                  <a:gd name="T43" fmla="*/ 16 h 38"/>
                  <a:gd name="T44" fmla="*/ 38 w 66"/>
                  <a:gd name="T45" fmla="*/ 13 h 38"/>
                  <a:gd name="T46" fmla="*/ 41 w 66"/>
                  <a:gd name="T47" fmla="*/ 13 h 38"/>
                  <a:gd name="T48" fmla="*/ 38 w 66"/>
                  <a:gd name="T49" fmla="*/ 25 h 38"/>
                  <a:gd name="T50" fmla="*/ 38 w 66"/>
                  <a:gd name="T51" fmla="*/ 28 h 38"/>
                  <a:gd name="T52" fmla="*/ 38 w 66"/>
                  <a:gd name="T53" fmla="*/ 29 h 38"/>
                  <a:gd name="T54" fmla="*/ 39 w 66"/>
                  <a:gd name="T55" fmla="*/ 29 h 38"/>
                  <a:gd name="T56" fmla="*/ 42 w 66"/>
                  <a:gd name="T57" fmla="*/ 28 h 38"/>
                  <a:gd name="T58" fmla="*/ 45 w 66"/>
                  <a:gd name="T59" fmla="*/ 24 h 38"/>
                  <a:gd name="T60" fmla="*/ 46 w 66"/>
                  <a:gd name="T61" fmla="*/ 19 h 38"/>
                  <a:gd name="T62" fmla="*/ 45 w 66"/>
                  <a:gd name="T63" fmla="*/ 13 h 38"/>
                  <a:gd name="T64" fmla="*/ 40 w 66"/>
                  <a:gd name="T65" fmla="*/ 9 h 38"/>
                  <a:gd name="T66" fmla="*/ 33 w 66"/>
                  <a:gd name="T67" fmla="*/ 7 h 38"/>
                  <a:gd name="T68" fmla="*/ 25 w 66"/>
                  <a:gd name="T69" fmla="*/ 9 h 38"/>
                  <a:gd name="T70" fmla="*/ 19 w 66"/>
                  <a:gd name="T71" fmla="*/ 15 h 38"/>
                  <a:gd name="T72" fmla="*/ 17 w 66"/>
                  <a:gd name="T73" fmla="*/ 23 h 38"/>
                  <a:gd name="T74" fmla="*/ 19 w 66"/>
                  <a:gd name="T75" fmla="*/ 31 h 38"/>
                  <a:gd name="T76" fmla="*/ 25 w 66"/>
                  <a:gd name="T77" fmla="*/ 36 h 38"/>
                  <a:gd name="T78" fmla="*/ 33 w 66"/>
                  <a:gd name="T79" fmla="*/ 38 h 38"/>
                  <a:gd name="T80" fmla="*/ 42 w 66"/>
                  <a:gd name="T81" fmla="*/ 36 h 38"/>
                  <a:gd name="T82" fmla="*/ 47 w 66"/>
                  <a:gd name="T83" fmla="*/ 31 h 38"/>
                  <a:gd name="T84" fmla="*/ 49 w 66"/>
                  <a:gd name="T85" fmla="*/ 32 h 38"/>
                  <a:gd name="T86" fmla="*/ 66 w 66"/>
                  <a:gd name="T87" fmla="*/ 21 h 38"/>
                  <a:gd name="T88" fmla="*/ 33 w 66"/>
                  <a:gd name="T89" fmla="*/ 0 h 38"/>
                  <a:gd name="T90" fmla="*/ 0 w 66"/>
                  <a:gd name="T91" fmla="*/ 21 h 38"/>
                  <a:gd name="T92" fmla="*/ 16 w 66"/>
                  <a:gd name="T93" fmla="*/ 32 h 38"/>
                  <a:gd name="T94" fmla="*/ 16 w 66"/>
                  <a:gd name="T95" fmla="*/ 31 h 38"/>
                  <a:gd name="T96" fmla="*/ 15 w 66"/>
                  <a:gd name="T9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 h="38">
                    <a:moveTo>
                      <a:pt x="15" y="24"/>
                    </a:moveTo>
                    <a:cubicBezTo>
                      <a:pt x="15" y="21"/>
                      <a:pt x="15" y="18"/>
                      <a:pt x="17" y="15"/>
                    </a:cubicBezTo>
                    <a:cubicBezTo>
                      <a:pt x="18" y="12"/>
                      <a:pt x="20" y="9"/>
                      <a:pt x="23" y="7"/>
                    </a:cubicBezTo>
                    <a:cubicBezTo>
                      <a:pt x="26" y="6"/>
                      <a:pt x="29" y="5"/>
                      <a:pt x="33" y="5"/>
                    </a:cubicBezTo>
                    <a:cubicBezTo>
                      <a:pt x="36" y="5"/>
                      <a:pt x="39" y="5"/>
                      <a:pt x="41" y="7"/>
                    </a:cubicBezTo>
                    <a:cubicBezTo>
                      <a:pt x="44" y="8"/>
                      <a:pt x="46" y="10"/>
                      <a:pt x="47" y="12"/>
                    </a:cubicBezTo>
                    <a:cubicBezTo>
                      <a:pt x="48" y="14"/>
                      <a:pt x="49" y="17"/>
                      <a:pt x="49" y="19"/>
                    </a:cubicBezTo>
                    <a:cubicBezTo>
                      <a:pt x="49" y="23"/>
                      <a:pt x="48" y="26"/>
                      <a:pt x="45" y="29"/>
                    </a:cubicBezTo>
                    <a:cubicBezTo>
                      <a:pt x="43" y="31"/>
                      <a:pt x="40" y="32"/>
                      <a:pt x="38" y="32"/>
                    </a:cubicBezTo>
                    <a:cubicBezTo>
                      <a:pt x="37" y="32"/>
                      <a:pt x="36" y="32"/>
                      <a:pt x="36" y="32"/>
                    </a:cubicBezTo>
                    <a:cubicBezTo>
                      <a:pt x="35" y="32"/>
                      <a:pt x="35" y="31"/>
                      <a:pt x="35" y="31"/>
                    </a:cubicBezTo>
                    <a:cubicBezTo>
                      <a:pt x="34" y="31"/>
                      <a:pt x="34" y="30"/>
                      <a:pt x="34" y="29"/>
                    </a:cubicBezTo>
                    <a:cubicBezTo>
                      <a:pt x="33" y="30"/>
                      <a:pt x="33" y="31"/>
                      <a:pt x="32" y="32"/>
                    </a:cubicBezTo>
                    <a:cubicBezTo>
                      <a:pt x="31" y="32"/>
                      <a:pt x="30" y="32"/>
                      <a:pt x="29" y="32"/>
                    </a:cubicBezTo>
                    <a:cubicBezTo>
                      <a:pt x="27" y="32"/>
                      <a:pt x="26" y="32"/>
                      <a:pt x="25" y="31"/>
                    </a:cubicBezTo>
                    <a:cubicBezTo>
                      <a:pt x="24" y="31"/>
                      <a:pt x="23" y="30"/>
                      <a:pt x="23" y="28"/>
                    </a:cubicBezTo>
                    <a:cubicBezTo>
                      <a:pt x="22" y="27"/>
                      <a:pt x="22" y="26"/>
                      <a:pt x="22" y="24"/>
                    </a:cubicBezTo>
                    <a:cubicBezTo>
                      <a:pt x="22" y="22"/>
                      <a:pt x="22" y="20"/>
                      <a:pt x="23" y="18"/>
                    </a:cubicBezTo>
                    <a:cubicBezTo>
                      <a:pt x="24" y="16"/>
                      <a:pt x="26" y="15"/>
                      <a:pt x="27" y="14"/>
                    </a:cubicBezTo>
                    <a:cubicBezTo>
                      <a:pt x="29" y="13"/>
                      <a:pt x="30" y="12"/>
                      <a:pt x="31" y="12"/>
                    </a:cubicBezTo>
                    <a:cubicBezTo>
                      <a:pt x="33" y="12"/>
                      <a:pt x="34" y="13"/>
                      <a:pt x="35" y="13"/>
                    </a:cubicBezTo>
                    <a:cubicBezTo>
                      <a:pt x="35" y="14"/>
                      <a:pt x="36" y="14"/>
                      <a:pt x="37" y="16"/>
                    </a:cubicBezTo>
                    <a:cubicBezTo>
                      <a:pt x="38" y="13"/>
                      <a:pt x="38" y="13"/>
                      <a:pt x="38" y="13"/>
                    </a:cubicBezTo>
                    <a:cubicBezTo>
                      <a:pt x="41" y="13"/>
                      <a:pt x="41" y="13"/>
                      <a:pt x="41" y="13"/>
                    </a:cubicBezTo>
                    <a:cubicBezTo>
                      <a:pt x="38" y="25"/>
                      <a:pt x="38" y="25"/>
                      <a:pt x="38" y="25"/>
                    </a:cubicBezTo>
                    <a:cubicBezTo>
                      <a:pt x="38" y="27"/>
                      <a:pt x="38" y="28"/>
                      <a:pt x="38" y="28"/>
                    </a:cubicBezTo>
                    <a:cubicBezTo>
                      <a:pt x="38" y="28"/>
                      <a:pt x="38" y="29"/>
                      <a:pt x="38" y="29"/>
                    </a:cubicBezTo>
                    <a:cubicBezTo>
                      <a:pt x="38" y="29"/>
                      <a:pt x="39" y="29"/>
                      <a:pt x="39" y="29"/>
                    </a:cubicBezTo>
                    <a:cubicBezTo>
                      <a:pt x="40" y="29"/>
                      <a:pt x="41" y="29"/>
                      <a:pt x="42" y="28"/>
                    </a:cubicBezTo>
                    <a:cubicBezTo>
                      <a:pt x="43" y="27"/>
                      <a:pt x="44" y="26"/>
                      <a:pt x="45" y="24"/>
                    </a:cubicBezTo>
                    <a:cubicBezTo>
                      <a:pt x="46" y="23"/>
                      <a:pt x="46" y="21"/>
                      <a:pt x="46" y="19"/>
                    </a:cubicBezTo>
                    <a:cubicBezTo>
                      <a:pt x="46" y="17"/>
                      <a:pt x="46" y="15"/>
                      <a:pt x="45" y="13"/>
                    </a:cubicBezTo>
                    <a:cubicBezTo>
                      <a:pt x="44" y="11"/>
                      <a:pt x="42" y="10"/>
                      <a:pt x="40" y="9"/>
                    </a:cubicBezTo>
                    <a:cubicBezTo>
                      <a:pt x="38" y="8"/>
                      <a:pt x="35" y="7"/>
                      <a:pt x="33" y="7"/>
                    </a:cubicBezTo>
                    <a:cubicBezTo>
                      <a:pt x="30" y="7"/>
                      <a:pt x="27" y="8"/>
                      <a:pt x="25" y="9"/>
                    </a:cubicBezTo>
                    <a:cubicBezTo>
                      <a:pt x="23" y="11"/>
                      <a:pt x="21" y="13"/>
                      <a:pt x="19" y="15"/>
                    </a:cubicBezTo>
                    <a:cubicBezTo>
                      <a:pt x="18" y="18"/>
                      <a:pt x="17" y="20"/>
                      <a:pt x="17" y="23"/>
                    </a:cubicBezTo>
                    <a:cubicBezTo>
                      <a:pt x="17" y="26"/>
                      <a:pt x="18" y="29"/>
                      <a:pt x="19" y="31"/>
                    </a:cubicBezTo>
                    <a:cubicBezTo>
                      <a:pt x="21" y="33"/>
                      <a:pt x="23" y="35"/>
                      <a:pt x="25" y="36"/>
                    </a:cubicBezTo>
                    <a:cubicBezTo>
                      <a:pt x="28" y="37"/>
                      <a:pt x="30" y="38"/>
                      <a:pt x="33" y="38"/>
                    </a:cubicBezTo>
                    <a:cubicBezTo>
                      <a:pt x="37" y="38"/>
                      <a:pt x="39" y="37"/>
                      <a:pt x="42" y="36"/>
                    </a:cubicBezTo>
                    <a:cubicBezTo>
                      <a:pt x="44" y="35"/>
                      <a:pt x="46" y="33"/>
                      <a:pt x="47" y="31"/>
                    </a:cubicBezTo>
                    <a:cubicBezTo>
                      <a:pt x="49" y="32"/>
                      <a:pt x="49" y="32"/>
                      <a:pt x="49" y="32"/>
                    </a:cubicBezTo>
                    <a:cubicBezTo>
                      <a:pt x="66" y="21"/>
                      <a:pt x="66" y="21"/>
                      <a:pt x="66" y="21"/>
                    </a:cubicBezTo>
                    <a:cubicBezTo>
                      <a:pt x="33" y="0"/>
                      <a:pt x="33" y="0"/>
                      <a:pt x="33" y="0"/>
                    </a:cubicBezTo>
                    <a:cubicBezTo>
                      <a:pt x="0" y="21"/>
                      <a:pt x="0" y="21"/>
                      <a:pt x="0" y="21"/>
                    </a:cubicBezTo>
                    <a:cubicBezTo>
                      <a:pt x="16" y="32"/>
                      <a:pt x="16" y="32"/>
                      <a:pt x="16" y="32"/>
                    </a:cubicBezTo>
                    <a:cubicBezTo>
                      <a:pt x="16" y="31"/>
                      <a:pt x="16" y="31"/>
                      <a:pt x="16" y="31"/>
                    </a:cubicBezTo>
                    <a:cubicBezTo>
                      <a:pt x="15" y="29"/>
                      <a:pt x="15" y="26"/>
                      <a:pt x="1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17" name="Freeform 110"/>
              <p:cNvSpPr>
                <a:spLocks/>
              </p:cNvSpPr>
              <p:nvPr/>
            </p:nvSpPr>
            <p:spPr bwMode="auto">
              <a:xfrm>
                <a:off x="5875338" y="4637088"/>
                <a:ext cx="109538" cy="150813"/>
              </a:xfrm>
              <a:custGeom>
                <a:avLst/>
                <a:gdLst>
                  <a:gd name="T0" fmla="*/ 7 w 11"/>
                  <a:gd name="T1" fmla="*/ 0 h 15"/>
                  <a:gd name="T2" fmla="*/ 4 w 11"/>
                  <a:gd name="T3" fmla="*/ 1 h 15"/>
                  <a:gd name="T4" fmla="*/ 2 w 11"/>
                  <a:gd name="T5" fmla="*/ 3 h 15"/>
                  <a:gd name="T6" fmla="*/ 1 w 11"/>
                  <a:gd name="T7" fmla="*/ 6 h 15"/>
                  <a:gd name="T8" fmla="*/ 0 w 11"/>
                  <a:gd name="T9" fmla="*/ 9 h 15"/>
                  <a:gd name="T10" fmla="*/ 1 w 11"/>
                  <a:gd name="T11" fmla="*/ 13 h 15"/>
                  <a:gd name="T12" fmla="*/ 4 w 11"/>
                  <a:gd name="T13" fmla="*/ 15 h 15"/>
                  <a:gd name="T14" fmla="*/ 6 w 11"/>
                  <a:gd name="T15" fmla="*/ 14 h 15"/>
                  <a:gd name="T16" fmla="*/ 9 w 11"/>
                  <a:gd name="T17" fmla="*/ 12 h 15"/>
                  <a:gd name="T18" fmla="*/ 10 w 11"/>
                  <a:gd name="T19" fmla="*/ 9 h 15"/>
                  <a:gd name="T20" fmla="*/ 11 w 11"/>
                  <a:gd name="T21" fmla="*/ 5 h 15"/>
                  <a:gd name="T22" fmla="*/ 10 w 11"/>
                  <a:gd name="T23" fmla="*/ 1 h 15"/>
                  <a:gd name="T24" fmla="*/ 7 w 1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5">
                    <a:moveTo>
                      <a:pt x="7" y="0"/>
                    </a:moveTo>
                    <a:cubicBezTo>
                      <a:pt x="6" y="0"/>
                      <a:pt x="5" y="0"/>
                      <a:pt x="4" y="1"/>
                    </a:cubicBezTo>
                    <a:cubicBezTo>
                      <a:pt x="4" y="1"/>
                      <a:pt x="3" y="2"/>
                      <a:pt x="2" y="3"/>
                    </a:cubicBezTo>
                    <a:cubicBezTo>
                      <a:pt x="2" y="3"/>
                      <a:pt x="1" y="5"/>
                      <a:pt x="1" y="6"/>
                    </a:cubicBezTo>
                    <a:cubicBezTo>
                      <a:pt x="0" y="7"/>
                      <a:pt x="0" y="8"/>
                      <a:pt x="0" y="9"/>
                    </a:cubicBezTo>
                    <a:cubicBezTo>
                      <a:pt x="0" y="11"/>
                      <a:pt x="1" y="12"/>
                      <a:pt x="1" y="13"/>
                    </a:cubicBezTo>
                    <a:cubicBezTo>
                      <a:pt x="2" y="14"/>
                      <a:pt x="3" y="15"/>
                      <a:pt x="4" y="15"/>
                    </a:cubicBezTo>
                    <a:cubicBezTo>
                      <a:pt x="5" y="15"/>
                      <a:pt x="6" y="14"/>
                      <a:pt x="6" y="14"/>
                    </a:cubicBezTo>
                    <a:cubicBezTo>
                      <a:pt x="7" y="14"/>
                      <a:pt x="8" y="13"/>
                      <a:pt x="9" y="12"/>
                    </a:cubicBezTo>
                    <a:cubicBezTo>
                      <a:pt x="9" y="11"/>
                      <a:pt x="10" y="10"/>
                      <a:pt x="10" y="9"/>
                    </a:cubicBezTo>
                    <a:cubicBezTo>
                      <a:pt x="11" y="8"/>
                      <a:pt x="11" y="7"/>
                      <a:pt x="11" y="5"/>
                    </a:cubicBezTo>
                    <a:cubicBezTo>
                      <a:pt x="11" y="4"/>
                      <a:pt x="11" y="2"/>
                      <a:pt x="10" y="1"/>
                    </a:cubicBezTo>
                    <a:cubicBezTo>
                      <a:pt x="9" y="0"/>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18" name="Freeform 111"/>
              <p:cNvSpPr>
                <a:spLocks/>
              </p:cNvSpPr>
              <p:nvPr/>
            </p:nvSpPr>
            <p:spPr bwMode="auto">
              <a:xfrm>
                <a:off x="5915025" y="4886325"/>
                <a:ext cx="69850" cy="20638"/>
              </a:xfrm>
              <a:custGeom>
                <a:avLst/>
                <a:gdLst>
                  <a:gd name="T0" fmla="*/ 0 w 7"/>
                  <a:gd name="T1" fmla="*/ 0 h 2"/>
                  <a:gd name="T2" fmla="*/ 4 w 7"/>
                  <a:gd name="T3" fmla="*/ 2 h 2"/>
                  <a:gd name="T4" fmla="*/ 7 w 7"/>
                  <a:gd name="T5" fmla="*/ 0 h 2"/>
                  <a:gd name="T6" fmla="*/ 5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cubicBezTo>
                      <a:pt x="4" y="2"/>
                      <a:pt x="4" y="2"/>
                      <a:pt x="4" y="2"/>
                    </a:cubicBezTo>
                    <a:cubicBezTo>
                      <a:pt x="7" y="0"/>
                      <a:pt x="7" y="0"/>
                      <a:pt x="7" y="0"/>
                    </a:cubicBezTo>
                    <a:cubicBezTo>
                      <a:pt x="6" y="0"/>
                      <a:pt x="6" y="0"/>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19" name="Freeform 112"/>
              <p:cNvSpPr>
                <a:spLocks/>
              </p:cNvSpPr>
              <p:nvPr/>
            </p:nvSpPr>
            <p:spPr bwMode="auto">
              <a:xfrm>
                <a:off x="5616575" y="4706938"/>
                <a:ext cx="328613" cy="360363"/>
              </a:xfrm>
              <a:custGeom>
                <a:avLst/>
                <a:gdLst>
                  <a:gd name="T0" fmla="*/ 0 w 207"/>
                  <a:gd name="T1" fmla="*/ 227 h 227"/>
                  <a:gd name="T2" fmla="*/ 207 w 207"/>
                  <a:gd name="T3" fmla="*/ 132 h 227"/>
                  <a:gd name="T4" fmla="*/ 0 w 207"/>
                  <a:gd name="T5" fmla="*/ 0 h 227"/>
                  <a:gd name="T6" fmla="*/ 0 w 207"/>
                  <a:gd name="T7" fmla="*/ 227 h 227"/>
                  <a:gd name="T8" fmla="*/ 0 w 207"/>
                  <a:gd name="T9" fmla="*/ 227 h 227"/>
                </a:gdLst>
                <a:ahLst/>
                <a:cxnLst>
                  <a:cxn ang="0">
                    <a:pos x="T0" y="T1"/>
                  </a:cxn>
                  <a:cxn ang="0">
                    <a:pos x="T2" y="T3"/>
                  </a:cxn>
                  <a:cxn ang="0">
                    <a:pos x="T4" y="T5"/>
                  </a:cxn>
                  <a:cxn ang="0">
                    <a:pos x="T6" y="T7"/>
                  </a:cxn>
                  <a:cxn ang="0">
                    <a:pos x="T8" y="T9"/>
                  </a:cxn>
                </a:cxnLst>
                <a:rect l="0" t="0" r="r" b="b"/>
                <a:pathLst>
                  <a:path w="207" h="227">
                    <a:moveTo>
                      <a:pt x="0" y="227"/>
                    </a:moveTo>
                    <a:lnTo>
                      <a:pt x="207" y="132"/>
                    </a:lnTo>
                    <a:lnTo>
                      <a:pt x="0" y="0"/>
                    </a:lnTo>
                    <a:lnTo>
                      <a:pt x="0" y="227"/>
                    </a:lnTo>
                    <a:lnTo>
                      <a:pt x="0"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20" name="Freeform 113"/>
              <p:cNvSpPr>
                <a:spLocks/>
              </p:cNvSpPr>
              <p:nvPr/>
            </p:nvSpPr>
            <p:spPr bwMode="auto">
              <a:xfrm>
                <a:off x="5965825" y="4706938"/>
                <a:ext cx="328613" cy="360363"/>
              </a:xfrm>
              <a:custGeom>
                <a:avLst/>
                <a:gdLst>
                  <a:gd name="T0" fmla="*/ 0 w 207"/>
                  <a:gd name="T1" fmla="*/ 132 h 227"/>
                  <a:gd name="T2" fmla="*/ 207 w 207"/>
                  <a:gd name="T3" fmla="*/ 227 h 227"/>
                  <a:gd name="T4" fmla="*/ 207 w 207"/>
                  <a:gd name="T5" fmla="*/ 0 h 227"/>
                  <a:gd name="T6" fmla="*/ 0 w 207"/>
                  <a:gd name="T7" fmla="*/ 132 h 227"/>
                  <a:gd name="T8" fmla="*/ 0 w 207"/>
                  <a:gd name="T9" fmla="*/ 132 h 227"/>
                </a:gdLst>
                <a:ahLst/>
                <a:cxnLst>
                  <a:cxn ang="0">
                    <a:pos x="T0" y="T1"/>
                  </a:cxn>
                  <a:cxn ang="0">
                    <a:pos x="T2" y="T3"/>
                  </a:cxn>
                  <a:cxn ang="0">
                    <a:pos x="T4" y="T5"/>
                  </a:cxn>
                  <a:cxn ang="0">
                    <a:pos x="T6" y="T7"/>
                  </a:cxn>
                  <a:cxn ang="0">
                    <a:pos x="T8" y="T9"/>
                  </a:cxn>
                </a:cxnLst>
                <a:rect l="0" t="0" r="r" b="b"/>
                <a:pathLst>
                  <a:path w="207" h="227">
                    <a:moveTo>
                      <a:pt x="0" y="132"/>
                    </a:moveTo>
                    <a:lnTo>
                      <a:pt x="207" y="227"/>
                    </a:lnTo>
                    <a:lnTo>
                      <a:pt x="207" y="0"/>
                    </a:lnTo>
                    <a:lnTo>
                      <a:pt x="0" y="132"/>
                    </a:lnTo>
                    <a:lnTo>
                      <a:pt x="0"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21" name="Freeform 114"/>
              <p:cNvSpPr>
                <a:spLocks/>
              </p:cNvSpPr>
              <p:nvPr/>
            </p:nvSpPr>
            <p:spPr bwMode="auto">
              <a:xfrm>
                <a:off x="5635625" y="4927600"/>
                <a:ext cx="638175" cy="139700"/>
              </a:xfrm>
              <a:custGeom>
                <a:avLst/>
                <a:gdLst>
                  <a:gd name="T0" fmla="*/ 0 w 402"/>
                  <a:gd name="T1" fmla="*/ 88 h 88"/>
                  <a:gd name="T2" fmla="*/ 402 w 402"/>
                  <a:gd name="T3" fmla="*/ 88 h 88"/>
                  <a:gd name="T4" fmla="*/ 201 w 402"/>
                  <a:gd name="T5" fmla="*/ 0 h 88"/>
                  <a:gd name="T6" fmla="*/ 0 w 402"/>
                  <a:gd name="T7" fmla="*/ 88 h 88"/>
                  <a:gd name="T8" fmla="*/ 0 w 402"/>
                  <a:gd name="T9" fmla="*/ 88 h 88"/>
                </a:gdLst>
                <a:ahLst/>
                <a:cxnLst>
                  <a:cxn ang="0">
                    <a:pos x="T0" y="T1"/>
                  </a:cxn>
                  <a:cxn ang="0">
                    <a:pos x="T2" y="T3"/>
                  </a:cxn>
                  <a:cxn ang="0">
                    <a:pos x="T4" y="T5"/>
                  </a:cxn>
                  <a:cxn ang="0">
                    <a:pos x="T6" y="T7"/>
                  </a:cxn>
                  <a:cxn ang="0">
                    <a:pos x="T8" y="T9"/>
                  </a:cxn>
                </a:cxnLst>
                <a:rect l="0" t="0" r="r" b="b"/>
                <a:pathLst>
                  <a:path w="402" h="88">
                    <a:moveTo>
                      <a:pt x="0" y="88"/>
                    </a:moveTo>
                    <a:lnTo>
                      <a:pt x="402" y="88"/>
                    </a:lnTo>
                    <a:lnTo>
                      <a:pt x="201" y="0"/>
                    </a:lnTo>
                    <a:lnTo>
                      <a:pt x="0" y="88"/>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grpSp>
        <p:grpSp>
          <p:nvGrpSpPr>
            <p:cNvPr id="122" name="Group 121"/>
            <p:cNvGrpSpPr/>
            <p:nvPr/>
          </p:nvGrpSpPr>
          <p:grpSpPr>
            <a:xfrm>
              <a:off x="9347047" y="2814209"/>
              <a:ext cx="990796" cy="1129630"/>
              <a:chOff x="5660495" y="4870569"/>
              <a:chExt cx="498475" cy="568325"/>
            </a:xfrm>
            <a:solidFill>
              <a:schemeClr val="tx2"/>
            </a:solidFill>
          </p:grpSpPr>
          <p:sp>
            <p:nvSpPr>
              <p:cNvPr id="123" name="Freeform 117"/>
              <p:cNvSpPr>
                <a:spLocks/>
              </p:cNvSpPr>
              <p:nvPr/>
            </p:nvSpPr>
            <p:spPr bwMode="auto">
              <a:xfrm>
                <a:off x="5660495" y="5159494"/>
                <a:ext cx="498475" cy="279400"/>
              </a:xfrm>
              <a:custGeom>
                <a:avLst/>
                <a:gdLst>
                  <a:gd name="T0" fmla="*/ 13 w 50"/>
                  <a:gd name="T1" fmla="*/ 0 h 28"/>
                  <a:gd name="T2" fmla="*/ 16 w 50"/>
                  <a:gd name="T3" fmla="*/ 0 h 28"/>
                  <a:gd name="T4" fmla="*/ 25 w 50"/>
                  <a:gd name="T5" fmla="*/ 15 h 28"/>
                  <a:gd name="T6" fmla="*/ 34 w 50"/>
                  <a:gd name="T7" fmla="*/ 0 h 28"/>
                  <a:gd name="T8" fmla="*/ 37 w 50"/>
                  <a:gd name="T9" fmla="*/ 0 h 28"/>
                  <a:gd name="T10" fmla="*/ 50 w 50"/>
                  <a:gd name="T11" fmla="*/ 13 h 28"/>
                  <a:gd name="T12" fmla="*/ 50 w 50"/>
                  <a:gd name="T13" fmla="*/ 28 h 28"/>
                  <a:gd name="T14" fmla="*/ 0 w 50"/>
                  <a:gd name="T15" fmla="*/ 28 h 28"/>
                  <a:gd name="T16" fmla="*/ 0 w 50"/>
                  <a:gd name="T17" fmla="*/ 13 h 28"/>
                  <a:gd name="T18" fmla="*/ 13 w 50"/>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8">
                    <a:moveTo>
                      <a:pt x="13" y="0"/>
                    </a:moveTo>
                    <a:cubicBezTo>
                      <a:pt x="16" y="0"/>
                      <a:pt x="16" y="0"/>
                      <a:pt x="16" y="0"/>
                    </a:cubicBezTo>
                    <a:cubicBezTo>
                      <a:pt x="25" y="15"/>
                      <a:pt x="25" y="15"/>
                      <a:pt x="25" y="15"/>
                    </a:cubicBezTo>
                    <a:cubicBezTo>
                      <a:pt x="34" y="0"/>
                      <a:pt x="34" y="0"/>
                      <a:pt x="34" y="0"/>
                    </a:cubicBezTo>
                    <a:cubicBezTo>
                      <a:pt x="37" y="0"/>
                      <a:pt x="37" y="0"/>
                      <a:pt x="37" y="0"/>
                    </a:cubicBezTo>
                    <a:cubicBezTo>
                      <a:pt x="44" y="0"/>
                      <a:pt x="50" y="6"/>
                      <a:pt x="50" y="13"/>
                    </a:cubicBezTo>
                    <a:cubicBezTo>
                      <a:pt x="50" y="28"/>
                      <a:pt x="50" y="28"/>
                      <a:pt x="50" y="28"/>
                    </a:cubicBezTo>
                    <a:cubicBezTo>
                      <a:pt x="0" y="28"/>
                      <a:pt x="0" y="28"/>
                      <a:pt x="0" y="28"/>
                    </a:cubicBezTo>
                    <a:cubicBezTo>
                      <a:pt x="0" y="13"/>
                      <a:pt x="0" y="13"/>
                      <a:pt x="0" y="13"/>
                    </a:cubicBezTo>
                    <a:cubicBezTo>
                      <a:pt x="0" y="6"/>
                      <a:pt x="6" y="0"/>
                      <a:pt x="1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24" name="Oval 118"/>
              <p:cNvSpPr>
                <a:spLocks noChangeArrowheads="1"/>
              </p:cNvSpPr>
              <p:nvPr/>
            </p:nvSpPr>
            <p:spPr bwMode="auto">
              <a:xfrm>
                <a:off x="5779557" y="4870569"/>
                <a:ext cx="269875" cy="268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grpSp>
        <p:grpSp>
          <p:nvGrpSpPr>
            <p:cNvPr id="125" name="Group 124"/>
            <p:cNvGrpSpPr/>
            <p:nvPr/>
          </p:nvGrpSpPr>
          <p:grpSpPr>
            <a:xfrm>
              <a:off x="8748237" y="2059018"/>
              <a:ext cx="397513" cy="498899"/>
              <a:chOff x="3965044" y="4680069"/>
              <a:chExt cx="628650" cy="788987"/>
            </a:xfrm>
            <a:solidFill>
              <a:schemeClr val="bg1"/>
            </a:solidFill>
          </p:grpSpPr>
          <p:sp>
            <p:nvSpPr>
              <p:cNvPr id="126" name="Freeform 123"/>
              <p:cNvSpPr>
                <a:spLocks noEditPoints="1"/>
              </p:cNvSpPr>
              <p:nvPr/>
            </p:nvSpPr>
            <p:spPr bwMode="auto">
              <a:xfrm>
                <a:off x="3965044" y="4840406"/>
                <a:ext cx="388938" cy="628650"/>
              </a:xfrm>
              <a:custGeom>
                <a:avLst/>
                <a:gdLst>
                  <a:gd name="T0" fmla="*/ 33 w 39"/>
                  <a:gd name="T1" fmla="*/ 49 h 63"/>
                  <a:gd name="T2" fmla="*/ 6 w 39"/>
                  <a:gd name="T3" fmla="*/ 49 h 63"/>
                  <a:gd name="T4" fmla="*/ 6 w 39"/>
                  <a:gd name="T5" fmla="*/ 9 h 63"/>
                  <a:gd name="T6" fmla="*/ 6 w 39"/>
                  <a:gd name="T7" fmla="*/ 9 h 63"/>
                  <a:gd name="T8" fmla="*/ 16 w 39"/>
                  <a:gd name="T9" fmla="*/ 9 h 63"/>
                  <a:gd name="T10" fmla="*/ 14 w 39"/>
                  <a:gd name="T11" fmla="*/ 0 h 63"/>
                  <a:gd name="T12" fmla="*/ 14 w 39"/>
                  <a:gd name="T13" fmla="*/ 0 h 63"/>
                  <a:gd name="T14" fmla="*/ 5 w 39"/>
                  <a:gd name="T15" fmla="*/ 0 h 63"/>
                  <a:gd name="T16" fmla="*/ 0 w 39"/>
                  <a:gd name="T17" fmla="*/ 5 h 63"/>
                  <a:gd name="T18" fmla="*/ 0 w 39"/>
                  <a:gd name="T19" fmla="*/ 7 h 63"/>
                  <a:gd name="T20" fmla="*/ 0 w 39"/>
                  <a:gd name="T21" fmla="*/ 9 h 63"/>
                  <a:gd name="T22" fmla="*/ 0 w 39"/>
                  <a:gd name="T23" fmla="*/ 50 h 63"/>
                  <a:gd name="T24" fmla="*/ 0 w 39"/>
                  <a:gd name="T25" fmla="*/ 55 h 63"/>
                  <a:gd name="T26" fmla="*/ 0 w 39"/>
                  <a:gd name="T27" fmla="*/ 55 h 63"/>
                  <a:gd name="T28" fmla="*/ 8 w 39"/>
                  <a:gd name="T29" fmla="*/ 63 h 63"/>
                  <a:gd name="T30" fmla="*/ 32 w 39"/>
                  <a:gd name="T31" fmla="*/ 63 h 63"/>
                  <a:gd name="T32" fmla="*/ 39 w 39"/>
                  <a:gd name="T33" fmla="*/ 55 h 63"/>
                  <a:gd name="T34" fmla="*/ 39 w 39"/>
                  <a:gd name="T35" fmla="*/ 55 h 63"/>
                  <a:gd name="T36" fmla="*/ 39 w 39"/>
                  <a:gd name="T37" fmla="*/ 50 h 63"/>
                  <a:gd name="T38" fmla="*/ 39 w 39"/>
                  <a:gd name="T39" fmla="*/ 22 h 63"/>
                  <a:gd name="T40" fmla="*/ 33 w 39"/>
                  <a:gd name="T41" fmla="*/ 26 h 63"/>
                  <a:gd name="T42" fmla="*/ 33 w 39"/>
                  <a:gd name="T43" fmla="*/ 49 h 63"/>
                  <a:gd name="T44" fmla="*/ 20 w 39"/>
                  <a:gd name="T45" fmla="*/ 60 h 63"/>
                  <a:gd name="T46" fmla="*/ 16 w 39"/>
                  <a:gd name="T47" fmla="*/ 56 h 63"/>
                  <a:gd name="T48" fmla="*/ 20 w 39"/>
                  <a:gd name="T49" fmla="*/ 52 h 63"/>
                  <a:gd name="T50" fmla="*/ 23 w 39"/>
                  <a:gd name="T51" fmla="*/ 56 h 63"/>
                  <a:gd name="T52" fmla="*/ 20 w 39"/>
                  <a:gd name="T53"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3">
                    <a:moveTo>
                      <a:pt x="33" y="49"/>
                    </a:moveTo>
                    <a:cubicBezTo>
                      <a:pt x="6" y="49"/>
                      <a:pt x="6" y="49"/>
                      <a:pt x="6" y="49"/>
                    </a:cubicBezTo>
                    <a:cubicBezTo>
                      <a:pt x="6" y="9"/>
                      <a:pt x="6" y="9"/>
                      <a:pt x="6" y="9"/>
                    </a:cubicBezTo>
                    <a:cubicBezTo>
                      <a:pt x="6" y="9"/>
                      <a:pt x="6" y="9"/>
                      <a:pt x="6" y="9"/>
                    </a:cubicBezTo>
                    <a:cubicBezTo>
                      <a:pt x="16" y="9"/>
                      <a:pt x="16" y="9"/>
                      <a:pt x="16" y="9"/>
                    </a:cubicBezTo>
                    <a:cubicBezTo>
                      <a:pt x="15" y="6"/>
                      <a:pt x="14" y="3"/>
                      <a:pt x="14" y="0"/>
                    </a:cubicBezTo>
                    <a:cubicBezTo>
                      <a:pt x="14" y="0"/>
                      <a:pt x="14" y="0"/>
                      <a:pt x="14" y="0"/>
                    </a:cubicBezTo>
                    <a:cubicBezTo>
                      <a:pt x="5" y="0"/>
                      <a:pt x="5" y="0"/>
                      <a:pt x="5" y="0"/>
                    </a:cubicBezTo>
                    <a:cubicBezTo>
                      <a:pt x="2" y="0"/>
                      <a:pt x="0" y="2"/>
                      <a:pt x="0" y="5"/>
                    </a:cubicBezTo>
                    <a:cubicBezTo>
                      <a:pt x="0" y="7"/>
                      <a:pt x="0" y="7"/>
                      <a:pt x="0" y="7"/>
                    </a:cubicBezTo>
                    <a:cubicBezTo>
                      <a:pt x="0" y="9"/>
                      <a:pt x="0" y="9"/>
                      <a:pt x="0" y="9"/>
                    </a:cubicBezTo>
                    <a:cubicBezTo>
                      <a:pt x="0" y="50"/>
                      <a:pt x="0" y="50"/>
                      <a:pt x="0" y="50"/>
                    </a:cubicBezTo>
                    <a:cubicBezTo>
                      <a:pt x="0" y="55"/>
                      <a:pt x="0" y="55"/>
                      <a:pt x="0" y="55"/>
                    </a:cubicBezTo>
                    <a:cubicBezTo>
                      <a:pt x="0" y="55"/>
                      <a:pt x="0" y="55"/>
                      <a:pt x="0" y="55"/>
                    </a:cubicBezTo>
                    <a:cubicBezTo>
                      <a:pt x="0" y="59"/>
                      <a:pt x="4" y="63"/>
                      <a:pt x="8" y="63"/>
                    </a:cubicBezTo>
                    <a:cubicBezTo>
                      <a:pt x="32" y="63"/>
                      <a:pt x="32" y="63"/>
                      <a:pt x="32" y="63"/>
                    </a:cubicBezTo>
                    <a:cubicBezTo>
                      <a:pt x="36" y="63"/>
                      <a:pt x="39" y="59"/>
                      <a:pt x="39" y="55"/>
                    </a:cubicBezTo>
                    <a:cubicBezTo>
                      <a:pt x="39" y="55"/>
                      <a:pt x="39" y="55"/>
                      <a:pt x="39" y="55"/>
                    </a:cubicBezTo>
                    <a:cubicBezTo>
                      <a:pt x="39" y="50"/>
                      <a:pt x="39" y="50"/>
                      <a:pt x="39" y="50"/>
                    </a:cubicBezTo>
                    <a:cubicBezTo>
                      <a:pt x="39" y="22"/>
                      <a:pt x="39" y="22"/>
                      <a:pt x="39" y="22"/>
                    </a:cubicBezTo>
                    <a:cubicBezTo>
                      <a:pt x="33" y="26"/>
                      <a:pt x="33" y="26"/>
                      <a:pt x="33" y="26"/>
                    </a:cubicBezTo>
                    <a:lnTo>
                      <a:pt x="33" y="49"/>
                    </a:lnTo>
                    <a:close/>
                    <a:moveTo>
                      <a:pt x="20" y="60"/>
                    </a:moveTo>
                    <a:cubicBezTo>
                      <a:pt x="18" y="60"/>
                      <a:pt x="16" y="58"/>
                      <a:pt x="16" y="56"/>
                    </a:cubicBezTo>
                    <a:cubicBezTo>
                      <a:pt x="16" y="54"/>
                      <a:pt x="18" y="52"/>
                      <a:pt x="20" y="52"/>
                    </a:cubicBezTo>
                    <a:cubicBezTo>
                      <a:pt x="22" y="52"/>
                      <a:pt x="23" y="54"/>
                      <a:pt x="23" y="56"/>
                    </a:cubicBezTo>
                    <a:cubicBezTo>
                      <a:pt x="23" y="58"/>
                      <a:pt x="22" y="60"/>
                      <a:pt x="2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27" name="Freeform 124"/>
              <p:cNvSpPr>
                <a:spLocks noEditPoints="1"/>
              </p:cNvSpPr>
              <p:nvPr/>
            </p:nvSpPr>
            <p:spPr bwMode="auto">
              <a:xfrm>
                <a:off x="4155544" y="4680069"/>
                <a:ext cx="438150" cy="430213"/>
              </a:xfrm>
              <a:custGeom>
                <a:avLst/>
                <a:gdLst>
                  <a:gd name="T0" fmla="*/ 22 w 44"/>
                  <a:gd name="T1" fmla="*/ 0 h 43"/>
                  <a:gd name="T2" fmla="*/ 0 w 44"/>
                  <a:gd name="T3" fmla="*/ 16 h 43"/>
                  <a:gd name="T4" fmla="*/ 8 w 44"/>
                  <a:gd name="T5" fmla="*/ 30 h 43"/>
                  <a:gd name="T6" fmla="*/ 4 w 44"/>
                  <a:gd name="T7" fmla="*/ 42 h 43"/>
                  <a:gd name="T8" fmla="*/ 5 w 44"/>
                  <a:gd name="T9" fmla="*/ 43 h 43"/>
                  <a:gd name="T10" fmla="*/ 20 w 44"/>
                  <a:gd name="T11" fmla="*/ 33 h 43"/>
                  <a:gd name="T12" fmla="*/ 22 w 44"/>
                  <a:gd name="T13" fmla="*/ 33 h 43"/>
                  <a:gd name="T14" fmla="*/ 44 w 44"/>
                  <a:gd name="T15" fmla="*/ 16 h 43"/>
                  <a:gd name="T16" fmla="*/ 22 w 44"/>
                  <a:gd name="T17" fmla="*/ 0 h 43"/>
                  <a:gd name="T18" fmla="*/ 11 w 44"/>
                  <a:gd name="T19" fmla="*/ 20 h 43"/>
                  <a:gd name="T20" fmla="*/ 8 w 44"/>
                  <a:gd name="T21" fmla="*/ 17 h 43"/>
                  <a:gd name="T22" fmla="*/ 11 w 44"/>
                  <a:gd name="T23" fmla="*/ 14 h 43"/>
                  <a:gd name="T24" fmla="*/ 14 w 44"/>
                  <a:gd name="T25" fmla="*/ 17 h 43"/>
                  <a:gd name="T26" fmla="*/ 11 w 44"/>
                  <a:gd name="T27" fmla="*/ 20 h 43"/>
                  <a:gd name="T28" fmla="*/ 22 w 44"/>
                  <a:gd name="T29" fmla="*/ 20 h 43"/>
                  <a:gd name="T30" fmla="*/ 19 w 44"/>
                  <a:gd name="T31" fmla="*/ 17 h 43"/>
                  <a:gd name="T32" fmla="*/ 22 w 44"/>
                  <a:gd name="T33" fmla="*/ 14 h 43"/>
                  <a:gd name="T34" fmla="*/ 25 w 44"/>
                  <a:gd name="T35" fmla="*/ 17 h 43"/>
                  <a:gd name="T36" fmla="*/ 22 w 44"/>
                  <a:gd name="T37" fmla="*/ 20 h 43"/>
                  <a:gd name="T38" fmla="*/ 32 w 44"/>
                  <a:gd name="T39" fmla="*/ 20 h 43"/>
                  <a:gd name="T40" fmla="*/ 29 w 44"/>
                  <a:gd name="T41" fmla="*/ 17 h 43"/>
                  <a:gd name="T42" fmla="*/ 32 w 44"/>
                  <a:gd name="T43" fmla="*/ 14 h 43"/>
                  <a:gd name="T44" fmla="*/ 35 w 44"/>
                  <a:gd name="T45" fmla="*/ 17 h 43"/>
                  <a:gd name="T46" fmla="*/ 32 w 44"/>
                  <a:gd name="T47"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3">
                    <a:moveTo>
                      <a:pt x="22" y="0"/>
                    </a:moveTo>
                    <a:cubicBezTo>
                      <a:pt x="9" y="0"/>
                      <a:pt x="0" y="7"/>
                      <a:pt x="0" y="16"/>
                    </a:cubicBezTo>
                    <a:cubicBezTo>
                      <a:pt x="0" y="22"/>
                      <a:pt x="3" y="27"/>
                      <a:pt x="8" y="30"/>
                    </a:cubicBezTo>
                    <a:cubicBezTo>
                      <a:pt x="4" y="42"/>
                      <a:pt x="4" y="42"/>
                      <a:pt x="4" y="42"/>
                    </a:cubicBezTo>
                    <a:cubicBezTo>
                      <a:pt x="4" y="43"/>
                      <a:pt x="4" y="43"/>
                      <a:pt x="5" y="43"/>
                    </a:cubicBezTo>
                    <a:cubicBezTo>
                      <a:pt x="20" y="33"/>
                      <a:pt x="20" y="33"/>
                      <a:pt x="20" y="33"/>
                    </a:cubicBezTo>
                    <a:cubicBezTo>
                      <a:pt x="21" y="33"/>
                      <a:pt x="21" y="33"/>
                      <a:pt x="22" y="33"/>
                    </a:cubicBezTo>
                    <a:cubicBezTo>
                      <a:pt x="34" y="33"/>
                      <a:pt x="44" y="26"/>
                      <a:pt x="44" y="16"/>
                    </a:cubicBezTo>
                    <a:cubicBezTo>
                      <a:pt x="44" y="7"/>
                      <a:pt x="34" y="0"/>
                      <a:pt x="22" y="0"/>
                    </a:cubicBezTo>
                    <a:close/>
                    <a:moveTo>
                      <a:pt x="11" y="20"/>
                    </a:moveTo>
                    <a:cubicBezTo>
                      <a:pt x="10" y="20"/>
                      <a:pt x="8" y="18"/>
                      <a:pt x="8" y="17"/>
                    </a:cubicBezTo>
                    <a:cubicBezTo>
                      <a:pt x="8" y="15"/>
                      <a:pt x="10" y="14"/>
                      <a:pt x="11" y="14"/>
                    </a:cubicBezTo>
                    <a:cubicBezTo>
                      <a:pt x="13" y="14"/>
                      <a:pt x="14" y="15"/>
                      <a:pt x="14" y="17"/>
                    </a:cubicBezTo>
                    <a:cubicBezTo>
                      <a:pt x="14" y="18"/>
                      <a:pt x="13" y="20"/>
                      <a:pt x="11" y="20"/>
                    </a:cubicBezTo>
                    <a:close/>
                    <a:moveTo>
                      <a:pt x="22" y="20"/>
                    </a:moveTo>
                    <a:cubicBezTo>
                      <a:pt x="20" y="20"/>
                      <a:pt x="19" y="18"/>
                      <a:pt x="19" y="17"/>
                    </a:cubicBezTo>
                    <a:cubicBezTo>
                      <a:pt x="19" y="15"/>
                      <a:pt x="20" y="14"/>
                      <a:pt x="22" y="14"/>
                    </a:cubicBezTo>
                    <a:cubicBezTo>
                      <a:pt x="23" y="14"/>
                      <a:pt x="25" y="15"/>
                      <a:pt x="25" y="17"/>
                    </a:cubicBezTo>
                    <a:cubicBezTo>
                      <a:pt x="25" y="18"/>
                      <a:pt x="23" y="20"/>
                      <a:pt x="22" y="20"/>
                    </a:cubicBezTo>
                    <a:close/>
                    <a:moveTo>
                      <a:pt x="32" y="20"/>
                    </a:moveTo>
                    <a:cubicBezTo>
                      <a:pt x="30" y="20"/>
                      <a:pt x="29" y="18"/>
                      <a:pt x="29" y="17"/>
                    </a:cubicBezTo>
                    <a:cubicBezTo>
                      <a:pt x="29" y="15"/>
                      <a:pt x="30" y="14"/>
                      <a:pt x="32" y="14"/>
                    </a:cubicBezTo>
                    <a:cubicBezTo>
                      <a:pt x="33" y="14"/>
                      <a:pt x="35" y="15"/>
                      <a:pt x="35" y="17"/>
                    </a:cubicBezTo>
                    <a:cubicBezTo>
                      <a:pt x="35" y="18"/>
                      <a:pt x="33" y="20"/>
                      <a:pt x="3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light"/>
                </a:endParaRPr>
              </a:p>
            </p:txBody>
          </p:sp>
        </p:grpSp>
        <p:sp>
          <p:nvSpPr>
            <p:cNvPr id="24" name="Freeform 5"/>
            <p:cNvSpPr>
              <a:spLocks/>
            </p:cNvSpPr>
            <p:nvPr/>
          </p:nvSpPr>
          <p:spPr bwMode="auto">
            <a:xfrm>
              <a:off x="7961130" y="3910399"/>
              <a:ext cx="213639" cy="444976"/>
            </a:xfrm>
            <a:custGeom>
              <a:avLst/>
              <a:gdLst>
                <a:gd name="T0" fmla="*/ 154 w 212"/>
                <a:gd name="T1" fmla="*/ 69 h 442"/>
                <a:gd name="T2" fmla="*/ 201 w 212"/>
                <a:gd name="T3" fmla="*/ 75 h 442"/>
                <a:gd name="T4" fmla="*/ 212 w 212"/>
                <a:gd name="T5" fmla="*/ 6 h 442"/>
                <a:gd name="T6" fmla="*/ 141 w 212"/>
                <a:gd name="T7" fmla="*/ 1 h 442"/>
                <a:gd name="T8" fmla="*/ 53 w 212"/>
                <a:gd name="T9" fmla="*/ 43 h 442"/>
                <a:gd name="T10" fmla="*/ 44 w 212"/>
                <a:gd name="T11" fmla="*/ 97 h 442"/>
                <a:gd name="T12" fmla="*/ 44 w 212"/>
                <a:gd name="T13" fmla="*/ 146 h 442"/>
                <a:gd name="T14" fmla="*/ 0 w 212"/>
                <a:gd name="T15" fmla="*/ 146 h 442"/>
                <a:gd name="T16" fmla="*/ 0 w 212"/>
                <a:gd name="T17" fmla="*/ 210 h 442"/>
                <a:gd name="T18" fmla="*/ 44 w 212"/>
                <a:gd name="T19" fmla="*/ 210 h 442"/>
                <a:gd name="T20" fmla="*/ 44 w 212"/>
                <a:gd name="T21" fmla="*/ 442 h 442"/>
                <a:gd name="T22" fmla="*/ 129 w 212"/>
                <a:gd name="T23" fmla="*/ 442 h 442"/>
                <a:gd name="T24" fmla="*/ 129 w 212"/>
                <a:gd name="T25" fmla="*/ 210 h 442"/>
                <a:gd name="T26" fmla="*/ 194 w 212"/>
                <a:gd name="T27" fmla="*/ 210 h 442"/>
                <a:gd name="T28" fmla="*/ 201 w 212"/>
                <a:gd name="T29" fmla="*/ 146 h 442"/>
                <a:gd name="T30" fmla="*/ 129 w 212"/>
                <a:gd name="T31" fmla="*/ 146 h 442"/>
                <a:gd name="T32" fmla="*/ 129 w 212"/>
                <a:gd name="T33" fmla="*/ 106 h 442"/>
                <a:gd name="T34" fmla="*/ 154 w 212"/>
                <a:gd name="T35" fmla="*/ 6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442">
                  <a:moveTo>
                    <a:pt x="154" y="69"/>
                  </a:moveTo>
                  <a:cubicBezTo>
                    <a:pt x="170" y="66"/>
                    <a:pt x="201" y="75"/>
                    <a:pt x="201" y="75"/>
                  </a:cubicBezTo>
                  <a:cubicBezTo>
                    <a:pt x="212" y="6"/>
                    <a:pt x="212" y="6"/>
                    <a:pt x="212" y="6"/>
                  </a:cubicBezTo>
                  <a:cubicBezTo>
                    <a:pt x="212" y="6"/>
                    <a:pt x="191" y="1"/>
                    <a:pt x="141" y="1"/>
                  </a:cubicBezTo>
                  <a:cubicBezTo>
                    <a:pt x="92" y="0"/>
                    <a:pt x="63" y="25"/>
                    <a:pt x="53" y="43"/>
                  </a:cubicBezTo>
                  <a:cubicBezTo>
                    <a:pt x="42" y="62"/>
                    <a:pt x="44" y="73"/>
                    <a:pt x="44" y="97"/>
                  </a:cubicBezTo>
                  <a:cubicBezTo>
                    <a:pt x="44" y="103"/>
                    <a:pt x="44" y="121"/>
                    <a:pt x="44" y="146"/>
                  </a:cubicBezTo>
                  <a:cubicBezTo>
                    <a:pt x="0" y="146"/>
                    <a:pt x="0" y="146"/>
                    <a:pt x="0" y="146"/>
                  </a:cubicBezTo>
                  <a:cubicBezTo>
                    <a:pt x="0" y="210"/>
                    <a:pt x="0" y="210"/>
                    <a:pt x="0" y="210"/>
                  </a:cubicBezTo>
                  <a:cubicBezTo>
                    <a:pt x="44" y="210"/>
                    <a:pt x="44" y="210"/>
                    <a:pt x="44" y="210"/>
                  </a:cubicBezTo>
                  <a:cubicBezTo>
                    <a:pt x="44" y="311"/>
                    <a:pt x="44" y="442"/>
                    <a:pt x="44" y="442"/>
                  </a:cubicBezTo>
                  <a:cubicBezTo>
                    <a:pt x="129" y="442"/>
                    <a:pt x="129" y="442"/>
                    <a:pt x="129" y="442"/>
                  </a:cubicBezTo>
                  <a:cubicBezTo>
                    <a:pt x="129" y="442"/>
                    <a:pt x="129" y="309"/>
                    <a:pt x="129" y="210"/>
                  </a:cubicBezTo>
                  <a:cubicBezTo>
                    <a:pt x="194" y="210"/>
                    <a:pt x="194" y="210"/>
                    <a:pt x="194" y="210"/>
                  </a:cubicBezTo>
                  <a:cubicBezTo>
                    <a:pt x="201" y="146"/>
                    <a:pt x="201" y="146"/>
                    <a:pt x="201" y="146"/>
                  </a:cubicBezTo>
                  <a:cubicBezTo>
                    <a:pt x="129" y="146"/>
                    <a:pt x="129" y="146"/>
                    <a:pt x="129" y="146"/>
                  </a:cubicBezTo>
                  <a:cubicBezTo>
                    <a:pt x="129" y="125"/>
                    <a:pt x="129" y="110"/>
                    <a:pt x="129" y="106"/>
                  </a:cubicBezTo>
                  <a:cubicBezTo>
                    <a:pt x="129" y="82"/>
                    <a:pt x="138" y="72"/>
                    <a:pt x="154" y="6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Ciscolight"/>
              </a:endParaRPr>
            </a:p>
          </p:txBody>
        </p:sp>
        <p:sp>
          <p:nvSpPr>
            <p:cNvPr id="130" name="Freeform 9"/>
            <p:cNvSpPr>
              <a:spLocks/>
            </p:cNvSpPr>
            <p:nvPr/>
          </p:nvSpPr>
          <p:spPr bwMode="auto">
            <a:xfrm>
              <a:off x="8298899" y="3858940"/>
              <a:ext cx="388984" cy="272359"/>
            </a:xfrm>
            <a:custGeom>
              <a:avLst/>
              <a:gdLst>
                <a:gd name="T0" fmla="*/ 490 w 700"/>
                <a:gd name="T1" fmla="*/ 0 h 490"/>
                <a:gd name="T2" fmla="*/ 472 w 700"/>
                <a:gd name="T3" fmla="*/ 20 h 490"/>
                <a:gd name="T4" fmla="*/ 500 w 700"/>
                <a:gd name="T5" fmla="*/ 12 h 490"/>
                <a:gd name="T6" fmla="*/ 520 w 700"/>
                <a:gd name="T7" fmla="*/ 23 h 490"/>
                <a:gd name="T8" fmla="*/ 491 w 700"/>
                <a:gd name="T9" fmla="*/ 37 h 490"/>
                <a:gd name="T10" fmla="*/ 467 w 700"/>
                <a:gd name="T11" fmla="*/ 45 h 490"/>
                <a:gd name="T12" fmla="*/ 562 w 700"/>
                <a:gd name="T13" fmla="*/ 85 h 490"/>
                <a:gd name="T14" fmla="*/ 617 w 700"/>
                <a:gd name="T15" fmla="*/ 183 h 490"/>
                <a:gd name="T16" fmla="*/ 682 w 700"/>
                <a:gd name="T17" fmla="*/ 184 h 490"/>
                <a:gd name="T18" fmla="*/ 696 w 700"/>
                <a:gd name="T19" fmla="*/ 183 h 490"/>
                <a:gd name="T20" fmla="*/ 631 w 700"/>
                <a:gd name="T21" fmla="*/ 217 h 490"/>
                <a:gd name="T22" fmla="*/ 635 w 700"/>
                <a:gd name="T23" fmla="*/ 223 h 490"/>
                <a:gd name="T24" fmla="*/ 700 w 700"/>
                <a:gd name="T25" fmla="*/ 227 h 490"/>
                <a:gd name="T26" fmla="*/ 620 w 700"/>
                <a:gd name="T27" fmla="*/ 257 h 490"/>
                <a:gd name="T28" fmla="*/ 512 w 700"/>
                <a:gd name="T29" fmla="*/ 414 h 490"/>
                <a:gd name="T30" fmla="*/ 292 w 700"/>
                <a:gd name="T31" fmla="*/ 489 h 490"/>
                <a:gd name="T32" fmla="*/ 257 w 700"/>
                <a:gd name="T33" fmla="*/ 490 h 490"/>
                <a:gd name="T34" fmla="*/ 215 w 700"/>
                <a:gd name="T35" fmla="*/ 486 h 490"/>
                <a:gd name="T36" fmla="*/ 15 w 700"/>
                <a:gd name="T37" fmla="*/ 375 h 490"/>
                <a:gd name="T38" fmla="*/ 0 w 700"/>
                <a:gd name="T39" fmla="*/ 356 h 490"/>
                <a:gd name="T40" fmla="*/ 67 w 700"/>
                <a:gd name="T41" fmla="*/ 392 h 490"/>
                <a:gd name="T42" fmla="*/ 241 w 700"/>
                <a:gd name="T43" fmla="*/ 356 h 490"/>
                <a:gd name="T44" fmla="*/ 252 w 700"/>
                <a:gd name="T45" fmla="*/ 343 h 490"/>
                <a:gd name="T46" fmla="*/ 212 w 700"/>
                <a:gd name="T47" fmla="*/ 298 h 490"/>
                <a:gd name="T48" fmla="*/ 231 w 700"/>
                <a:gd name="T49" fmla="*/ 283 h 490"/>
                <a:gd name="T50" fmla="*/ 206 w 700"/>
                <a:gd name="T51" fmla="*/ 281 h 490"/>
                <a:gd name="T52" fmla="*/ 151 w 700"/>
                <a:gd name="T53" fmla="*/ 235 h 490"/>
                <a:gd name="T54" fmla="*/ 185 w 700"/>
                <a:gd name="T55" fmla="*/ 220 h 490"/>
                <a:gd name="T56" fmla="*/ 191 w 700"/>
                <a:gd name="T57" fmla="*/ 218 h 490"/>
                <a:gd name="T58" fmla="*/ 118 w 700"/>
                <a:gd name="T59" fmla="*/ 152 h 490"/>
                <a:gd name="T60" fmla="*/ 148 w 700"/>
                <a:gd name="T61" fmla="*/ 143 h 490"/>
                <a:gd name="T62" fmla="*/ 155 w 700"/>
                <a:gd name="T63" fmla="*/ 140 h 490"/>
                <a:gd name="T64" fmla="*/ 104 w 700"/>
                <a:gd name="T65" fmla="*/ 81 h 490"/>
                <a:gd name="T66" fmla="*/ 103 w 700"/>
                <a:gd name="T67" fmla="*/ 55 h 490"/>
                <a:gd name="T68" fmla="*/ 266 w 700"/>
                <a:gd name="T69" fmla="*/ 126 h 490"/>
                <a:gd name="T70" fmla="*/ 333 w 700"/>
                <a:gd name="T71" fmla="*/ 176 h 490"/>
                <a:gd name="T72" fmla="*/ 382 w 700"/>
                <a:gd name="T73" fmla="*/ 76 h 490"/>
                <a:gd name="T74" fmla="*/ 445 w 700"/>
                <a:gd name="T75" fmla="*/ 6 h 490"/>
                <a:gd name="T76" fmla="*/ 439 w 700"/>
                <a:gd name="T77" fmla="*/ 22 h 490"/>
                <a:gd name="T78" fmla="*/ 438 w 700"/>
                <a:gd name="T79" fmla="*/ 22 h 490"/>
                <a:gd name="T80" fmla="*/ 441 w 700"/>
                <a:gd name="T81" fmla="*/ 20 h 490"/>
                <a:gd name="T82" fmla="*/ 490 w 700"/>
                <a:gd name="T83"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490">
                  <a:moveTo>
                    <a:pt x="490" y="0"/>
                  </a:moveTo>
                  <a:cubicBezTo>
                    <a:pt x="490" y="0"/>
                    <a:pt x="490" y="0"/>
                    <a:pt x="490" y="0"/>
                  </a:cubicBezTo>
                  <a:cubicBezTo>
                    <a:pt x="490" y="5"/>
                    <a:pt x="487" y="8"/>
                    <a:pt x="484" y="12"/>
                  </a:cubicBezTo>
                  <a:cubicBezTo>
                    <a:pt x="480" y="15"/>
                    <a:pt x="476" y="17"/>
                    <a:pt x="472" y="20"/>
                  </a:cubicBezTo>
                  <a:cubicBezTo>
                    <a:pt x="474" y="21"/>
                    <a:pt x="474" y="20"/>
                    <a:pt x="475" y="20"/>
                  </a:cubicBezTo>
                  <a:cubicBezTo>
                    <a:pt x="484" y="17"/>
                    <a:pt x="492" y="14"/>
                    <a:pt x="500" y="12"/>
                  </a:cubicBezTo>
                  <a:cubicBezTo>
                    <a:pt x="506" y="11"/>
                    <a:pt x="512" y="10"/>
                    <a:pt x="517" y="12"/>
                  </a:cubicBezTo>
                  <a:cubicBezTo>
                    <a:pt x="522" y="14"/>
                    <a:pt x="524" y="19"/>
                    <a:pt x="520" y="23"/>
                  </a:cubicBezTo>
                  <a:cubicBezTo>
                    <a:pt x="518" y="25"/>
                    <a:pt x="516" y="27"/>
                    <a:pt x="514" y="28"/>
                  </a:cubicBezTo>
                  <a:cubicBezTo>
                    <a:pt x="507" y="32"/>
                    <a:pt x="499" y="35"/>
                    <a:pt x="491" y="37"/>
                  </a:cubicBezTo>
                  <a:cubicBezTo>
                    <a:pt x="482" y="40"/>
                    <a:pt x="473" y="42"/>
                    <a:pt x="464" y="45"/>
                  </a:cubicBezTo>
                  <a:cubicBezTo>
                    <a:pt x="465" y="45"/>
                    <a:pt x="466" y="45"/>
                    <a:pt x="467" y="45"/>
                  </a:cubicBezTo>
                  <a:cubicBezTo>
                    <a:pt x="474" y="46"/>
                    <a:pt x="480" y="46"/>
                    <a:pt x="487" y="48"/>
                  </a:cubicBezTo>
                  <a:cubicBezTo>
                    <a:pt x="516" y="53"/>
                    <a:pt x="541" y="65"/>
                    <a:pt x="562" y="85"/>
                  </a:cubicBezTo>
                  <a:cubicBezTo>
                    <a:pt x="590" y="111"/>
                    <a:pt x="606" y="143"/>
                    <a:pt x="614" y="179"/>
                  </a:cubicBezTo>
                  <a:cubicBezTo>
                    <a:pt x="615" y="181"/>
                    <a:pt x="615" y="182"/>
                    <a:pt x="617" y="183"/>
                  </a:cubicBezTo>
                  <a:cubicBezTo>
                    <a:pt x="624" y="184"/>
                    <a:pt x="631" y="185"/>
                    <a:pt x="638" y="186"/>
                  </a:cubicBezTo>
                  <a:cubicBezTo>
                    <a:pt x="653" y="188"/>
                    <a:pt x="667" y="188"/>
                    <a:pt x="682" y="184"/>
                  </a:cubicBezTo>
                  <a:cubicBezTo>
                    <a:pt x="687" y="183"/>
                    <a:pt x="692" y="182"/>
                    <a:pt x="697" y="179"/>
                  </a:cubicBezTo>
                  <a:cubicBezTo>
                    <a:pt x="697" y="181"/>
                    <a:pt x="696" y="182"/>
                    <a:pt x="696" y="183"/>
                  </a:cubicBezTo>
                  <a:cubicBezTo>
                    <a:pt x="692" y="190"/>
                    <a:pt x="687" y="196"/>
                    <a:pt x="681" y="200"/>
                  </a:cubicBezTo>
                  <a:cubicBezTo>
                    <a:pt x="666" y="211"/>
                    <a:pt x="649" y="215"/>
                    <a:pt x="631" y="217"/>
                  </a:cubicBezTo>
                  <a:cubicBezTo>
                    <a:pt x="629" y="218"/>
                    <a:pt x="626" y="218"/>
                    <a:pt x="623" y="218"/>
                  </a:cubicBezTo>
                  <a:cubicBezTo>
                    <a:pt x="627" y="221"/>
                    <a:pt x="631" y="222"/>
                    <a:pt x="635" y="223"/>
                  </a:cubicBezTo>
                  <a:cubicBezTo>
                    <a:pt x="650" y="227"/>
                    <a:pt x="666" y="229"/>
                    <a:pt x="682" y="228"/>
                  </a:cubicBezTo>
                  <a:cubicBezTo>
                    <a:pt x="688" y="228"/>
                    <a:pt x="694" y="227"/>
                    <a:pt x="700" y="227"/>
                  </a:cubicBezTo>
                  <a:cubicBezTo>
                    <a:pt x="699" y="228"/>
                    <a:pt x="698" y="229"/>
                    <a:pt x="697" y="230"/>
                  </a:cubicBezTo>
                  <a:cubicBezTo>
                    <a:pt x="676" y="251"/>
                    <a:pt x="650" y="259"/>
                    <a:pt x="620" y="257"/>
                  </a:cubicBezTo>
                  <a:cubicBezTo>
                    <a:pt x="616" y="257"/>
                    <a:pt x="616" y="257"/>
                    <a:pt x="615" y="260"/>
                  </a:cubicBezTo>
                  <a:cubicBezTo>
                    <a:pt x="598" y="323"/>
                    <a:pt x="564" y="374"/>
                    <a:pt x="512" y="414"/>
                  </a:cubicBezTo>
                  <a:cubicBezTo>
                    <a:pt x="476" y="441"/>
                    <a:pt x="436" y="460"/>
                    <a:pt x="393" y="472"/>
                  </a:cubicBezTo>
                  <a:cubicBezTo>
                    <a:pt x="360" y="482"/>
                    <a:pt x="326" y="487"/>
                    <a:pt x="292" y="489"/>
                  </a:cubicBezTo>
                  <a:cubicBezTo>
                    <a:pt x="289" y="490"/>
                    <a:pt x="287" y="489"/>
                    <a:pt x="284" y="490"/>
                  </a:cubicBezTo>
                  <a:cubicBezTo>
                    <a:pt x="275" y="490"/>
                    <a:pt x="266" y="490"/>
                    <a:pt x="257" y="490"/>
                  </a:cubicBezTo>
                  <a:cubicBezTo>
                    <a:pt x="256" y="490"/>
                    <a:pt x="256" y="490"/>
                    <a:pt x="255" y="490"/>
                  </a:cubicBezTo>
                  <a:cubicBezTo>
                    <a:pt x="241" y="489"/>
                    <a:pt x="228" y="488"/>
                    <a:pt x="215" y="486"/>
                  </a:cubicBezTo>
                  <a:cubicBezTo>
                    <a:pt x="181" y="480"/>
                    <a:pt x="149" y="470"/>
                    <a:pt x="118" y="454"/>
                  </a:cubicBezTo>
                  <a:cubicBezTo>
                    <a:pt x="79" y="434"/>
                    <a:pt x="44" y="408"/>
                    <a:pt x="15" y="375"/>
                  </a:cubicBezTo>
                  <a:cubicBezTo>
                    <a:pt x="9" y="369"/>
                    <a:pt x="4" y="363"/>
                    <a:pt x="0" y="356"/>
                  </a:cubicBezTo>
                  <a:cubicBezTo>
                    <a:pt x="0" y="356"/>
                    <a:pt x="0" y="356"/>
                    <a:pt x="0" y="356"/>
                  </a:cubicBezTo>
                  <a:cubicBezTo>
                    <a:pt x="0" y="356"/>
                    <a:pt x="1" y="356"/>
                    <a:pt x="1" y="356"/>
                  </a:cubicBezTo>
                  <a:cubicBezTo>
                    <a:pt x="21" y="372"/>
                    <a:pt x="43" y="384"/>
                    <a:pt x="67" y="392"/>
                  </a:cubicBezTo>
                  <a:cubicBezTo>
                    <a:pt x="102" y="403"/>
                    <a:pt x="137" y="404"/>
                    <a:pt x="173" y="393"/>
                  </a:cubicBezTo>
                  <a:cubicBezTo>
                    <a:pt x="198" y="385"/>
                    <a:pt x="220" y="372"/>
                    <a:pt x="241" y="356"/>
                  </a:cubicBezTo>
                  <a:cubicBezTo>
                    <a:pt x="246" y="352"/>
                    <a:pt x="251" y="348"/>
                    <a:pt x="256" y="343"/>
                  </a:cubicBezTo>
                  <a:cubicBezTo>
                    <a:pt x="254" y="343"/>
                    <a:pt x="253" y="343"/>
                    <a:pt x="252" y="343"/>
                  </a:cubicBezTo>
                  <a:cubicBezTo>
                    <a:pt x="239" y="343"/>
                    <a:pt x="227" y="340"/>
                    <a:pt x="217" y="333"/>
                  </a:cubicBezTo>
                  <a:cubicBezTo>
                    <a:pt x="204" y="323"/>
                    <a:pt x="202" y="310"/>
                    <a:pt x="212" y="298"/>
                  </a:cubicBezTo>
                  <a:cubicBezTo>
                    <a:pt x="214" y="296"/>
                    <a:pt x="216" y="293"/>
                    <a:pt x="219" y="291"/>
                  </a:cubicBezTo>
                  <a:cubicBezTo>
                    <a:pt x="223" y="288"/>
                    <a:pt x="227" y="286"/>
                    <a:pt x="231" y="283"/>
                  </a:cubicBezTo>
                  <a:cubicBezTo>
                    <a:pt x="230" y="283"/>
                    <a:pt x="230" y="283"/>
                    <a:pt x="229" y="283"/>
                  </a:cubicBezTo>
                  <a:cubicBezTo>
                    <a:pt x="221" y="283"/>
                    <a:pt x="214" y="283"/>
                    <a:pt x="206" y="281"/>
                  </a:cubicBezTo>
                  <a:cubicBezTo>
                    <a:pt x="182" y="276"/>
                    <a:pt x="163" y="264"/>
                    <a:pt x="150" y="242"/>
                  </a:cubicBezTo>
                  <a:cubicBezTo>
                    <a:pt x="147" y="238"/>
                    <a:pt x="147" y="238"/>
                    <a:pt x="151" y="235"/>
                  </a:cubicBezTo>
                  <a:cubicBezTo>
                    <a:pt x="151" y="234"/>
                    <a:pt x="151" y="234"/>
                    <a:pt x="151" y="234"/>
                  </a:cubicBezTo>
                  <a:cubicBezTo>
                    <a:pt x="161" y="226"/>
                    <a:pt x="172" y="222"/>
                    <a:pt x="185" y="220"/>
                  </a:cubicBezTo>
                  <a:cubicBezTo>
                    <a:pt x="188" y="220"/>
                    <a:pt x="190" y="219"/>
                    <a:pt x="193" y="219"/>
                  </a:cubicBezTo>
                  <a:cubicBezTo>
                    <a:pt x="192" y="218"/>
                    <a:pt x="191" y="218"/>
                    <a:pt x="191" y="218"/>
                  </a:cubicBezTo>
                  <a:cubicBezTo>
                    <a:pt x="173" y="213"/>
                    <a:pt x="157" y="207"/>
                    <a:pt x="143" y="195"/>
                  </a:cubicBezTo>
                  <a:cubicBezTo>
                    <a:pt x="130" y="184"/>
                    <a:pt x="121" y="170"/>
                    <a:pt x="118" y="152"/>
                  </a:cubicBezTo>
                  <a:cubicBezTo>
                    <a:pt x="117" y="147"/>
                    <a:pt x="117" y="147"/>
                    <a:pt x="122" y="147"/>
                  </a:cubicBezTo>
                  <a:cubicBezTo>
                    <a:pt x="130" y="145"/>
                    <a:pt x="139" y="144"/>
                    <a:pt x="148" y="143"/>
                  </a:cubicBezTo>
                  <a:cubicBezTo>
                    <a:pt x="151" y="142"/>
                    <a:pt x="154" y="143"/>
                    <a:pt x="157" y="142"/>
                  </a:cubicBezTo>
                  <a:cubicBezTo>
                    <a:pt x="156" y="141"/>
                    <a:pt x="156" y="141"/>
                    <a:pt x="155" y="140"/>
                  </a:cubicBezTo>
                  <a:cubicBezTo>
                    <a:pt x="149" y="137"/>
                    <a:pt x="143" y="133"/>
                    <a:pt x="138" y="128"/>
                  </a:cubicBezTo>
                  <a:cubicBezTo>
                    <a:pt x="122" y="116"/>
                    <a:pt x="110" y="101"/>
                    <a:pt x="104" y="81"/>
                  </a:cubicBezTo>
                  <a:cubicBezTo>
                    <a:pt x="101" y="73"/>
                    <a:pt x="100" y="65"/>
                    <a:pt x="100" y="56"/>
                  </a:cubicBezTo>
                  <a:cubicBezTo>
                    <a:pt x="100" y="54"/>
                    <a:pt x="101" y="54"/>
                    <a:pt x="103" y="55"/>
                  </a:cubicBezTo>
                  <a:cubicBezTo>
                    <a:pt x="105" y="56"/>
                    <a:pt x="107" y="56"/>
                    <a:pt x="110" y="57"/>
                  </a:cubicBezTo>
                  <a:cubicBezTo>
                    <a:pt x="163" y="78"/>
                    <a:pt x="216" y="100"/>
                    <a:pt x="266" y="126"/>
                  </a:cubicBezTo>
                  <a:cubicBezTo>
                    <a:pt x="276" y="131"/>
                    <a:pt x="285" y="136"/>
                    <a:pt x="293" y="142"/>
                  </a:cubicBezTo>
                  <a:cubicBezTo>
                    <a:pt x="307" y="152"/>
                    <a:pt x="320" y="163"/>
                    <a:pt x="333" y="176"/>
                  </a:cubicBezTo>
                  <a:cubicBezTo>
                    <a:pt x="335" y="178"/>
                    <a:pt x="335" y="178"/>
                    <a:pt x="336" y="175"/>
                  </a:cubicBezTo>
                  <a:cubicBezTo>
                    <a:pt x="348" y="140"/>
                    <a:pt x="363" y="107"/>
                    <a:pt x="382" y="76"/>
                  </a:cubicBezTo>
                  <a:cubicBezTo>
                    <a:pt x="394" y="55"/>
                    <a:pt x="408" y="36"/>
                    <a:pt x="426" y="20"/>
                  </a:cubicBezTo>
                  <a:cubicBezTo>
                    <a:pt x="432" y="15"/>
                    <a:pt x="438" y="10"/>
                    <a:pt x="445" y="6"/>
                  </a:cubicBezTo>
                  <a:cubicBezTo>
                    <a:pt x="445" y="9"/>
                    <a:pt x="443" y="11"/>
                    <a:pt x="442" y="14"/>
                  </a:cubicBezTo>
                  <a:cubicBezTo>
                    <a:pt x="441" y="17"/>
                    <a:pt x="439" y="19"/>
                    <a:pt x="439" y="22"/>
                  </a:cubicBezTo>
                  <a:cubicBezTo>
                    <a:pt x="439" y="22"/>
                    <a:pt x="438" y="22"/>
                    <a:pt x="438" y="22"/>
                  </a:cubicBezTo>
                  <a:cubicBezTo>
                    <a:pt x="438" y="22"/>
                    <a:pt x="438" y="22"/>
                    <a:pt x="438" y="22"/>
                  </a:cubicBezTo>
                  <a:cubicBezTo>
                    <a:pt x="439" y="22"/>
                    <a:pt x="439" y="22"/>
                    <a:pt x="439" y="22"/>
                  </a:cubicBezTo>
                  <a:cubicBezTo>
                    <a:pt x="439" y="21"/>
                    <a:pt x="440" y="21"/>
                    <a:pt x="441" y="20"/>
                  </a:cubicBezTo>
                  <a:cubicBezTo>
                    <a:pt x="450" y="14"/>
                    <a:pt x="459" y="9"/>
                    <a:pt x="469" y="5"/>
                  </a:cubicBezTo>
                  <a:cubicBezTo>
                    <a:pt x="476" y="3"/>
                    <a:pt x="483" y="1"/>
                    <a:pt x="49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Ciscolight"/>
              </a:endParaRPr>
            </a:p>
          </p:txBody>
        </p:sp>
      </p:grpSp>
    </p:spTree>
    <p:extLst>
      <p:ext uri="{BB962C8B-B14F-4D97-AF65-F5344CB8AC3E}">
        <p14:creationId xmlns:p14="http://schemas.microsoft.com/office/powerpoint/2010/main" val="225265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750"/>
                                        <p:tgtEl>
                                          <p:spTgt spid="132"/>
                                        </p:tgtEl>
                                      </p:cBhvr>
                                    </p:animEffect>
                                  </p:childTnLst>
                                </p:cTn>
                              </p:par>
                              <p:par>
                                <p:cTn id="8" presetID="42" presetClass="path" presetSubtype="0" decel="100000" fill="hold" nodeType="withEffect">
                                  <p:stCondLst>
                                    <p:cond delay="0"/>
                                  </p:stCondLst>
                                  <p:childTnLst>
                                    <p:animMotion origin="layout" path="M 4.16667E-6 4.3916E-6 L -0.06233 4.3916E-6 " pathEditMode="relative" rAng="0" ptsTypes="AA">
                                      <p:cBhvr>
                                        <p:cTn id="9" dur="750" spd="-100000" fill="hold"/>
                                        <p:tgtEl>
                                          <p:spTgt spid="132"/>
                                        </p:tgtEl>
                                        <p:attrNameLst>
                                          <p:attrName>ppt_x</p:attrName>
                                          <p:attrName>ppt_y</p:attrName>
                                        </p:attrNameLst>
                                      </p:cBhvr>
                                      <p:rCtr x="-3125" y="0"/>
                                    </p:animMotion>
                                  </p:childTnLst>
                                </p:cTn>
                              </p:par>
                              <p:par>
                                <p:cTn id="10" presetID="10" presetClass="entr" presetSubtype="0" fill="hold" nodeType="withEffect">
                                  <p:stCondLst>
                                    <p:cond delay="25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750"/>
                                        <p:tgtEl>
                                          <p:spTgt spid="131"/>
                                        </p:tgtEl>
                                      </p:cBhvr>
                                    </p:animEffect>
                                  </p:childTnLst>
                                </p:cTn>
                              </p:par>
                              <p:par>
                                <p:cTn id="13" presetID="42" presetClass="path" presetSubtype="0" decel="100000" fill="hold" nodeType="withEffect">
                                  <p:stCondLst>
                                    <p:cond delay="250"/>
                                  </p:stCondLst>
                                  <p:childTnLst>
                                    <p:animMotion origin="layout" path="M 4.16667E-6 4.3916E-6 L -0.06233 4.3916E-6 " pathEditMode="relative" rAng="0" ptsTypes="AA">
                                      <p:cBhvr>
                                        <p:cTn id="14" dur="750" spd="-100000" fill="hold"/>
                                        <p:tgtEl>
                                          <p:spTgt spid="131"/>
                                        </p:tgtEl>
                                        <p:attrNameLst>
                                          <p:attrName>ppt_x</p:attrName>
                                          <p:attrName>ppt_y</p:attrName>
                                        </p:attrNameLst>
                                      </p:cBhvr>
                                      <p:rCtr x="-3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4 Americas CC Analyst Day templat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4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10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11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12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13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16x9_Cool_Templat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7.xml><?xml version="1.0" encoding="utf-8"?>
<a:theme xmlns:a="http://schemas.openxmlformats.org/drawingml/2006/main" name="Master layout">
  <a:themeElements>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9.xml><?xml version="1.0" encoding="utf-8"?>
<a:theme xmlns:a="http://schemas.openxmlformats.org/drawingml/2006/main" name="6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6x9_Cool_Template_Version_0.16">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0.xml><?xml version="1.0" encoding="utf-8"?>
<a:theme xmlns:a="http://schemas.openxmlformats.org/drawingml/2006/main" name="Office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Sans Custom Font">
      <a:majorFont>
        <a:latin typeface="CiscoSansTT Thin"/>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Sans Custom Font">
      <a:majorFont>
        <a:latin typeface="CiscoSansTT Thin"/>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7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1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8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2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3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9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2014 Americas CC Analyst Day template.potx</Template>
  <TotalTime>16091</TotalTime>
  <Words>1332</Words>
  <Application>Microsoft Macintosh PowerPoint</Application>
  <PresentationFormat>Custom</PresentationFormat>
  <Paragraphs>227</Paragraphs>
  <Slides>18</Slides>
  <Notes>9</Notes>
  <HiddenSlides>0</HiddenSlides>
  <MMClips>0</MMClips>
  <ScaleCrop>false</ScaleCrop>
  <HeadingPairs>
    <vt:vector size="4" baseType="variant">
      <vt:variant>
        <vt:lpstr>Theme</vt:lpstr>
      </vt:variant>
      <vt:variant>
        <vt:i4>19</vt:i4>
      </vt:variant>
      <vt:variant>
        <vt:lpstr>Slide Titles</vt:lpstr>
      </vt:variant>
      <vt:variant>
        <vt:i4>18</vt:i4>
      </vt:variant>
    </vt:vector>
  </HeadingPairs>
  <TitlesOfParts>
    <vt:vector size="37" baseType="lpstr">
      <vt:lpstr>2014 Americas CC Analyst Day template</vt:lpstr>
      <vt:lpstr>16x9_Cool_Template_Version_0.16</vt:lpstr>
      <vt:lpstr>Cisco Arial 4x3 template_dark</vt:lpstr>
      <vt:lpstr>7_Cisco Arial 4x3 template_dark</vt:lpstr>
      <vt:lpstr>1_Cisco Arial 4x3 template_dark</vt:lpstr>
      <vt:lpstr>8_Cisco Arial 4x3 template_dark</vt:lpstr>
      <vt:lpstr>2_Cisco Arial 4x3 template_dark</vt:lpstr>
      <vt:lpstr>3_Cisco Arial 4x3 template_dark</vt:lpstr>
      <vt:lpstr>9_Cisco Arial 4x3 template_dark</vt:lpstr>
      <vt:lpstr>4_Cisco Arial 4x3 template_dark</vt:lpstr>
      <vt:lpstr>10_Cisco Arial 4x3 template_dark</vt:lpstr>
      <vt:lpstr>11_Cisco Arial 4x3 template_dark</vt:lpstr>
      <vt:lpstr>12_Cisco Arial 4x3 template_dark</vt:lpstr>
      <vt:lpstr>13_Cisco Arial 4x3 template_dark</vt:lpstr>
      <vt:lpstr>16x9_Cool_Template</vt:lpstr>
      <vt:lpstr>16x9_Cool_Template_Version_0.15</vt:lpstr>
      <vt:lpstr>Master layout</vt:lpstr>
      <vt:lpstr>5_Cisco Arial 4x3 template_dark</vt:lpstr>
      <vt:lpstr>6_Cisco Arial 4x3 template_dark</vt:lpstr>
      <vt:lpstr>      </vt:lpstr>
      <vt:lpstr>PowerPoint Presentation</vt:lpstr>
      <vt:lpstr>PowerPoint Presentation</vt:lpstr>
      <vt:lpstr>TRENDS AS WE SEE THEM</vt:lpstr>
      <vt:lpstr>Experience Differentiation Adding Value To Commodity Product </vt:lpstr>
      <vt:lpstr>PowerPoint Presentation</vt:lpstr>
      <vt:lpstr>PowerPoint Presentation</vt:lpstr>
      <vt:lpstr>DIGITAL FIRST CUSTOMER EXPERIENCE – TENANT INTERACTION</vt:lpstr>
      <vt:lpstr>DIGITAL FIRST Omni-Channel First is a Strategy</vt:lpstr>
      <vt:lpstr>PowerPoint Presentation</vt:lpstr>
      <vt:lpstr>PowerPoint Presentation</vt:lpstr>
      <vt:lpstr>GAMIFICATION</vt:lpstr>
      <vt:lpstr>SMART THINGS</vt:lpstr>
      <vt:lpstr>IoE Consists of M2M, M2P, and P2P Connections</vt:lpstr>
      <vt:lpstr>When Connections Are Combined, We Solve Higher-Order Business Problems</vt:lpstr>
      <vt:lpstr>What New and Better Connections Mean for the Public Sector</vt:lpstr>
      <vt:lpstr>Tenant Services must go DIGITAL</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Start Steps</dc:title>
  <dc:creator>Information Technology</dc:creator>
  <cp:lastModifiedBy>Cisco Employee</cp:lastModifiedBy>
  <cp:revision>447</cp:revision>
  <cp:lastPrinted>2015-01-29T16:02:59Z</cp:lastPrinted>
  <dcterms:created xsi:type="dcterms:W3CDTF">2014-01-21T16:00:12Z</dcterms:created>
  <dcterms:modified xsi:type="dcterms:W3CDTF">2015-02-27T14:43:51Z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VersionGuid">
    <vt:lpwstr>a38f5548-07ed-4d5f-aaa2-b5c908b866fb</vt:lpwstr>
  </property>
  <property fmtid="{D5CDD505-2E9C-101B-9397-08002B2CF9AE}" pid="3" name="Offisync_UniqueId">
    <vt:lpwstr>55037</vt:lpwstr>
  </property>
  <property fmtid="{D5CDD505-2E9C-101B-9397-08002B2CF9AE}" pid="4" name="Offisync_ProviderInitializationData">
    <vt:lpwstr>https://communities.cisco.com</vt:lpwstr>
  </property>
  <property fmtid="{D5CDD505-2E9C-101B-9397-08002B2CF9AE}" pid="5" name="Offisync_UpdateToken">
    <vt:lpwstr>1</vt:lpwstr>
  </property>
  <property fmtid="{D5CDD505-2E9C-101B-9397-08002B2CF9AE}" pid="6" name="Offisync_ServerID">
    <vt:lpwstr>170c60f9-8dfd-4981-a987-e00f44b04446</vt:lpwstr>
  </property>
  <property fmtid="{D5CDD505-2E9C-101B-9397-08002B2CF9AE}" pid="7" name="Jive_LatestUserAccountName">
    <vt:lpwstr>hparekh</vt:lpwstr>
  </property>
</Properties>
</file>