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1" r:id="rId2"/>
    <p:sldId id="273" r:id="rId3"/>
    <p:sldId id="274" r:id="rId4"/>
    <p:sldId id="272" r:id="rId5"/>
    <p:sldId id="257" r:id="rId6"/>
    <p:sldId id="259" r:id="rId7"/>
    <p:sldId id="267" r:id="rId8"/>
    <p:sldId id="258" r:id="rId9"/>
    <p:sldId id="260" r:id="rId10"/>
    <p:sldId id="263" r:id="rId11"/>
    <p:sldId id="268" r:id="rId12"/>
    <p:sldId id="264" r:id="rId13"/>
    <p:sldId id="265" r:id="rId14"/>
    <p:sldId id="266" r:id="rId15"/>
    <p:sldId id="269" r:id="rId16"/>
    <p:sldId id="261" r:id="rId17"/>
    <p:sldId id="275"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varScale="1">
        <p:scale>
          <a:sx n="71" d="100"/>
          <a:sy n="71" d="100"/>
        </p:scale>
        <p:origin x="127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7412F8-FB04-426F-9D9C-61AB90C357D7}" type="doc">
      <dgm:prSet loTypeId="urn:microsoft.com/office/officeart/2005/8/layout/cycle6" loCatId="relationship" qsTypeId="urn:microsoft.com/office/officeart/2005/8/quickstyle/simple1" qsCatId="simple" csTypeId="urn:microsoft.com/office/officeart/2005/8/colors/accent2_2" csCatId="accent2" phldr="1"/>
      <dgm:spPr/>
      <dgm:t>
        <a:bodyPr/>
        <a:lstStyle/>
        <a:p>
          <a:endParaRPr lang="en-GB"/>
        </a:p>
      </dgm:t>
    </dgm:pt>
    <dgm:pt modelId="{0A7D3CA6-65C8-4B11-9625-2301B8F722CA}">
      <dgm:prSet phldrT="[Text]"/>
      <dgm:spPr/>
      <dgm:t>
        <a:bodyPr/>
        <a:lstStyle/>
        <a:p>
          <a:r>
            <a:rPr lang="en-GB" dirty="0" smtClean="0"/>
            <a:t>Vision</a:t>
          </a:r>
          <a:endParaRPr lang="en-GB" dirty="0"/>
        </a:p>
      </dgm:t>
    </dgm:pt>
    <dgm:pt modelId="{38C811F6-4878-4B10-B0CD-12429C6EBF81}" type="parTrans" cxnId="{ECECDC59-0023-4A6E-B29F-6EEB9F321480}">
      <dgm:prSet/>
      <dgm:spPr/>
      <dgm:t>
        <a:bodyPr/>
        <a:lstStyle/>
        <a:p>
          <a:endParaRPr lang="en-GB"/>
        </a:p>
      </dgm:t>
    </dgm:pt>
    <dgm:pt modelId="{C1716839-3AA8-42B3-82F7-CE8F85F866EF}" type="sibTrans" cxnId="{ECECDC59-0023-4A6E-B29F-6EEB9F321480}">
      <dgm:prSet/>
      <dgm:spPr/>
      <dgm:t>
        <a:bodyPr/>
        <a:lstStyle/>
        <a:p>
          <a:endParaRPr lang="en-GB"/>
        </a:p>
      </dgm:t>
    </dgm:pt>
    <dgm:pt modelId="{3F01A44D-F242-4857-B73F-64AA64EA472A}">
      <dgm:prSet phldrT="[Text]"/>
      <dgm:spPr/>
      <dgm:t>
        <a:bodyPr/>
        <a:lstStyle/>
        <a:p>
          <a:r>
            <a:rPr lang="en-GB" dirty="0" smtClean="0"/>
            <a:t>Strategies</a:t>
          </a:r>
          <a:endParaRPr lang="en-GB" dirty="0"/>
        </a:p>
      </dgm:t>
    </dgm:pt>
    <dgm:pt modelId="{E9BF4769-AC4F-4A1D-9BC3-A8463E6D79B6}" type="parTrans" cxnId="{EBD02516-1D8A-4244-999B-BE1D1E06D450}">
      <dgm:prSet/>
      <dgm:spPr/>
      <dgm:t>
        <a:bodyPr/>
        <a:lstStyle/>
        <a:p>
          <a:endParaRPr lang="en-GB"/>
        </a:p>
      </dgm:t>
    </dgm:pt>
    <dgm:pt modelId="{D466E444-0A64-4C6C-90DB-7E6298CD5F5B}" type="sibTrans" cxnId="{EBD02516-1D8A-4244-999B-BE1D1E06D450}">
      <dgm:prSet/>
      <dgm:spPr/>
      <dgm:t>
        <a:bodyPr/>
        <a:lstStyle/>
        <a:p>
          <a:endParaRPr lang="en-GB"/>
        </a:p>
      </dgm:t>
    </dgm:pt>
    <dgm:pt modelId="{B5BEDA82-7139-4F67-9C01-48401BBE647E}">
      <dgm:prSet phldrT="[Text]"/>
      <dgm:spPr/>
      <dgm:t>
        <a:bodyPr/>
        <a:lstStyle/>
        <a:p>
          <a:r>
            <a:rPr lang="en-GB" dirty="0" smtClean="0"/>
            <a:t>Processes</a:t>
          </a:r>
          <a:endParaRPr lang="en-GB" dirty="0"/>
        </a:p>
      </dgm:t>
    </dgm:pt>
    <dgm:pt modelId="{8696D543-C078-42D1-90FA-5C438DEE12C5}" type="parTrans" cxnId="{1B3B259F-89C9-4135-9777-7846C7507679}">
      <dgm:prSet/>
      <dgm:spPr/>
      <dgm:t>
        <a:bodyPr/>
        <a:lstStyle/>
        <a:p>
          <a:endParaRPr lang="en-GB"/>
        </a:p>
      </dgm:t>
    </dgm:pt>
    <dgm:pt modelId="{F03E0BDA-F3DA-4C6C-88C1-E1F2901EB02F}" type="sibTrans" cxnId="{1B3B259F-89C9-4135-9777-7846C7507679}">
      <dgm:prSet/>
      <dgm:spPr/>
      <dgm:t>
        <a:bodyPr/>
        <a:lstStyle/>
        <a:p>
          <a:endParaRPr lang="en-GB"/>
        </a:p>
      </dgm:t>
    </dgm:pt>
    <dgm:pt modelId="{219D09A1-81A7-466D-9A2D-644A1BB5EF9F}">
      <dgm:prSet phldrT="[Text]"/>
      <dgm:spPr/>
      <dgm:t>
        <a:bodyPr/>
        <a:lstStyle/>
        <a:p>
          <a:r>
            <a:rPr lang="en-GB" dirty="0" smtClean="0"/>
            <a:t>Information</a:t>
          </a:r>
          <a:endParaRPr lang="en-GB" dirty="0"/>
        </a:p>
      </dgm:t>
    </dgm:pt>
    <dgm:pt modelId="{750C94B1-078B-466B-95C8-9C972E3F5196}" type="parTrans" cxnId="{27FD4AA8-45C1-4416-95BF-ADE9DFCC5BED}">
      <dgm:prSet/>
      <dgm:spPr/>
      <dgm:t>
        <a:bodyPr/>
        <a:lstStyle/>
        <a:p>
          <a:endParaRPr lang="en-GB"/>
        </a:p>
      </dgm:t>
    </dgm:pt>
    <dgm:pt modelId="{CC2004BC-114F-4331-9F7E-E479F39C9F75}" type="sibTrans" cxnId="{27FD4AA8-45C1-4416-95BF-ADE9DFCC5BED}">
      <dgm:prSet/>
      <dgm:spPr/>
      <dgm:t>
        <a:bodyPr/>
        <a:lstStyle/>
        <a:p>
          <a:endParaRPr lang="en-GB"/>
        </a:p>
      </dgm:t>
    </dgm:pt>
    <dgm:pt modelId="{66E02FBD-B24A-4148-9121-128CA5C45E35}">
      <dgm:prSet phldrT="[Text]"/>
      <dgm:spPr/>
      <dgm:t>
        <a:bodyPr/>
        <a:lstStyle/>
        <a:p>
          <a:r>
            <a:rPr lang="en-GB" dirty="0" smtClean="0"/>
            <a:t>Skills</a:t>
          </a:r>
          <a:endParaRPr lang="en-GB" dirty="0"/>
        </a:p>
      </dgm:t>
    </dgm:pt>
    <dgm:pt modelId="{E83F49AC-8175-4ABA-A918-0EF7DF9FDE7D}" type="parTrans" cxnId="{0C35B6E6-3086-4225-8611-4EA780D35F09}">
      <dgm:prSet/>
      <dgm:spPr/>
      <dgm:t>
        <a:bodyPr/>
        <a:lstStyle/>
        <a:p>
          <a:endParaRPr lang="en-GB"/>
        </a:p>
      </dgm:t>
    </dgm:pt>
    <dgm:pt modelId="{50CDA7B5-8067-4DCC-96DB-2552060727F1}" type="sibTrans" cxnId="{0C35B6E6-3086-4225-8611-4EA780D35F09}">
      <dgm:prSet/>
      <dgm:spPr/>
      <dgm:t>
        <a:bodyPr/>
        <a:lstStyle/>
        <a:p>
          <a:endParaRPr lang="en-GB"/>
        </a:p>
      </dgm:t>
    </dgm:pt>
    <dgm:pt modelId="{6CCB272A-F48C-4C3F-8A56-E6BE4D5CC7C0}">
      <dgm:prSet phldrT="[Text]"/>
      <dgm:spPr/>
      <dgm:t>
        <a:bodyPr/>
        <a:lstStyle/>
        <a:p>
          <a:r>
            <a:rPr lang="en-GB" dirty="0" smtClean="0"/>
            <a:t>Technologies</a:t>
          </a:r>
          <a:endParaRPr lang="en-GB" dirty="0"/>
        </a:p>
      </dgm:t>
    </dgm:pt>
    <dgm:pt modelId="{7307CA18-691C-4346-BA80-6824B3EA7E67}" type="parTrans" cxnId="{A50EA0D0-5BE4-4A2D-A353-311C71B1B817}">
      <dgm:prSet/>
      <dgm:spPr/>
      <dgm:t>
        <a:bodyPr/>
        <a:lstStyle/>
        <a:p>
          <a:endParaRPr lang="en-GB"/>
        </a:p>
      </dgm:t>
    </dgm:pt>
    <dgm:pt modelId="{C31DFCF0-4750-49B0-8E4C-2643AFFC466D}" type="sibTrans" cxnId="{A50EA0D0-5BE4-4A2D-A353-311C71B1B817}">
      <dgm:prSet/>
      <dgm:spPr/>
      <dgm:t>
        <a:bodyPr/>
        <a:lstStyle/>
        <a:p>
          <a:endParaRPr lang="en-GB"/>
        </a:p>
      </dgm:t>
    </dgm:pt>
    <dgm:pt modelId="{06AED68D-F8C1-4992-A28C-D6CF0372A982}">
      <dgm:prSet phldrT="[Text]"/>
      <dgm:spPr/>
      <dgm:t>
        <a:bodyPr/>
        <a:lstStyle/>
        <a:p>
          <a:r>
            <a:rPr lang="en-GB" dirty="0" smtClean="0"/>
            <a:t>Organisation</a:t>
          </a:r>
          <a:endParaRPr lang="en-GB" dirty="0"/>
        </a:p>
      </dgm:t>
    </dgm:pt>
    <dgm:pt modelId="{316F38E6-24FA-4A51-A388-3A55BA6B7D80}" type="parTrans" cxnId="{41EF30E3-A562-457D-8A9C-3A6B60859E69}">
      <dgm:prSet/>
      <dgm:spPr/>
      <dgm:t>
        <a:bodyPr/>
        <a:lstStyle/>
        <a:p>
          <a:endParaRPr lang="en-GB"/>
        </a:p>
      </dgm:t>
    </dgm:pt>
    <dgm:pt modelId="{D6150330-C2E3-46CD-A16C-5112AF5EA331}" type="sibTrans" cxnId="{41EF30E3-A562-457D-8A9C-3A6B60859E69}">
      <dgm:prSet/>
      <dgm:spPr/>
      <dgm:t>
        <a:bodyPr/>
        <a:lstStyle/>
        <a:p>
          <a:endParaRPr lang="en-GB"/>
        </a:p>
      </dgm:t>
    </dgm:pt>
    <dgm:pt modelId="{6AB640BD-ECDD-46A5-A913-32C5FF45DCEC}" type="pres">
      <dgm:prSet presAssocID="{D27412F8-FB04-426F-9D9C-61AB90C357D7}" presName="cycle" presStyleCnt="0">
        <dgm:presLayoutVars>
          <dgm:dir/>
          <dgm:resizeHandles val="exact"/>
        </dgm:presLayoutVars>
      </dgm:prSet>
      <dgm:spPr/>
      <dgm:t>
        <a:bodyPr/>
        <a:lstStyle/>
        <a:p>
          <a:endParaRPr lang="en-GB"/>
        </a:p>
      </dgm:t>
    </dgm:pt>
    <dgm:pt modelId="{688617FE-CA01-44C7-A792-07D631BBD338}" type="pres">
      <dgm:prSet presAssocID="{0A7D3CA6-65C8-4B11-9625-2301B8F722CA}" presName="node" presStyleLbl="node1" presStyleIdx="0" presStyleCnt="7">
        <dgm:presLayoutVars>
          <dgm:bulletEnabled val="1"/>
        </dgm:presLayoutVars>
      </dgm:prSet>
      <dgm:spPr/>
      <dgm:t>
        <a:bodyPr/>
        <a:lstStyle/>
        <a:p>
          <a:endParaRPr lang="en-GB"/>
        </a:p>
      </dgm:t>
    </dgm:pt>
    <dgm:pt modelId="{0B614757-EE23-4BFB-B3A5-2598959F12C8}" type="pres">
      <dgm:prSet presAssocID="{0A7D3CA6-65C8-4B11-9625-2301B8F722CA}" presName="spNode" presStyleCnt="0"/>
      <dgm:spPr/>
    </dgm:pt>
    <dgm:pt modelId="{999467C1-5902-4DB2-89E6-373C6AEAB038}" type="pres">
      <dgm:prSet presAssocID="{C1716839-3AA8-42B3-82F7-CE8F85F866EF}" presName="sibTrans" presStyleLbl="sibTrans1D1" presStyleIdx="0" presStyleCnt="7"/>
      <dgm:spPr/>
      <dgm:t>
        <a:bodyPr/>
        <a:lstStyle/>
        <a:p>
          <a:endParaRPr lang="en-GB"/>
        </a:p>
      </dgm:t>
    </dgm:pt>
    <dgm:pt modelId="{7B992F5A-729F-4CD9-992B-602157382E2E}" type="pres">
      <dgm:prSet presAssocID="{3F01A44D-F242-4857-B73F-64AA64EA472A}" presName="node" presStyleLbl="node1" presStyleIdx="1" presStyleCnt="7">
        <dgm:presLayoutVars>
          <dgm:bulletEnabled val="1"/>
        </dgm:presLayoutVars>
      </dgm:prSet>
      <dgm:spPr/>
      <dgm:t>
        <a:bodyPr/>
        <a:lstStyle/>
        <a:p>
          <a:endParaRPr lang="en-GB"/>
        </a:p>
      </dgm:t>
    </dgm:pt>
    <dgm:pt modelId="{7B21E9EF-EE1C-49DF-A6E8-1230821B9793}" type="pres">
      <dgm:prSet presAssocID="{3F01A44D-F242-4857-B73F-64AA64EA472A}" presName="spNode" presStyleCnt="0"/>
      <dgm:spPr/>
    </dgm:pt>
    <dgm:pt modelId="{26546EC3-5148-4638-A101-EC95FFC60403}" type="pres">
      <dgm:prSet presAssocID="{D466E444-0A64-4C6C-90DB-7E6298CD5F5B}" presName="sibTrans" presStyleLbl="sibTrans1D1" presStyleIdx="1" presStyleCnt="7"/>
      <dgm:spPr/>
      <dgm:t>
        <a:bodyPr/>
        <a:lstStyle/>
        <a:p>
          <a:endParaRPr lang="en-GB"/>
        </a:p>
      </dgm:t>
    </dgm:pt>
    <dgm:pt modelId="{E04784B8-0AD0-41FC-A8AA-FB313BE6CC53}" type="pres">
      <dgm:prSet presAssocID="{B5BEDA82-7139-4F67-9C01-48401BBE647E}" presName="node" presStyleLbl="node1" presStyleIdx="2" presStyleCnt="7">
        <dgm:presLayoutVars>
          <dgm:bulletEnabled val="1"/>
        </dgm:presLayoutVars>
      </dgm:prSet>
      <dgm:spPr/>
      <dgm:t>
        <a:bodyPr/>
        <a:lstStyle/>
        <a:p>
          <a:endParaRPr lang="en-GB"/>
        </a:p>
      </dgm:t>
    </dgm:pt>
    <dgm:pt modelId="{6D672131-83C9-40A3-935C-1F861B2C389F}" type="pres">
      <dgm:prSet presAssocID="{B5BEDA82-7139-4F67-9C01-48401BBE647E}" presName="spNode" presStyleCnt="0"/>
      <dgm:spPr/>
    </dgm:pt>
    <dgm:pt modelId="{A14C59F0-8558-44D2-A4BE-4D3C85CB6BF5}" type="pres">
      <dgm:prSet presAssocID="{F03E0BDA-F3DA-4C6C-88C1-E1F2901EB02F}" presName="sibTrans" presStyleLbl="sibTrans1D1" presStyleIdx="2" presStyleCnt="7"/>
      <dgm:spPr/>
      <dgm:t>
        <a:bodyPr/>
        <a:lstStyle/>
        <a:p>
          <a:endParaRPr lang="en-GB"/>
        </a:p>
      </dgm:t>
    </dgm:pt>
    <dgm:pt modelId="{5FEEA397-77F7-4C08-9CD9-42FC2F85CBD9}" type="pres">
      <dgm:prSet presAssocID="{219D09A1-81A7-466D-9A2D-644A1BB5EF9F}" presName="node" presStyleLbl="node1" presStyleIdx="3" presStyleCnt="7">
        <dgm:presLayoutVars>
          <dgm:bulletEnabled val="1"/>
        </dgm:presLayoutVars>
      </dgm:prSet>
      <dgm:spPr/>
      <dgm:t>
        <a:bodyPr/>
        <a:lstStyle/>
        <a:p>
          <a:endParaRPr lang="en-GB"/>
        </a:p>
      </dgm:t>
    </dgm:pt>
    <dgm:pt modelId="{D569413F-964E-445D-B167-BB73ED0FC7F9}" type="pres">
      <dgm:prSet presAssocID="{219D09A1-81A7-466D-9A2D-644A1BB5EF9F}" presName="spNode" presStyleCnt="0"/>
      <dgm:spPr/>
    </dgm:pt>
    <dgm:pt modelId="{3863480A-A243-4484-8A18-9787E015D040}" type="pres">
      <dgm:prSet presAssocID="{CC2004BC-114F-4331-9F7E-E479F39C9F75}" presName="sibTrans" presStyleLbl="sibTrans1D1" presStyleIdx="3" presStyleCnt="7"/>
      <dgm:spPr/>
      <dgm:t>
        <a:bodyPr/>
        <a:lstStyle/>
        <a:p>
          <a:endParaRPr lang="en-GB"/>
        </a:p>
      </dgm:t>
    </dgm:pt>
    <dgm:pt modelId="{AA949969-7623-4252-A976-938098E6C54A}" type="pres">
      <dgm:prSet presAssocID="{6CCB272A-F48C-4C3F-8A56-E6BE4D5CC7C0}" presName="node" presStyleLbl="node1" presStyleIdx="4" presStyleCnt="7">
        <dgm:presLayoutVars>
          <dgm:bulletEnabled val="1"/>
        </dgm:presLayoutVars>
      </dgm:prSet>
      <dgm:spPr/>
      <dgm:t>
        <a:bodyPr/>
        <a:lstStyle/>
        <a:p>
          <a:endParaRPr lang="en-GB"/>
        </a:p>
      </dgm:t>
    </dgm:pt>
    <dgm:pt modelId="{2CD26920-3C63-4A9B-9D48-CC4F76180449}" type="pres">
      <dgm:prSet presAssocID="{6CCB272A-F48C-4C3F-8A56-E6BE4D5CC7C0}" presName="spNode" presStyleCnt="0"/>
      <dgm:spPr/>
    </dgm:pt>
    <dgm:pt modelId="{34260451-92FF-4A8B-A9BD-4F2CF552596A}" type="pres">
      <dgm:prSet presAssocID="{C31DFCF0-4750-49B0-8E4C-2643AFFC466D}" presName="sibTrans" presStyleLbl="sibTrans1D1" presStyleIdx="4" presStyleCnt="7"/>
      <dgm:spPr/>
      <dgm:t>
        <a:bodyPr/>
        <a:lstStyle/>
        <a:p>
          <a:endParaRPr lang="en-GB"/>
        </a:p>
      </dgm:t>
    </dgm:pt>
    <dgm:pt modelId="{768C835C-D27D-4A2F-BBE6-B0B0216D169E}" type="pres">
      <dgm:prSet presAssocID="{06AED68D-F8C1-4992-A28C-D6CF0372A982}" presName="node" presStyleLbl="node1" presStyleIdx="5" presStyleCnt="7">
        <dgm:presLayoutVars>
          <dgm:bulletEnabled val="1"/>
        </dgm:presLayoutVars>
      </dgm:prSet>
      <dgm:spPr/>
      <dgm:t>
        <a:bodyPr/>
        <a:lstStyle/>
        <a:p>
          <a:endParaRPr lang="en-GB"/>
        </a:p>
      </dgm:t>
    </dgm:pt>
    <dgm:pt modelId="{9483373E-59AF-4BB4-AF71-8872DAF97AE5}" type="pres">
      <dgm:prSet presAssocID="{06AED68D-F8C1-4992-A28C-D6CF0372A982}" presName="spNode" presStyleCnt="0"/>
      <dgm:spPr/>
    </dgm:pt>
    <dgm:pt modelId="{49B1ECC4-0579-493C-9F3E-78817317FB28}" type="pres">
      <dgm:prSet presAssocID="{D6150330-C2E3-46CD-A16C-5112AF5EA331}" presName="sibTrans" presStyleLbl="sibTrans1D1" presStyleIdx="5" presStyleCnt="7"/>
      <dgm:spPr/>
      <dgm:t>
        <a:bodyPr/>
        <a:lstStyle/>
        <a:p>
          <a:endParaRPr lang="en-GB"/>
        </a:p>
      </dgm:t>
    </dgm:pt>
    <dgm:pt modelId="{0850994D-0338-4C09-9AD4-336BF9AE587A}" type="pres">
      <dgm:prSet presAssocID="{66E02FBD-B24A-4148-9121-128CA5C45E35}" presName="node" presStyleLbl="node1" presStyleIdx="6" presStyleCnt="7">
        <dgm:presLayoutVars>
          <dgm:bulletEnabled val="1"/>
        </dgm:presLayoutVars>
      </dgm:prSet>
      <dgm:spPr/>
      <dgm:t>
        <a:bodyPr/>
        <a:lstStyle/>
        <a:p>
          <a:endParaRPr lang="en-GB"/>
        </a:p>
      </dgm:t>
    </dgm:pt>
    <dgm:pt modelId="{F7B09E53-A6CB-4533-A9C9-684BF14859C8}" type="pres">
      <dgm:prSet presAssocID="{66E02FBD-B24A-4148-9121-128CA5C45E35}" presName="spNode" presStyleCnt="0"/>
      <dgm:spPr/>
    </dgm:pt>
    <dgm:pt modelId="{0A9B334F-0744-4AA2-8322-BF59A529CF5D}" type="pres">
      <dgm:prSet presAssocID="{50CDA7B5-8067-4DCC-96DB-2552060727F1}" presName="sibTrans" presStyleLbl="sibTrans1D1" presStyleIdx="6" presStyleCnt="7"/>
      <dgm:spPr/>
      <dgm:t>
        <a:bodyPr/>
        <a:lstStyle/>
        <a:p>
          <a:endParaRPr lang="en-GB"/>
        </a:p>
      </dgm:t>
    </dgm:pt>
  </dgm:ptLst>
  <dgm:cxnLst>
    <dgm:cxn modelId="{C4E20140-156A-4DFB-BD03-86E3E2A58399}" type="presOf" srcId="{D466E444-0A64-4C6C-90DB-7E6298CD5F5B}" destId="{26546EC3-5148-4638-A101-EC95FFC60403}" srcOrd="0" destOrd="0" presId="urn:microsoft.com/office/officeart/2005/8/layout/cycle6"/>
    <dgm:cxn modelId="{A50EA0D0-5BE4-4A2D-A353-311C71B1B817}" srcId="{D27412F8-FB04-426F-9D9C-61AB90C357D7}" destId="{6CCB272A-F48C-4C3F-8A56-E6BE4D5CC7C0}" srcOrd="4" destOrd="0" parTransId="{7307CA18-691C-4346-BA80-6824B3EA7E67}" sibTransId="{C31DFCF0-4750-49B0-8E4C-2643AFFC466D}"/>
    <dgm:cxn modelId="{28AE11DB-AA76-47C2-9586-71C3EF0F053D}" type="presOf" srcId="{50CDA7B5-8067-4DCC-96DB-2552060727F1}" destId="{0A9B334F-0744-4AA2-8322-BF59A529CF5D}" srcOrd="0" destOrd="0" presId="urn:microsoft.com/office/officeart/2005/8/layout/cycle6"/>
    <dgm:cxn modelId="{45D93DEF-08E4-4526-98A7-58767EEBE137}" type="presOf" srcId="{D6150330-C2E3-46CD-A16C-5112AF5EA331}" destId="{49B1ECC4-0579-493C-9F3E-78817317FB28}" srcOrd="0" destOrd="0" presId="urn:microsoft.com/office/officeart/2005/8/layout/cycle6"/>
    <dgm:cxn modelId="{EE498A2B-B81A-44CE-BDCD-803D9A6751E9}" type="presOf" srcId="{B5BEDA82-7139-4F67-9C01-48401BBE647E}" destId="{E04784B8-0AD0-41FC-A8AA-FB313BE6CC53}" srcOrd="0" destOrd="0" presId="urn:microsoft.com/office/officeart/2005/8/layout/cycle6"/>
    <dgm:cxn modelId="{9DBDC2FB-13B5-448A-8443-D68AA2CA38E6}" type="presOf" srcId="{F03E0BDA-F3DA-4C6C-88C1-E1F2901EB02F}" destId="{A14C59F0-8558-44D2-A4BE-4D3C85CB6BF5}" srcOrd="0" destOrd="0" presId="urn:microsoft.com/office/officeart/2005/8/layout/cycle6"/>
    <dgm:cxn modelId="{41EF30E3-A562-457D-8A9C-3A6B60859E69}" srcId="{D27412F8-FB04-426F-9D9C-61AB90C357D7}" destId="{06AED68D-F8C1-4992-A28C-D6CF0372A982}" srcOrd="5" destOrd="0" parTransId="{316F38E6-24FA-4A51-A388-3A55BA6B7D80}" sibTransId="{D6150330-C2E3-46CD-A16C-5112AF5EA331}"/>
    <dgm:cxn modelId="{1E2A674B-1328-4F20-8108-79F026AF986C}" type="presOf" srcId="{CC2004BC-114F-4331-9F7E-E479F39C9F75}" destId="{3863480A-A243-4484-8A18-9787E015D040}" srcOrd="0" destOrd="0" presId="urn:microsoft.com/office/officeart/2005/8/layout/cycle6"/>
    <dgm:cxn modelId="{CB1D9813-94AF-455B-9F2F-924D4EF1F764}" type="presOf" srcId="{C1716839-3AA8-42B3-82F7-CE8F85F866EF}" destId="{999467C1-5902-4DB2-89E6-373C6AEAB038}" srcOrd="0" destOrd="0" presId="urn:microsoft.com/office/officeart/2005/8/layout/cycle6"/>
    <dgm:cxn modelId="{B2110A8E-D1FD-434D-95C7-92FD391C47D0}" type="presOf" srcId="{6CCB272A-F48C-4C3F-8A56-E6BE4D5CC7C0}" destId="{AA949969-7623-4252-A976-938098E6C54A}" srcOrd="0" destOrd="0" presId="urn:microsoft.com/office/officeart/2005/8/layout/cycle6"/>
    <dgm:cxn modelId="{EBD02516-1D8A-4244-999B-BE1D1E06D450}" srcId="{D27412F8-FB04-426F-9D9C-61AB90C357D7}" destId="{3F01A44D-F242-4857-B73F-64AA64EA472A}" srcOrd="1" destOrd="0" parTransId="{E9BF4769-AC4F-4A1D-9BC3-A8463E6D79B6}" sibTransId="{D466E444-0A64-4C6C-90DB-7E6298CD5F5B}"/>
    <dgm:cxn modelId="{1B3B259F-89C9-4135-9777-7846C7507679}" srcId="{D27412F8-FB04-426F-9D9C-61AB90C357D7}" destId="{B5BEDA82-7139-4F67-9C01-48401BBE647E}" srcOrd="2" destOrd="0" parTransId="{8696D543-C078-42D1-90FA-5C438DEE12C5}" sibTransId="{F03E0BDA-F3DA-4C6C-88C1-E1F2901EB02F}"/>
    <dgm:cxn modelId="{9589823F-A059-4611-A609-4087432D50A9}" type="presOf" srcId="{0A7D3CA6-65C8-4B11-9625-2301B8F722CA}" destId="{688617FE-CA01-44C7-A792-07D631BBD338}" srcOrd="0" destOrd="0" presId="urn:microsoft.com/office/officeart/2005/8/layout/cycle6"/>
    <dgm:cxn modelId="{6C784E02-514E-41AF-8D88-329949354A86}" type="presOf" srcId="{3F01A44D-F242-4857-B73F-64AA64EA472A}" destId="{7B992F5A-729F-4CD9-992B-602157382E2E}" srcOrd="0" destOrd="0" presId="urn:microsoft.com/office/officeart/2005/8/layout/cycle6"/>
    <dgm:cxn modelId="{0C35B6E6-3086-4225-8611-4EA780D35F09}" srcId="{D27412F8-FB04-426F-9D9C-61AB90C357D7}" destId="{66E02FBD-B24A-4148-9121-128CA5C45E35}" srcOrd="6" destOrd="0" parTransId="{E83F49AC-8175-4ABA-A918-0EF7DF9FDE7D}" sibTransId="{50CDA7B5-8067-4DCC-96DB-2552060727F1}"/>
    <dgm:cxn modelId="{418865F6-8E12-439F-B350-337D371369DB}" type="presOf" srcId="{C31DFCF0-4750-49B0-8E4C-2643AFFC466D}" destId="{34260451-92FF-4A8B-A9BD-4F2CF552596A}" srcOrd="0" destOrd="0" presId="urn:microsoft.com/office/officeart/2005/8/layout/cycle6"/>
    <dgm:cxn modelId="{F5C664BE-EC2C-4037-B668-2B62BAB22569}" type="presOf" srcId="{D27412F8-FB04-426F-9D9C-61AB90C357D7}" destId="{6AB640BD-ECDD-46A5-A913-32C5FF45DCEC}" srcOrd="0" destOrd="0" presId="urn:microsoft.com/office/officeart/2005/8/layout/cycle6"/>
    <dgm:cxn modelId="{C8EBB0B5-41EC-4E79-96A7-D9096771AB2C}" type="presOf" srcId="{66E02FBD-B24A-4148-9121-128CA5C45E35}" destId="{0850994D-0338-4C09-9AD4-336BF9AE587A}" srcOrd="0" destOrd="0" presId="urn:microsoft.com/office/officeart/2005/8/layout/cycle6"/>
    <dgm:cxn modelId="{24B738AC-E902-4491-8658-1D4C00F9A833}" type="presOf" srcId="{06AED68D-F8C1-4992-A28C-D6CF0372A982}" destId="{768C835C-D27D-4A2F-BBE6-B0B0216D169E}" srcOrd="0" destOrd="0" presId="urn:microsoft.com/office/officeart/2005/8/layout/cycle6"/>
    <dgm:cxn modelId="{27FD4AA8-45C1-4416-95BF-ADE9DFCC5BED}" srcId="{D27412F8-FB04-426F-9D9C-61AB90C357D7}" destId="{219D09A1-81A7-466D-9A2D-644A1BB5EF9F}" srcOrd="3" destOrd="0" parTransId="{750C94B1-078B-466B-95C8-9C972E3F5196}" sibTransId="{CC2004BC-114F-4331-9F7E-E479F39C9F75}"/>
    <dgm:cxn modelId="{6D8B0EF8-F0DF-44A7-AA12-02AB4BC9DBC9}" type="presOf" srcId="{219D09A1-81A7-466D-9A2D-644A1BB5EF9F}" destId="{5FEEA397-77F7-4C08-9CD9-42FC2F85CBD9}" srcOrd="0" destOrd="0" presId="urn:microsoft.com/office/officeart/2005/8/layout/cycle6"/>
    <dgm:cxn modelId="{ECECDC59-0023-4A6E-B29F-6EEB9F321480}" srcId="{D27412F8-FB04-426F-9D9C-61AB90C357D7}" destId="{0A7D3CA6-65C8-4B11-9625-2301B8F722CA}" srcOrd="0" destOrd="0" parTransId="{38C811F6-4878-4B10-B0CD-12429C6EBF81}" sibTransId="{C1716839-3AA8-42B3-82F7-CE8F85F866EF}"/>
    <dgm:cxn modelId="{72F55963-5F01-44D1-99EE-D2630F46C196}" type="presParOf" srcId="{6AB640BD-ECDD-46A5-A913-32C5FF45DCEC}" destId="{688617FE-CA01-44C7-A792-07D631BBD338}" srcOrd="0" destOrd="0" presId="urn:microsoft.com/office/officeart/2005/8/layout/cycle6"/>
    <dgm:cxn modelId="{C61402C1-B619-4901-80F4-0C6FB2845702}" type="presParOf" srcId="{6AB640BD-ECDD-46A5-A913-32C5FF45DCEC}" destId="{0B614757-EE23-4BFB-B3A5-2598959F12C8}" srcOrd="1" destOrd="0" presId="urn:microsoft.com/office/officeart/2005/8/layout/cycle6"/>
    <dgm:cxn modelId="{2E812118-DEA1-46B7-8C4A-B37137CA7A68}" type="presParOf" srcId="{6AB640BD-ECDD-46A5-A913-32C5FF45DCEC}" destId="{999467C1-5902-4DB2-89E6-373C6AEAB038}" srcOrd="2" destOrd="0" presId="urn:microsoft.com/office/officeart/2005/8/layout/cycle6"/>
    <dgm:cxn modelId="{29B37EE7-C1DF-4897-98BE-37A5BA29E827}" type="presParOf" srcId="{6AB640BD-ECDD-46A5-A913-32C5FF45DCEC}" destId="{7B992F5A-729F-4CD9-992B-602157382E2E}" srcOrd="3" destOrd="0" presId="urn:microsoft.com/office/officeart/2005/8/layout/cycle6"/>
    <dgm:cxn modelId="{5F31EA39-B4AD-4EE6-8727-6B6A944BC0BA}" type="presParOf" srcId="{6AB640BD-ECDD-46A5-A913-32C5FF45DCEC}" destId="{7B21E9EF-EE1C-49DF-A6E8-1230821B9793}" srcOrd="4" destOrd="0" presId="urn:microsoft.com/office/officeart/2005/8/layout/cycle6"/>
    <dgm:cxn modelId="{6867306C-9380-44C2-9607-697B4AC5ACAD}" type="presParOf" srcId="{6AB640BD-ECDD-46A5-A913-32C5FF45DCEC}" destId="{26546EC3-5148-4638-A101-EC95FFC60403}" srcOrd="5" destOrd="0" presId="urn:microsoft.com/office/officeart/2005/8/layout/cycle6"/>
    <dgm:cxn modelId="{C1782925-C978-41FA-BD1C-7C12EAF1CC08}" type="presParOf" srcId="{6AB640BD-ECDD-46A5-A913-32C5FF45DCEC}" destId="{E04784B8-0AD0-41FC-A8AA-FB313BE6CC53}" srcOrd="6" destOrd="0" presId="urn:microsoft.com/office/officeart/2005/8/layout/cycle6"/>
    <dgm:cxn modelId="{0079CCF4-95B3-4681-9634-E8A33361A2DA}" type="presParOf" srcId="{6AB640BD-ECDD-46A5-A913-32C5FF45DCEC}" destId="{6D672131-83C9-40A3-935C-1F861B2C389F}" srcOrd="7" destOrd="0" presId="urn:microsoft.com/office/officeart/2005/8/layout/cycle6"/>
    <dgm:cxn modelId="{3A42CACC-294A-49A2-8B72-A62B49E996D5}" type="presParOf" srcId="{6AB640BD-ECDD-46A5-A913-32C5FF45DCEC}" destId="{A14C59F0-8558-44D2-A4BE-4D3C85CB6BF5}" srcOrd="8" destOrd="0" presId="urn:microsoft.com/office/officeart/2005/8/layout/cycle6"/>
    <dgm:cxn modelId="{92FEE6C4-C934-46B3-89D0-0E338D63FCA2}" type="presParOf" srcId="{6AB640BD-ECDD-46A5-A913-32C5FF45DCEC}" destId="{5FEEA397-77F7-4C08-9CD9-42FC2F85CBD9}" srcOrd="9" destOrd="0" presId="urn:microsoft.com/office/officeart/2005/8/layout/cycle6"/>
    <dgm:cxn modelId="{D56F624C-52D6-4CA3-960A-DC9886E3CCEC}" type="presParOf" srcId="{6AB640BD-ECDD-46A5-A913-32C5FF45DCEC}" destId="{D569413F-964E-445D-B167-BB73ED0FC7F9}" srcOrd="10" destOrd="0" presId="urn:microsoft.com/office/officeart/2005/8/layout/cycle6"/>
    <dgm:cxn modelId="{68A2CEA5-BF6A-4175-A43F-531F80CD43F9}" type="presParOf" srcId="{6AB640BD-ECDD-46A5-A913-32C5FF45DCEC}" destId="{3863480A-A243-4484-8A18-9787E015D040}" srcOrd="11" destOrd="0" presId="urn:microsoft.com/office/officeart/2005/8/layout/cycle6"/>
    <dgm:cxn modelId="{48795BE0-580B-4D29-949A-2405D1DC3545}" type="presParOf" srcId="{6AB640BD-ECDD-46A5-A913-32C5FF45DCEC}" destId="{AA949969-7623-4252-A976-938098E6C54A}" srcOrd="12" destOrd="0" presId="urn:microsoft.com/office/officeart/2005/8/layout/cycle6"/>
    <dgm:cxn modelId="{5F0304A2-631B-4926-85BF-61C87637713F}" type="presParOf" srcId="{6AB640BD-ECDD-46A5-A913-32C5FF45DCEC}" destId="{2CD26920-3C63-4A9B-9D48-CC4F76180449}" srcOrd="13" destOrd="0" presId="urn:microsoft.com/office/officeart/2005/8/layout/cycle6"/>
    <dgm:cxn modelId="{DEF87320-DE76-496A-ADE7-C008E2937D36}" type="presParOf" srcId="{6AB640BD-ECDD-46A5-A913-32C5FF45DCEC}" destId="{34260451-92FF-4A8B-A9BD-4F2CF552596A}" srcOrd="14" destOrd="0" presId="urn:microsoft.com/office/officeart/2005/8/layout/cycle6"/>
    <dgm:cxn modelId="{C7998ECD-8DCF-4F75-A7ED-9FCA07CB5854}" type="presParOf" srcId="{6AB640BD-ECDD-46A5-A913-32C5FF45DCEC}" destId="{768C835C-D27D-4A2F-BBE6-B0B0216D169E}" srcOrd="15" destOrd="0" presId="urn:microsoft.com/office/officeart/2005/8/layout/cycle6"/>
    <dgm:cxn modelId="{7EDBE1F8-748A-42ED-8356-198368DA5653}" type="presParOf" srcId="{6AB640BD-ECDD-46A5-A913-32C5FF45DCEC}" destId="{9483373E-59AF-4BB4-AF71-8872DAF97AE5}" srcOrd="16" destOrd="0" presId="urn:microsoft.com/office/officeart/2005/8/layout/cycle6"/>
    <dgm:cxn modelId="{B33E805B-FCB5-42F1-99C2-ED06A5260EDF}" type="presParOf" srcId="{6AB640BD-ECDD-46A5-A913-32C5FF45DCEC}" destId="{49B1ECC4-0579-493C-9F3E-78817317FB28}" srcOrd="17" destOrd="0" presId="urn:microsoft.com/office/officeart/2005/8/layout/cycle6"/>
    <dgm:cxn modelId="{F1ACCCDE-B88C-4684-B786-BE272A343EB8}" type="presParOf" srcId="{6AB640BD-ECDD-46A5-A913-32C5FF45DCEC}" destId="{0850994D-0338-4C09-9AD4-336BF9AE587A}" srcOrd="18" destOrd="0" presId="urn:microsoft.com/office/officeart/2005/8/layout/cycle6"/>
    <dgm:cxn modelId="{8B43B573-212E-4C8B-B7B6-59C7181CAB51}" type="presParOf" srcId="{6AB640BD-ECDD-46A5-A913-32C5FF45DCEC}" destId="{F7B09E53-A6CB-4533-A9C9-684BF14859C8}" srcOrd="19" destOrd="0" presId="urn:microsoft.com/office/officeart/2005/8/layout/cycle6"/>
    <dgm:cxn modelId="{CAA18DA0-8176-4AE8-AAFE-E255B9AADDBF}" type="presParOf" srcId="{6AB640BD-ECDD-46A5-A913-32C5FF45DCEC}" destId="{0A9B334F-0744-4AA2-8322-BF59A529CF5D}" srcOrd="20"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46696E-37AA-4EC3-8AB2-7AE55FA52D83}" type="doc">
      <dgm:prSet loTypeId="urn:microsoft.com/office/officeart/2005/8/layout/arrow2" loCatId="process" qsTypeId="urn:microsoft.com/office/officeart/2005/8/quickstyle/simple1" qsCatId="simple" csTypeId="urn:microsoft.com/office/officeart/2005/8/colors/accent2_2" csCatId="accent2" phldr="1"/>
      <dgm:spPr/>
      <dgm:t>
        <a:bodyPr/>
        <a:lstStyle/>
        <a:p>
          <a:endParaRPr lang="en-GB"/>
        </a:p>
      </dgm:t>
    </dgm:pt>
    <dgm:pt modelId="{8D47DB9A-1EDA-474F-B300-03FCC3131EDE}">
      <dgm:prSet phldrT="[Text]"/>
      <dgm:spPr/>
      <dgm:t>
        <a:bodyPr/>
        <a:lstStyle/>
        <a:p>
          <a:r>
            <a:rPr lang="en-GB" dirty="0" smtClean="0"/>
            <a:t>2012 /3 </a:t>
          </a:r>
          <a:endParaRPr lang="en-GB" dirty="0"/>
        </a:p>
      </dgm:t>
    </dgm:pt>
    <dgm:pt modelId="{71EF8729-4FE9-4BED-BCEE-DF1C36250FDD}" type="parTrans" cxnId="{CAF719D4-F5D6-401D-9D30-21CD76107A2A}">
      <dgm:prSet/>
      <dgm:spPr/>
      <dgm:t>
        <a:bodyPr/>
        <a:lstStyle/>
        <a:p>
          <a:endParaRPr lang="en-GB"/>
        </a:p>
      </dgm:t>
    </dgm:pt>
    <dgm:pt modelId="{E7509D7B-46D8-4D1C-9FDA-547340F4F5AA}" type="sibTrans" cxnId="{CAF719D4-F5D6-401D-9D30-21CD76107A2A}">
      <dgm:prSet/>
      <dgm:spPr/>
      <dgm:t>
        <a:bodyPr/>
        <a:lstStyle/>
        <a:p>
          <a:endParaRPr lang="en-GB"/>
        </a:p>
      </dgm:t>
    </dgm:pt>
    <dgm:pt modelId="{78603062-F9CC-4B87-ADF1-A36805118C32}">
      <dgm:prSet phldrT="[Text]"/>
      <dgm:spPr/>
      <dgm:t>
        <a:bodyPr/>
        <a:lstStyle/>
        <a:p>
          <a:r>
            <a:rPr lang="en-GB" dirty="0" smtClean="0"/>
            <a:t>ASB Case Management</a:t>
          </a:r>
          <a:endParaRPr lang="en-GB" dirty="0"/>
        </a:p>
      </dgm:t>
    </dgm:pt>
    <dgm:pt modelId="{59C90906-0867-4C2D-9783-9697A073FDDA}" type="parTrans" cxnId="{0D4E59FC-18DF-4C8F-BD24-642F64FD8306}">
      <dgm:prSet/>
      <dgm:spPr/>
      <dgm:t>
        <a:bodyPr/>
        <a:lstStyle/>
        <a:p>
          <a:endParaRPr lang="en-GB"/>
        </a:p>
      </dgm:t>
    </dgm:pt>
    <dgm:pt modelId="{42B2189D-2138-4B03-980F-4C977B7B812E}" type="sibTrans" cxnId="{0D4E59FC-18DF-4C8F-BD24-642F64FD8306}">
      <dgm:prSet/>
      <dgm:spPr/>
      <dgm:t>
        <a:bodyPr/>
        <a:lstStyle/>
        <a:p>
          <a:endParaRPr lang="en-GB"/>
        </a:p>
      </dgm:t>
    </dgm:pt>
    <dgm:pt modelId="{CF906571-A512-46A6-A603-38D5A37B3D89}">
      <dgm:prSet phldrT="[Text]"/>
      <dgm:spPr/>
      <dgm:t>
        <a:bodyPr/>
        <a:lstStyle/>
        <a:p>
          <a:r>
            <a:rPr lang="en-GB" dirty="0" smtClean="0"/>
            <a:t>Workflow</a:t>
          </a:r>
          <a:endParaRPr lang="en-GB" dirty="0"/>
        </a:p>
      </dgm:t>
    </dgm:pt>
    <dgm:pt modelId="{1104D0B4-91DA-4648-B4C7-973EBA34F685}" type="parTrans" cxnId="{5C6ECBB4-5E4F-4CD2-BE28-CD3618D69B40}">
      <dgm:prSet/>
      <dgm:spPr/>
      <dgm:t>
        <a:bodyPr/>
        <a:lstStyle/>
        <a:p>
          <a:endParaRPr lang="en-GB"/>
        </a:p>
      </dgm:t>
    </dgm:pt>
    <dgm:pt modelId="{0506959A-9A59-451B-953E-7BDE967C9251}" type="sibTrans" cxnId="{5C6ECBB4-5E4F-4CD2-BE28-CD3618D69B40}">
      <dgm:prSet/>
      <dgm:spPr/>
      <dgm:t>
        <a:bodyPr/>
        <a:lstStyle/>
        <a:p>
          <a:endParaRPr lang="en-GB"/>
        </a:p>
      </dgm:t>
    </dgm:pt>
    <dgm:pt modelId="{B0EEBA91-B430-434C-8EED-42AF47B8D8DD}">
      <dgm:prSet phldrT="[Text]"/>
      <dgm:spPr/>
      <dgm:t>
        <a:bodyPr/>
        <a:lstStyle/>
        <a:p>
          <a:r>
            <a:rPr lang="en-GB" dirty="0" smtClean="0"/>
            <a:t>Process Reviews</a:t>
          </a:r>
          <a:endParaRPr lang="en-GB" dirty="0"/>
        </a:p>
      </dgm:t>
    </dgm:pt>
    <dgm:pt modelId="{A4D77ED0-C157-40DE-BD9D-1A81565E4F7F}" type="parTrans" cxnId="{A5A41886-4A05-400F-942E-AE7C68D187C1}">
      <dgm:prSet/>
      <dgm:spPr/>
      <dgm:t>
        <a:bodyPr/>
        <a:lstStyle/>
        <a:p>
          <a:endParaRPr lang="en-GB"/>
        </a:p>
      </dgm:t>
    </dgm:pt>
    <dgm:pt modelId="{A53BE0FD-B023-4F27-B082-B835B8F5B36D}" type="sibTrans" cxnId="{A5A41886-4A05-400F-942E-AE7C68D187C1}">
      <dgm:prSet/>
      <dgm:spPr/>
      <dgm:t>
        <a:bodyPr/>
        <a:lstStyle/>
        <a:p>
          <a:endParaRPr lang="en-GB"/>
        </a:p>
      </dgm:t>
    </dgm:pt>
    <dgm:pt modelId="{17A4CD4F-9290-43E2-A19F-6E5679FEAB8E}">
      <dgm:prSet phldrT="[Text]" custT="1"/>
      <dgm:spPr/>
      <dgm:t>
        <a:bodyPr/>
        <a:lstStyle/>
        <a:p>
          <a:r>
            <a:rPr lang="en-GB" sz="2400" dirty="0" smtClean="0"/>
            <a:t>2010/ 1</a:t>
          </a:r>
          <a:endParaRPr lang="en-GB" sz="2400" dirty="0"/>
        </a:p>
      </dgm:t>
    </dgm:pt>
    <dgm:pt modelId="{207BA0AA-D34F-4986-8DB3-C168C0F46088}" type="parTrans" cxnId="{EE123C10-1965-49D7-A949-F8EE0DC6EE92}">
      <dgm:prSet/>
      <dgm:spPr/>
      <dgm:t>
        <a:bodyPr/>
        <a:lstStyle/>
        <a:p>
          <a:endParaRPr lang="en-GB"/>
        </a:p>
      </dgm:t>
    </dgm:pt>
    <dgm:pt modelId="{E99D3C39-15C1-4517-9DCB-B15608AF1B56}" type="sibTrans" cxnId="{EE123C10-1965-49D7-A949-F8EE0DC6EE92}">
      <dgm:prSet/>
      <dgm:spPr/>
      <dgm:t>
        <a:bodyPr/>
        <a:lstStyle/>
        <a:p>
          <a:endParaRPr lang="en-GB"/>
        </a:p>
      </dgm:t>
    </dgm:pt>
    <dgm:pt modelId="{D300DE04-67CB-41D1-899E-515FECDF4C38}">
      <dgm:prSet custT="1"/>
      <dgm:spPr/>
      <dgm:t>
        <a:bodyPr/>
        <a:lstStyle/>
        <a:p>
          <a:r>
            <a:rPr lang="en-GB" sz="1900" dirty="0" smtClean="0"/>
            <a:t>Developed In house</a:t>
          </a:r>
          <a:endParaRPr lang="en-GB" sz="1900" dirty="0"/>
        </a:p>
      </dgm:t>
    </dgm:pt>
    <dgm:pt modelId="{ECDD94D5-3928-485D-ADF9-046DFC79E257}" type="parTrans" cxnId="{31BB34F5-B95A-4E6F-98FF-778AE2EF8CD7}">
      <dgm:prSet/>
      <dgm:spPr/>
      <dgm:t>
        <a:bodyPr/>
        <a:lstStyle/>
        <a:p>
          <a:endParaRPr lang="en-GB"/>
        </a:p>
      </dgm:t>
    </dgm:pt>
    <dgm:pt modelId="{F367BE94-02E6-4A21-B16D-3BF607EEE83A}" type="sibTrans" cxnId="{31BB34F5-B95A-4E6F-98FF-778AE2EF8CD7}">
      <dgm:prSet/>
      <dgm:spPr/>
      <dgm:t>
        <a:bodyPr/>
        <a:lstStyle/>
        <a:p>
          <a:endParaRPr lang="en-GB"/>
        </a:p>
      </dgm:t>
    </dgm:pt>
    <dgm:pt modelId="{5C307D4B-14AF-42AA-BAD3-F8E6F6047A0B}">
      <dgm:prSet phldrT="[Text]"/>
      <dgm:spPr/>
      <dgm:t>
        <a:bodyPr/>
        <a:lstStyle/>
        <a:p>
          <a:r>
            <a:rPr lang="en-GB" dirty="0" smtClean="0"/>
            <a:t>2013/4</a:t>
          </a:r>
          <a:endParaRPr lang="en-GB" dirty="0"/>
        </a:p>
      </dgm:t>
    </dgm:pt>
    <dgm:pt modelId="{760D14AE-2D26-4502-8A7E-1C558C9F9AE8}" type="parTrans" cxnId="{E799E7D2-EA24-4DC2-8906-5100EAA73F78}">
      <dgm:prSet/>
      <dgm:spPr/>
      <dgm:t>
        <a:bodyPr/>
        <a:lstStyle/>
        <a:p>
          <a:endParaRPr lang="en-GB"/>
        </a:p>
      </dgm:t>
    </dgm:pt>
    <dgm:pt modelId="{BA8581A5-FA97-435C-A5D8-CD41BCD68B5E}" type="sibTrans" cxnId="{E799E7D2-EA24-4DC2-8906-5100EAA73F78}">
      <dgm:prSet/>
      <dgm:spPr/>
      <dgm:t>
        <a:bodyPr/>
        <a:lstStyle/>
        <a:p>
          <a:endParaRPr lang="en-GB"/>
        </a:p>
      </dgm:t>
    </dgm:pt>
    <dgm:pt modelId="{005DE46D-F391-473A-92ED-906C62483F5A}">
      <dgm:prSet phldrT="[Text]"/>
      <dgm:spPr/>
      <dgm:t>
        <a:bodyPr/>
        <a:lstStyle/>
        <a:p>
          <a:r>
            <a:rPr lang="en-GB" dirty="0" smtClean="0"/>
            <a:t>Roll out to all business</a:t>
          </a:r>
          <a:endParaRPr lang="en-GB" dirty="0"/>
        </a:p>
      </dgm:t>
    </dgm:pt>
    <dgm:pt modelId="{D9B39C2B-1CA9-4FCF-A10B-07940DEBC684}" type="parTrans" cxnId="{1CE841EA-FCFE-4DC4-973D-4E9D15B66AC8}">
      <dgm:prSet/>
      <dgm:spPr/>
      <dgm:t>
        <a:bodyPr/>
        <a:lstStyle/>
        <a:p>
          <a:endParaRPr lang="en-GB"/>
        </a:p>
      </dgm:t>
    </dgm:pt>
    <dgm:pt modelId="{EE1D971C-B198-43E7-B03A-2C4971DDC5F9}" type="sibTrans" cxnId="{1CE841EA-FCFE-4DC4-973D-4E9D15B66AC8}">
      <dgm:prSet/>
      <dgm:spPr/>
      <dgm:t>
        <a:bodyPr/>
        <a:lstStyle/>
        <a:p>
          <a:endParaRPr lang="en-GB"/>
        </a:p>
      </dgm:t>
    </dgm:pt>
    <dgm:pt modelId="{91AB806C-7479-4887-9CB5-F2C435070D87}">
      <dgm:prSet phldrT="[Text]"/>
      <dgm:spPr/>
      <dgm:t>
        <a:bodyPr/>
        <a:lstStyle/>
        <a:p>
          <a:r>
            <a:rPr lang="en-GB" dirty="0" smtClean="0"/>
            <a:t>Indicators</a:t>
          </a:r>
          <a:endParaRPr lang="en-GB" dirty="0"/>
        </a:p>
      </dgm:t>
    </dgm:pt>
    <dgm:pt modelId="{9F9DCD96-88E1-44E8-8469-00FD46BCF3D2}" type="parTrans" cxnId="{E4A8A3A4-F83D-41AC-8248-A2E0F612F7E3}">
      <dgm:prSet/>
      <dgm:spPr/>
      <dgm:t>
        <a:bodyPr/>
        <a:lstStyle/>
        <a:p>
          <a:endParaRPr lang="en-GB"/>
        </a:p>
      </dgm:t>
    </dgm:pt>
    <dgm:pt modelId="{24D0595C-7E21-4CCD-A283-9D4C69B034C0}" type="sibTrans" cxnId="{E4A8A3A4-F83D-41AC-8248-A2E0F612F7E3}">
      <dgm:prSet/>
      <dgm:spPr/>
      <dgm:t>
        <a:bodyPr/>
        <a:lstStyle/>
        <a:p>
          <a:endParaRPr lang="en-GB"/>
        </a:p>
      </dgm:t>
    </dgm:pt>
    <dgm:pt modelId="{17D91A7E-4002-45BF-874A-045D2A4F2CBE}">
      <dgm:prSet custT="1"/>
      <dgm:spPr/>
      <dgm:t>
        <a:bodyPr/>
        <a:lstStyle/>
        <a:p>
          <a:r>
            <a:rPr lang="en-GB" sz="1900" dirty="0" smtClean="0"/>
            <a:t>Enhancements</a:t>
          </a:r>
          <a:endParaRPr lang="en-GB" sz="1900" dirty="0"/>
        </a:p>
      </dgm:t>
    </dgm:pt>
    <dgm:pt modelId="{767E6F0F-18E7-4888-A26B-BFCE48C7D957}" type="parTrans" cxnId="{2B30538D-79EB-4408-B025-A14B38BB60DD}">
      <dgm:prSet/>
      <dgm:spPr/>
      <dgm:t>
        <a:bodyPr/>
        <a:lstStyle/>
        <a:p>
          <a:endParaRPr lang="en-GB"/>
        </a:p>
      </dgm:t>
    </dgm:pt>
    <dgm:pt modelId="{B67C69B8-48A6-4CCF-BE9B-2F3301E9F709}" type="sibTrans" cxnId="{2B30538D-79EB-4408-B025-A14B38BB60DD}">
      <dgm:prSet/>
      <dgm:spPr/>
      <dgm:t>
        <a:bodyPr/>
        <a:lstStyle/>
        <a:p>
          <a:endParaRPr lang="en-GB"/>
        </a:p>
      </dgm:t>
    </dgm:pt>
    <dgm:pt modelId="{A6616712-7F55-400A-BF10-E1ED5A1E9FD1}">
      <dgm:prSet phldrT="[Text]"/>
      <dgm:spPr/>
      <dgm:t>
        <a:bodyPr/>
        <a:lstStyle/>
        <a:p>
          <a:r>
            <a:rPr lang="en-GB" dirty="0" smtClean="0"/>
            <a:t>2014/5</a:t>
          </a:r>
          <a:endParaRPr lang="en-GB" dirty="0"/>
        </a:p>
      </dgm:t>
    </dgm:pt>
    <dgm:pt modelId="{4B2DE725-C480-4A28-A645-B57C2204E312}" type="parTrans" cxnId="{1D3D447D-6DDC-4808-9B3F-CC0DA5B53D46}">
      <dgm:prSet/>
      <dgm:spPr/>
      <dgm:t>
        <a:bodyPr/>
        <a:lstStyle/>
        <a:p>
          <a:endParaRPr lang="en-GB"/>
        </a:p>
      </dgm:t>
    </dgm:pt>
    <dgm:pt modelId="{733B159D-61B9-4392-A70D-89B411D056D8}" type="sibTrans" cxnId="{1D3D447D-6DDC-4808-9B3F-CC0DA5B53D46}">
      <dgm:prSet/>
      <dgm:spPr/>
      <dgm:t>
        <a:bodyPr/>
        <a:lstStyle/>
        <a:p>
          <a:endParaRPr lang="en-GB"/>
        </a:p>
      </dgm:t>
    </dgm:pt>
    <dgm:pt modelId="{A01C4EC5-EE73-41ED-875A-037A094048F1}">
      <dgm:prSet phldrT="[Text]"/>
      <dgm:spPr/>
      <dgm:t>
        <a:bodyPr/>
        <a:lstStyle/>
        <a:p>
          <a:r>
            <a:rPr lang="en-GB" dirty="0" smtClean="0"/>
            <a:t>Shared Ownership Process</a:t>
          </a:r>
          <a:endParaRPr lang="en-GB" dirty="0"/>
        </a:p>
      </dgm:t>
    </dgm:pt>
    <dgm:pt modelId="{AE3D6C3A-6BE6-48E2-8C51-9CFC5FC1409B}" type="parTrans" cxnId="{06F8799D-4839-41C6-8B00-5C7CF9310F69}">
      <dgm:prSet/>
      <dgm:spPr/>
      <dgm:t>
        <a:bodyPr/>
        <a:lstStyle/>
        <a:p>
          <a:endParaRPr lang="en-GB"/>
        </a:p>
      </dgm:t>
    </dgm:pt>
    <dgm:pt modelId="{17DBCA6B-3019-4D01-B059-29E64009E3FE}" type="sibTrans" cxnId="{06F8799D-4839-41C6-8B00-5C7CF9310F69}">
      <dgm:prSet/>
      <dgm:spPr/>
      <dgm:t>
        <a:bodyPr/>
        <a:lstStyle/>
        <a:p>
          <a:endParaRPr lang="en-GB"/>
        </a:p>
      </dgm:t>
    </dgm:pt>
    <dgm:pt modelId="{B6C0E30D-9B82-42F8-B14B-364C6C75A7EA}">
      <dgm:prSet phldrT="[Text]"/>
      <dgm:spPr/>
      <dgm:t>
        <a:bodyPr/>
        <a:lstStyle/>
        <a:p>
          <a:r>
            <a:rPr lang="en-GB" dirty="0" smtClean="0"/>
            <a:t>Complaints Process</a:t>
          </a:r>
          <a:endParaRPr lang="en-GB" dirty="0"/>
        </a:p>
      </dgm:t>
    </dgm:pt>
    <dgm:pt modelId="{550BD773-A115-4B12-86FF-237501651BE5}" type="parTrans" cxnId="{A0687340-B20B-4FE4-9D5D-932C2F2C62D1}">
      <dgm:prSet/>
      <dgm:spPr/>
      <dgm:t>
        <a:bodyPr/>
        <a:lstStyle/>
        <a:p>
          <a:endParaRPr lang="en-GB"/>
        </a:p>
      </dgm:t>
    </dgm:pt>
    <dgm:pt modelId="{843EA7C5-2BA5-4A13-AD04-81549E362756}" type="sibTrans" cxnId="{A0687340-B20B-4FE4-9D5D-932C2F2C62D1}">
      <dgm:prSet/>
      <dgm:spPr/>
      <dgm:t>
        <a:bodyPr/>
        <a:lstStyle/>
        <a:p>
          <a:endParaRPr lang="en-GB"/>
        </a:p>
      </dgm:t>
    </dgm:pt>
    <dgm:pt modelId="{8578EA63-DEEA-4472-A1DA-903FCF479199}">
      <dgm:prSet phldrT="[Text]"/>
      <dgm:spPr/>
      <dgm:t>
        <a:bodyPr/>
        <a:lstStyle/>
        <a:p>
          <a:r>
            <a:rPr lang="en-GB" dirty="0" smtClean="0"/>
            <a:t>B2B Customers</a:t>
          </a:r>
          <a:endParaRPr lang="en-GB" dirty="0"/>
        </a:p>
      </dgm:t>
    </dgm:pt>
    <dgm:pt modelId="{E6F58495-9EF7-4AB2-88B2-4A081019EA0C}" type="parTrans" cxnId="{FCD40DD7-CF2E-4D63-8EC5-06581098D4F1}">
      <dgm:prSet/>
      <dgm:spPr/>
      <dgm:t>
        <a:bodyPr/>
        <a:lstStyle/>
        <a:p>
          <a:endParaRPr lang="en-GB"/>
        </a:p>
      </dgm:t>
    </dgm:pt>
    <dgm:pt modelId="{756361FF-4315-44E2-AA5C-E2E2FB9071B8}" type="sibTrans" cxnId="{FCD40DD7-CF2E-4D63-8EC5-06581098D4F1}">
      <dgm:prSet/>
      <dgm:spPr/>
      <dgm:t>
        <a:bodyPr/>
        <a:lstStyle/>
        <a:p>
          <a:endParaRPr lang="en-GB"/>
        </a:p>
      </dgm:t>
    </dgm:pt>
    <dgm:pt modelId="{D61A632B-AAF2-4F9B-99A3-0CD6012223A9}">
      <dgm:prSet phldrT="[Text]"/>
      <dgm:spPr/>
      <dgm:t>
        <a:bodyPr/>
        <a:lstStyle/>
        <a:p>
          <a:r>
            <a:rPr lang="en-GB" dirty="0" smtClean="0"/>
            <a:t>Helena Extra</a:t>
          </a:r>
          <a:endParaRPr lang="en-GB" dirty="0"/>
        </a:p>
      </dgm:t>
    </dgm:pt>
    <dgm:pt modelId="{7F9E2614-5DFB-45C7-90A3-16AA2C8A0874}" type="parTrans" cxnId="{079791BD-5D74-4D1D-8E1D-96E7013E3448}">
      <dgm:prSet/>
      <dgm:spPr/>
      <dgm:t>
        <a:bodyPr/>
        <a:lstStyle/>
        <a:p>
          <a:endParaRPr lang="en-GB"/>
        </a:p>
      </dgm:t>
    </dgm:pt>
    <dgm:pt modelId="{E63B27C3-7562-4DEA-B7B6-EF972D6C61B4}" type="sibTrans" cxnId="{079791BD-5D74-4D1D-8E1D-96E7013E3448}">
      <dgm:prSet/>
      <dgm:spPr/>
      <dgm:t>
        <a:bodyPr/>
        <a:lstStyle/>
        <a:p>
          <a:endParaRPr lang="en-GB"/>
        </a:p>
      </dgm:t>
    </dgm:pt>
    <dgm:pt modelId="{71A15C48-0FCE-4359-8C4E-D719A177B22E}">
      <dgm:prSet phldrT="[Text]"/>
      <dgm:spPr/>
      <dgm:t>
        <a:bodyPr/>
        <a:lstStyle/>
        <a:p>
          <a:r>
            <a:rPr lang="en-GB" dirty="0" smtClean="0"/>
            <a:t>Total  Mobile Integration</a:t>
          </a:r>
          <a:endParaRPr lang="en-GB" dirty="0"/>
        </a:p>
      </dgm:t>
    </dgm:pt>
    <dgm:pt modelId="{1FC55313-A46A-4328-9163-B4040C564AB6}" type="parTrans" cxnId="{35F22C50-0D4E-4B09-8CD7-53AB131F5CED}">
      <dgm:prSet/>
      <dgm:spPr/>
      <dgm:t>
        <a:bodyPr/>
        <a:lstStyle/>
        <a:p>
          <a:endParaRPr lang="en-GB"/>
        </a:p>
      </dgm:t>
    </dgm:pt>
    <dgm:pt modelId="{D1C69FF2-AD23-4487-A727-D06F36EAE054}" type="sibTrans" cxnId="{35F22C50-0D4E-4B09-8CD7-53AB131F5CED}">
      <dgm:prSet/>
      <dgm:spPr/>
      <dgm:t>
        <a:bodyPr/>
        <a:lstStyle/>
        <a:p>
          <a:endParaRPr lang="en-GB"/>
        </a:p>
      </dgm:t>
    </dgm:pt>
    <dgm:pt modelId="{C9BBF9F5-2ED4-4171-ACCA-1FA103B59943}">
      <dgm:prSet phldrT="[Text]"/>
      <dgm:spPr/>
      <dgm:t>
        <a:bodyPr/>
        <a:lstStyle/>
        <a:p>
          <a:r>
            <a:rPr lang="en-GB" dirty="0" smtClean="0"/>
            <a:t>Data Audit</a:t>
          </a:r>
        </a:p>
        <a:p>
          <a:endParaRPr lang="en-GB" dirty="0"/>
        </a:p>
      </dgm:t>
    </dgm:pt>
    <dgm:pt modelId="{DA9E3746-3D2E-437C-AED2-D409ACE10AB5}" type="parTrans" cxnId="{25E8D348-BF1A-4E3C-B5B6-C841B3BED660}">
      <dgm:prSet/>
      <dgm:spPr/>
      <dgm:t>
        <a:bodyPr/>
        <a:lstStyle/>
        <a:p>
          <a:endParaRPr lang="en-GB"/>
        </a:p>
      </dgm:t>
    </dgm:pt>
    <dgm:pt modelId="{E4F6B03E-AF19-4A7E-B97C-1EB05284E134}" type="sibTrans" cxnId="{25E8D348-BF1A-4E3C-B5B6-C841B3BED660}">
      <dgm:prSet/>
      <dgm:spPr/>
      <dgm:t>
        <a:bodyPr/>
        <a:lstStyle/>
        <a:p>
          <a:endParaRPr lang="en-GB"/>
        </a:p>
      </dgm:t>
    </dgm:pt>
    <dgm:pt modelId="{F0D5747E-5F5D-498B-A8B8-BBD25A1EEA0F}">
      <dgm:prSet custT="1"/>
      <dgm:spPr/>
      <dgm:t>
        <a:bodyPr/>
        <a:lstStyle/>
        <a:p>
          <a:r>
            <a:rPr lang="en-GB" sz="1900" dirty="0" smtClean="0"/>
            <a:t>Experian / CI</a:t>
          </a:r>
          <a:endParaRPr lang="en-GB" sz="1900" dirty="0"/>
        </a:p>
      </dgm:t>
    </dgm:pt>
    <dgm:pt modelId="{47F67CD2-E90F-4435-8B98-8C7FEA6C86A7}" type="parTrans" cxnId="{549FCB4C-FF9E-4364-A2EC-ADBF54D34C90}">
      <dgm:prSet/>
      <dgm:spPr/>
      <dgm:t>
        <a:bodyPr/>
        <a:lstStyle/>
        <a:p>
          <a:endParaRPr lang="en-GB"/>
        </a:p>
      </dgm:t>
    </dgm:pt>
    <dgm:pt modelId="{EB034E91-37C2-4F36-8818-C643682CE2DD}" type="sibTrans" cxnId="{549FCB4C-FF9E-4364-A2EC-ADBF54D34C90}">
      <dgm:prSet/>
      <dgm:spPr/>
      <dgm:t>
        <a:bodyPr/>
        <a:lstStyle/>
        <a:p>
          <a:endParaRPr lang="en-GB"/>
        </a:p>
      </dgm:t>
    </dgm:pt>
    <dgm:pt modelId="{8377747E-F844-497F-9508-A893F25BDC6C}">
      <dgm:prSet custT="1"/>
      <dgm:spPr/>
      <dgm:t>
        <a:bodyPr/>
        <a:lstStyle/>
        <a:p>
          <a:r>
            <a:rPr lang="en-GB" sz="1900" dirty="0" smtClean="0"/>
            <a:t>Business Change</a:t>
          </a:r>
          <a:endParaRPr lang="en-GB" sz="1900" dirty="0"/>
        </a:p>
      </dgm:t>
    </dgm:pt>
    <dgm:pt modelId="{E5573713-95F6-4549-A805-2E797D294DF0}" type="parTrans" cxnId="{307CF587-804B-426B-BA3E-A6E9CF7F4710}">
      <dgm:prSet/>
      <dgm:spPr/>
      <dgm:t>
        <a:bodyPr/>
        <a:lstStyle/>
        <a:p>
          <a:endParaRPr lang="en-GB"/>
        </a:p>
      </dgm:t>
    </dgm:pt>
    <dgm:pt modelId="{FCDF3559-FBF8-47AB-A53D-6C07A5A42832}" type="sibTrans" cxnId="{307CF587-804B-426B-BA3E-A6E9CF7F4710}">
      <dgm:prSet/>
      <dgm:spPr/>
      <dgm:t>
        <a:bodyPr/>
        <a:lstStyle/>
        <a:p>
          <a:endParaRPr lang="en-GB"/>
        </a:p>
      </dgm:t>
    </dgm:pt>
    <dgm:pt modelId="{A05342F2-01F0-4E81-8D78-4DFF8A1A69A0}">
      <dgm:prSet phldrT="[Text]"/>
      <dgm:spPr/>
      <dgm:t>
        <a:bodyPr/>
        <a:lstStyle/>
        <a:p>
          <a:r>
            <a:rPr lang="en-GB" dirty="0" smtClean="0"/>
            <a:t>ICO Audit</a:t>
          </a:r>
          <a:endParaRPr lang="en-GB" dirty="0"/>
        </a:p>
      </dgm:t>
    </dgm:pt>
    <dgm:pt modelId="{F7989B67-4E71-4FDB-8FB2-E010F216C8D9}" type="parTrans" cxnId="{CD521208-D428-435C-9121-067ECD2D0520}">
      <dgm:prSet/>
      <dgm:spPr/>
      <dgm:t>
        <a:bodyPr/>
        <a:lstStyle/>
        <a:p>
          <a:endParaRPr lang="en-GB"/>
        </a:p>
      </dgm:t>
    </dgm:pt>
    <dgm:pt modelId="{5C630496-24BC-4A87-A630-B0E7400F5070}" type="sibTrans" cxnId="{CD521208-D428-435C-9121-067ECD2D0520}">
      <dgm:prSet/>
      <dgm:spPr/>
      <dgm:t>
        <a:bodyPr/>
        <a:lstStyle/>
        <a:p>
          <a:endParaRPr lang="en-GB"/>
        </a:p>
      </dgm:t>
    </dgm:pt>
    <dgm:pt modelId="{4F710CBA-8900-4EE7-8BBB-366A676D3D3A}">
      <dgm:prSet phldrT="[Text]" custT="1"/>
      <dgm:spPr/>
      <dgm:t>
        <a:bodyPr/>
        <a:lstStyle/>
        <a:p>
          <a:r>
            <a:rPr lang="en-GB" sz="1900" smtClean="0"/>
            <a:t>Options </a:t>
          </a:r>
          <a:r>
            <a:rPr lang="en-GB" sz="1900" dirty="0" smtClean="0"/>
            <a:t>Appraisal</a:t>
          </a:r>
          <a:endParaRPr lang="en-GB" sz="2400" dirty="0"/>
        </a:p>
      </dgm:t>
    </dgm:pt>
    <dgm:pt modelId="{5930C38D-B8BF-4E6B-A549-EC9606F12EA4}" type="parTrans" cxnId="{4BFBBAE1-E8A9-43C1-A3A0-E3803BC91768}">
      <dgm:prSet/>
      <dgm:spPr/>
      <dgm:t>
        <a:bodyPr/>
        <a:lstStyle/>
        <a:p>
          <a:endParaRPr lang="en-GB"/>
        </a:p>
      </dgm:t>
    </dgm:pt>
    <dgm:pt modelId="{0855F030-12ED-40BD-8090-6E8F0C357C33}" type="sibTrans" cxnId="{4BFBBAE1-E8A9-43C1-A3A0-E3803BC91768}">
      <dgm:prSet/>
      <dgm:spPr/>
      <dgm:t>
        <a:bodyPr/>
        <a:lstStyle/>
        <a:p>
          <a:endParaRPr lang="en-GB"/>
        </a:p>
      </dgm:t>
    </dgm:pt>
    <dgm:pt modelId="{3AD4379B-B4B9-4AB1-AEB2-3121AFD1B3A7}" type="pres">
      <dgm:prSet presAssocID="{8E46696E-37AA-4EC3-8AB2-7AE55FA52D83}" presName="arrowDiagram" presStyleCnt="0">
        <dgm:presLayoutVars>
          <dgm:chMax val="5"/>
          <dgm:dir/>
          <dgm:resizeHandles val="exact"/>
        </dgm:presLayoutVars>
      </dgm:prSet>
      <dgm:spPr/>
      <dgm:t>
        <a:bodyPr/>
        <a:lstStyle/>
        <a:p>
          <a:endParaRPr lang="en-GB"/>
        </a:p>
      </dgm:t>
    </dgm:pt>
    <dgm:pt modelId="{839B2F5A-088E-4AB1-87D2-AD1D4D941798}" type="pres">
      <dgm:prSet presAssocID="{8E46696E-37AA-4EC3-8AB2-7AE55FA52D83}" presName="arrow" presStyleLbl="bgShp" presStyleIdx="0" presStyleCnt="1" custScaleY="122890"/>
      <dgm:spPr/>
      <dgm:t>
        <a:bodyPr/>
        <a:lstStyle/>
        <a:p>
          <a:endParaRPr lang="en-GB"/>
        </a:p>
      </dgm:t>
    </dgm:pt>
    <dgm:pt modelId="{0A87CEEE-8853-47FC-8976-FE4FA1638039}" type="pres">
      <dgm:prSet presAssocID="{8E46696E-37AA-4EC3-8AB2-7AE55FA52D83}" presName="arrowDiagram4" presStyleCnt="0"/>
      <dgm:spPr/>
      <dgm:t>
        <a:bodyPr/>
        <a:lstStyle/>
        <a:p>
          <a:endParaRPr lang="en-GB"/>
        </a:p>
      </dgm:t>
    </dgm:pt>
    <dgm:pt modelId="{A1D25872-E146-4F1B-9906-79AC95411116}" type="pres">
      <dgm:prSet presAssocID="{17A4CD4F-9290-43E2-A19F-6E5679FEAB8E}" presName="bullet4a" presStyleLbl="node1" presStyleIdx="0" presStyleCnt="4"/>
      <dgm:spPr/>
      <dgm:t>
        <a:bodyPr/>
        <a:lstStyle/>
        <a:p>
          <a:endParaRPr lang="en-GB"/>
        </a:p>
      </dgm:t>
    </dgm:pt>
    <dgm:pt modelId="{2E036459-B559-43CD-939F-FCC405666C90}" type="pres">
      <dgm:prSet presAssocID="{17A4CD4F-9290-43E2-A19F-6E5679FEAB8E}" presName="textBox4a" presStyleLbl="revTx" presStyleIdx="0" presStyleCnt="4" custScaleX="125211" custScaleY="62582" custLinFactY="-100000" custLinFactNeighborX="-52167" custLinFactNeighborY="-158665">
        <dgm:presLayoutVars>
          <dgm:bulletEnabled val="1"/>
        </dgm:presLayoutVars>
      </dgm:prSet>
      <dgm:spPr/>
      <dgm:t>
        <a:bodyPr/>
        <a:lstStyle/>
        <a:p>
          <a:endParaRPr lang="en-GB"/>
        </a:p>
      </dgm:t>
    </dgm:pt>
    <dgm:pt modelId="{F4925919-4CFE-470A-A515-841F3554D165}" type="pres">
      <dgm:prSet presAssocID="{8D47DB9A-1EDA-474F-B300-03FCC3131EDE}" presName="bullet4b" presStyleLbl="node1" presStyleIdx="1" presStyleCnt="4"/>
      <dgm:spPr/>
      <dgm:t>
        <a:bodyPr/>
        <a:lstStyle/>
        <a:p>
          <a:endParaRPr lang="en-GB"/>
        </a:p>
      </dgm:t>
    </dgm:pt>
    <dgm:pt modelId="{CEA220E8-A710-446C-BD7E-4194CD761406}" type="pres">
      <dgm:prSet presAssocID="{8D47DB9A-1EDA-474F-B300-03FCC3131EDE}" presName="textBox4b" presStyleLbl="revTx" presStyleIdx="1" presStyleCnt="4" custLinFactNeighborX="-19633" custLinFactNeighborY="-84745">
        <dgm:presLayoutVars>
          <dgm:bulletEnabled val="1"/>
        </dgm:presLayoutVars>
      </dgm:prSet>
      <dgm:spPr/>
      <dgm:t>
        <a:bodyPr/>
        <a:lstStyle/>
        <a:p>
          <a:endParaRPr lang="en-GB"/>
        </a:p>
      </dgm:t>
    </dgm:pt>
    <dgm:pt modelId="{71A58795-85A9-4C2B-A107-71CF389593E6}" type="pres">
      <dgm:prSet presAssocID="{5C307D4B-14AF-42AA-BAD3-F8E6F6047A0B}" presName="bullet4c" presStyleLbl="node1" presStyleIdx="2" presStyleCnt="4"/>
      <dgm:spPr/>
      <dgm:t>
        <a:bodyPr/>
        <a:lstStyle/>
        <a:p>
          <a:endParaRPr lang="en-GB"/>
        </a:p>
      </dgm:t>
    </dgm:pt>
    <dgm:pt modelId="{6BD9489E-8C87-434E-9CDF-62AA1B07E5DC}" type="pres">
      <dgm:prSet presAssocID="{5C307D4B-14AF-42AA-BAD3-F8E6F6047A0B}" presName="textBox4c" presStyleLbl="revTx" presStyleIdx="2" presStyleCnt="4">
        <dgm:presLayoutVars>
          <dgm:bulletEnabled val="1"/>
        </dgm:presLayoutVars>
      </dgm:prSet>
      <dgm:spPr/>
      <dgm:t>
        <a:bodyPr/>
        <a:lstStyle/>
        <a:p>
          <a:endParaRPr lang="en-GB"/>
        </a:p>
      </dgm:t>
    </dgm:pt>
    <dgm:pt modelId="{B0BAD5E7-9D14-419E-83C0-69D8B2CBBE11}" type="pres">
      <dgm:prSet presAssocID="{A6616712-7F55-400A-BF10-E1ED5A1E9FD1}" presName="bullet4d" presStyleLbl="node1" presStyleIdx="3" presStyleCnt="4"/>
      <dgm:spPr/>
      <dgm:t>
        <a:bodyPr/>
        <a:lstStyle/>
        <a:p>
          <a:endParaRPr lang="en-GB"/>
        </a:p>
      </dgm:t>
    </dgm:pt>
    <dgm:pt modelId="{26DDA4C4-DC4C-4B44-B814-6AE2B3FE6D98}" type="pres">
      <dgm:prSet presAssocID="{A6616712-7F55-400A-BF10-E1ED5A1E9FD1}" presName="textBox4d" presStyleLbl="revTx" presStyleIdx="3" presStyleCnt="4">
        <dgm:presLayoutVars>
          <dgm:bulletEnabled val="1"/>
        </dgm:presLayoutVars>
      </dgm:prSet>
      <dgm:spPr/>
      <dgm:t>
        <a:bodyPr/>
        <a:lstStyle/>
        <a:p>
          <a:endParaRPr lang="en-GB"/>
        </a:p>
      </dgm:t>
    </dgm:pt>
  </dgm:ptLst>
  <dgm:cxnLst>
    <dgm:cxn modelId="{E799E7D2-EA24-4DC2-8906-5100EAA73F78}" srcId="{8E46696E-37AA-4EC3-8AB2-7AE55FA52D83}" destId="{5C307D4B-14AF-42AA-BAD3-F8E6F6047A0B}" srcOrd="2" destOrd="0" parTransId="{760D14AE-2D26-4502-8A7E-1C558C9F9AE8}" sibTransId="{BA8581A5-FA97-435C-A5D8-CD41BCD68B5E}"/>
    <dgm:cxn modelId="{289BE4C3-C792-4335-A1A4-2E49AB96479D}" type="presOf" srcId="{8D47DB9A-1EDA-474F-B300-03FCC3131EDE}" destId="{CEA220E8-A710-446C-BD7E-4194CD761406}" srcOrd="0" destOrd="0" presId="urn:microsoft.com/office/officeart/2005/8/layout/arrow2"/>
    <dgm:cxn modelId="{54B73720-CAE7-497F-8100-02D881FC5E84}" type="presOf" srcId="{B6C0E30D-9B82-42F8-B14B-364C6C75A7EA}" destId="{6BD9489E-8C87-434E-9CDF-62AA1B07E5DC}" srcOrd="0" destOrd="4" presId="urn:microsoft.com/office/officeart/2005/8/layout/arrow2"/>
    <dgm:cxn modelId="{A5A41886-4A05-400F-942E-AE7C68D187C1}" srcId="{8D47DB9A-1EDA-474F-B300-03FCC3131EDE}" destId="{B0EEBA91-B430-434C-8EED-42AF47B8D8DD}" srcOrd="2" destOrd="0" parTransId="{A4D77ED0-C157-40DE-BD9D-1A81565E4F7F}" sibTransId="{A53BE0FD-B023-4F27-B082-B835B8F5B36D}"/>
    <dgm:cxn modelId="{BCD0C2A4-E2E6-4A81-9DEC-449229F1E4F7}" type="presOf" srcId="{A6616712-7F55-400A-BF10-E1ED5A1E9FD1}" destId="{26DDA4C4-DC4C-4B44-B814-6AE2B3FE6D98}" srcOrd="0" destOrd="0" presId="urn:microsoft.com/office/officeart/2005/8/layout/arrow2"/>
    <dgm:cxn modelId="{29DFB6D7-7E66-46E1-8F76-ADD80CA1CC10}" type="presOf" srcId="{17A4CD4F-9290-43E2-A19F-6E5679FEAB8E}" destId="{2E036459-B559-43CD-939F-FCC405666C90}" srcOrd="0" destOrd="0" presId="urn:microsoft.com/office/officeart/2005/8/layout/arrow2"/>
    <dgm:cxn modelId="{DC08821C-DDC1-484C-AF50-04EF060BDB78}" type="presOf" srcId="{17D91A7E-4002-45BF-874A-045D2A4F2CBE}" destId="{2E036459-B559-43CD-939F-FCC405666C90}" srcOrd="0" destOrd="3" presId="urn:microsoft.com/office/officeart/2005/8/layout/arrow2"/>
    <dgm:cxn modelId="{1D3D447D-6DDC-4808-9B3F-CC0DA5B53D46}" srcId="{8E46696E-37AA-4EC3-8AB2-7AE55FA52D83}" destId="{A6616712-7F55-400A-BF10-E1ED5A1E9FD1}" srcOrd="3" destOrd="0" parTransId="{4B2DE725-C480-4A28-A645-B57C2204E312}" sibTransId="{733B159D-61B9-4392-A70D-89B411D056D8}"/>
    <dgm:cxn modelId="{5C6ECBB4-5E4F-4CD2-BE28-CD3618D69B40}" srcId="{8D47DB9A-1EDA-474F-B300-03FCC3131EDE}" destId="{CF906571-A512-46A6-A603-38D5A37B3D89}" srcOrd="1" destOrd="0" parTransId="{1104D0B4-91DA-4648-B4C7-973EBA34F685}" sibTransId="{0506959A-9A59-451B-953E-7BDE967C9251}"/>
    <dgm:cxn modelId="{C1A5873F-99A7-4580-8F58-C991531C3AF2}" type="presOf" srcId="{CF906571-A512-46A6-A603-38D5A37B3D89}" destId="{CEA220E8-A710-446C-BD7E-4194CD761406}" srcOrd="0" destOrd="2" presId="urn:microsoft.com/office/officeart/2005/8/layout/arrow2"/>
    <dgm:cxn modelId="{35F22C50-0D4E-4B09-8CD7-53AB131F5CED}" srcId="{A6616712-7F55-400A-BF10-E1ED5A1E9FD1}" destId="{71A15C48-0FCE-4359-8C4E-D719A177B22E}" srcOrd="1" destOrd="0" parTransId="{1FC55313-A46A-4328-9163-B4040C564AB6}" sibTransId="{D1C69FF2-AD23-4487-A727-D06F36EAE054}"/>
    <dgm:cxn modelId="{BD52EC6B-6777-4612-B739-940DCB11C8B6}" type="presOf" srcId="{8377747E-F844-497F-9508-A893F25BDC6C}" destId="{2E036459-B559-43CD-939F-FCC405666C90}" srcOrd="0" destOrd="5" presId="urn:microsoft.com/office/officeart/2005/8/layout/arrow2"/>
    <dgm:cxn modelId="{CAD5B83D-78BB-42E9-A464-4B66824714E8}" type="presOf" srcId="{A05342F2-01F0-4E81-8D78-4DFF8A1A69A0}" destId="{6BD9489E-8C87-434E-9CDF-62AA1B07E5DC}" srcOrd="0" destOrd="5" presId="urn:microsoft.com/office/officeart/2005/8/layout/arrow2"/>
    <dgm:cxn modelId="{1CE841EA-FCFE-4DC4-973D-4E9D15B66AC8}" srcId="{8D47DB9A-1EDA-474F-B300-03FCC3131EDE}" destId="{005DE46D-F391-473A-92ED-906C62483F5A}" srcOrd="3" destOrd="0" parTransId="{D9B39C2B-1CA9-4FCF-A10B-07940DEBC684}" sibTransId="{EE1D971C-B198-43E7-B03A-2C4971DDC5F9}"/>
    <dgm:cxn modelId="{549FCB4C-FF9E-4364-A2EC-ADBF54D34C90}" srcId="{17A4CD4F-9290-43E2-A19F-6E5679FEAB8E}" destId="{F0D5747E-5F5D-498B-A8B8-BBD25A1EEA0F}" srcOrd="3" destOrd="0" parTransId="{47F67CD2-E90F-4435-8B98-8C7FEA6C86A7}" sibTransId="{EB034E91-37C2-4F36-8818-C643682CE2DD}"/>
    <dgm:cxn modelId="{7E989FC0-798A-43D8-8638-FCECA27C5180}" type="presOf" srcId="{8578EA63-DEEA-4472-A1DA-903FCF479199}" destId="{6BD9489E-8C87-434E-9CDF-62AA1B07E5DC}" srcOrd="0" destOrd="2" presId="urn:microsoft.com/office/officeart/2005/8/layout/arrow2"/>
    <dgm:cxn modelId="{05419B2F-8A27-41EC-AF53-6E1A6400A1AB}" type="presOf" srcId="{A01C4EC5-EE73-41ED-875A-037A094048F1}" destId="{6BD9489E-8C87-434E-9CDF-62AA1B07E5DC}" srcOrd="0" destOrd="3" presId="urn:microsoft.com/office/officeart/2005/8/layout/arrow2"/>
    <dgm:cxn modelId="{0D4E59FC-18DF-4C8F-BD24-642F64FD8306}" srcId="{8D47DB9A-1EDA-474F-B300-03FCC3131EDE}" destId="{78603062-F9CC-4B87-ADF1-A36805118C32}" srcOrd="0" destOrd="0" parTransId="{59C90906-0867-4C2D-9783-9697A073FDDA}" sibTransId="{42B2189D-2138-4B03-980F-4C977B7B812E}"/>
    <dgm:cxn modelId="{E4A8A3A4-F83D-41AC-8248-A2E0F612F7E3}" srcId="{5C307D4B-14AF-42AA-BAD3-F8E6F6047A0B}" destId="{91AB806C-7479-4887-9CB5-F2C435070D87}" srcOrd="0" destOrd="0" parTransId="{9F9DCD96-88E1-44E8-8469-00FD46BCF3D2}" sibTransId="{24D0595C-7E21-4CCD-A283-9D4C69B034C0}"/>
    <dgm:cxn modelId="{2B30538D-79EB-4408-B025-A14B38BB60DD}" srcId="{17A4CD4F-9290-43E2-A19F-6E5679FEAB8E}" destId="{17D91A7E-4002-45BF-874A-045D2A4F2CBE}" srcOrd="2" destOrd="0" parTransId="{767E6F0F-18E7-4888-A26B-BFCE48C7D957}" sibTransId="{B67C69B8-48A6-4CCF-BE9B-2F3301E9F709}"/>
    <dgm:cxn modelId="{833F1E2C-5556-4548-996B-4895B426A5DB}" type="presOf" srcId="{8E46696E-37AA-4EC3-8AB2-7AE55FA52D83}" destId="{3AD4379B-B4B9-4AB1-AEB2-3121AFD1B3A7}" srcOrd="0" destOrd="0" presId="urn:microsoft.com/office/officeart/2005/8/layout/arrow2"/>
    <dgm:cxn modelId="{3B7EA313-861E-4416-AEA4-86341840FF26}" type="presOf" srcId="{D300DE04-67CB-41D1-899E-515FECDF4C38}" destId="{2E036459-B559-43CD-939F-FCC405666C90}" srcOrd="0" destOrd="2" presId="urn:microsoft.com/office/officeart/2005/8/layout/arrow2"/>
    <dgm:cxn modelId="{48F88605-A2ED-4A8A-B55E-827D4C93438A}" type="presOf" srcId="{B0EEBA91-B430-434C-8EED-42AF47B8D8DD}" destId="{CEA220E8-A710-446C-BD7E-4194CD761406}" srcOrd="0" destOrd="3" presId="urn:microsoft.com/office/officeart/2005/8/layout/arrow2"/>
    <dgm:cxn modelId="{140D4277-DB20-4D5F-A9F8-20DD3282FA21}" type="presOf" srcId="{005DE46D-F391-473A-92ED-906C62483F5A}" destId="{CEA220E8-A710-446C-BD7E-4194CD761406}" srcOrd="0" destOrd="4" presId="urn:microsoft.com/office/officeart/2005/8/layout/arrow2"/>
    <dgm:cxn modelId="{424D5C2F-6BEA-455B-9511-4CE675996039}" type="presOf" srcId="{C9BBF9F5-2ED4-4171-ACCA-1FA103B59943}" destId="{26DDA4C4-DC4C-4B44-B814-6AE2B3FE6D98}" srcOrd="0" destOrd="3" presId="urn:microsoft.com/office/officeart/2005/8/layout/arrow2"/>
    <dgm:cxn modelId="{700F6559-15E6-4D46-9E02-D78A83216336}" type="presOf" srcId="{91AB806C-7479-4887-9CB5-F2C435070D87}" destId="{6BD9489E-8C87-434E-9CDF-62AA1B07E5DC}" srcOrd="0" destOrd="1" presId="urn:microsoft.com/office/officeart/2005/8/layout/arrow2"/>
    <dgm:cxn modelId="{CAF719D4-F5D6-401D-9D30-21CD76107A2A}" srcId="{8E46696E-37AA-4EC3-8AB2-7AE55FA52D83}" destId="{8D47DB9A-1EDA-474F-B300-03FCC3131EDE}" srcOrd="1" destOrd="0" parTransId="{71EF8729-4FE9-4BED-BCEE-DF1C36250FDD}" sibTransId="{E7509D7B-46D8-4D1C-9FDA-547340F4F5AA}"/>
    <dgm:cxn modelId="{079791BD-5D74-4D1D-8E1D-96E7013E3448}" srcId="{A6616712-7F55-400A-BF10-E1ED5A1E9FD1}" destId="{D61A632B-AAF2-4F9B-99A3-0CD6012223A9}" srcOrd="0" destOrd="0" parTransId="{7F9E2614-5DFB-45C7-90A3-16AA2C8A0874}" sibTransId="{E63B27C3-7562-4DEA-B7B6-EF972D6C61B4}"/>
    <dgm:cxn modelId="{DA4D1718-CF71-4597-9667-B5BF181B4D55}" type="presOf" srcId="{D61A632B-AAF2-4F9B-99A3-0CD6012223A9}" destId="{26DDA4C4-DC4C-4B44-B814-6AE2B3FE6D98}" srcOrd="0" destOrd="1" presId="urn:microsoft.com/office/officeart/2005/8/layout/arrow2"/>
    <dgm:cxn modelId="{CFB6116C-56CC-4705-A5CC-779EB91E2CCF}" type="presOf" srcId="{71A15C48-0FCE-4359-8C4E-D719A177B22E}" destId="{26DDA4C4-DC4C-4B44-B814-6AE2B3FE6D98}" srcOrd="0" destOrd="2" presId="urn:microsoft.com/office/officeart/2005/8/layout/arrow2"/>
    <dgm:cxn modelId="{A0687340-B20B-4FE4-9D5D-932C2F2C62D1}" srcId="{5C307D4B-14AF-42AA-BAD3-F8E6F6047A0B}" destId="{B6C0E30D-9B82-42F8-B14B-364C6C75A7EA}" srcOrd="3" destOrd="0" parTransId="{550BD773-A115-4B12-86FF-237501651BE5}" sibTransId="{843EA7C5-2BA5-4A13-AD04-81549E362756}"/>
    <dgm:cxn modelId="{3B12EFD4-F1EA-464E-BE0F-01DE71625803}" type="presOf" srcId="{F0D5747E-5F5D-498B-A8B8-BBD25A1EEA0F}" destId="{2E036459-B559-43CD-939F-FCC405666C90}" srcOrd="0" destOrd="4" presId="urn:microsoft.com/office/officeart/2005/8/layout/arrow2"/>
    <dgm:cxn modelId="{4BFBBAE1-E8A9-43C1-A3A0-E3803BC91768}" srcId="{17A4CD4F-9290-43E2-A19F-6E5679FEAB8E}" destId="{4F710CBA-8900-4EE7-8BBB-366A676D3D3A}" srcOrd="0" destOrd="0" parTransId="{5930C38D-B8BF-4E6B-A549-EC9606F12EA4}" sibTransId="{0855F030-12ED-40BD-8090-6E8F0C357C33}"/>
    <dgm:cxn modelId="{534DBA46-FA7A-481D-B6E0-0537C3F7DCDB}" type="presOf" srcId="{4F710CBA-8900-4EE7-8BBB-366A676D3D3A}" destId="{2E036459-B559-43CD-939F-FCC405666C90}" srcOrd="0" destOrd="1" presId="urn:microsoft.com/office/officeart/2005/8/layout/arrow2"/>
    <dgm:cxn modelId="{FCD40DD7-CF2E-4D63-8EC5-06581098D4F1}" srcId="{5C307D4B-14AF-42AA-BAD3-F8E6F6047A0B}" destId="{8578EA63-DEEA-4472-A1DA-903FCF479199}" srcOrd="1" destOrd="0" parTransId="{E6F58495-9EF7-4AB2-88B2-4A081019EA0C}" sibTransId="{756361FF-4315-44E2-AA5C-E2E2FB9071B8}"/>
    <dgm:cxn modelId="{307CF587-804B-426B-BA3E-A6E9CF7F4710}" srcId="{17A4CD4F-9290-43E2-A19F-6E5679FEAB8E}" destId="{8377747E-F844-497F-9508-A893F25BDC6C}" srcOrd="4" destOrd="0" parTransId="{E5573713-95F6-4549-A805-2E797D294DF0}" sibTransId="{FCDF3559-FBF8-47AB-A53D-6C07A5A42832}"/>
    <dgm:cxn modelId="{EE123C10-1965-49D7-A949-F8EE0DC6EE92}" srcId="{8E46696E-37AA-4EC3-8AB2-7AE55FA52D83}" destId="{17A4CD4F-9290-43E2-A19F-6E5679FEAB8E}" srcOrd="0" destOrd="0" parTransId="{207BA0AA-D34F-4986-8DB3-C168C0F46088}" sibTransId="{E99D3C39-15C1-4517-9DCB-B15608AF1B56}"/>
    <dgm:cxn modelId="{8192767F-1D0A-4E8E-A226-32A053C2191A}" type="presOf" srcId="{78603062-F9CC-4B87-ADF1-A36805118C32}" destId="{CEA220E8-A710-446C-BD7E-4194CD761406}" srcOrd="0" destOrd="1" presId="urn:microsoft.com/office/officeart/2005/8/layout/arrow2"/>
    <dgm:cxn modelId="{25E8D348-BF1A-4E3C-B5B6-C841B3BED660}" srcId="{A6616712-7F55-400A-BF10-E1ED5A1E9FD1}" destId="{C9BBF9F5-2ED4-4171-ACCA-1FA103B59943}" srcOrd="2" destOrd="0" parTransId="{DA9E3746-3D2E-437C-AED2-D409ACE10AB5}" sibTransId="{E4F6B03E-AF19-4A7E-B97C-1EB05284E134}"/>
    <dgm:cxn modelId="{31BB34F5-B95A-4E6F-98FF-778AE2EF8CD7}" srcId="{17A4CD4F-9290-43E2-A19F-6E5679FEAB8E}" destId="{D300DE04-67CB-41D1-899E-515FECDF4C38}" srcOrd="1" destOrd="0" parTransId="{ECDD94D5-3928-485D-ADF9-046DFC79E257}" sibTransId="{F367BE94-02E6-4A21-B16D-3BF607EEE83A}"/>
    <dgm:cxn modelId="{06F8799D-4839-41C6-8B00-5C7CF9310F69}" srcId="{5C307D4B-14AF-42AA-BAD3-F8E6F6047A0B}" destId="{A01C4EC5-EE73-41ED-875A-037A094048F1}" srcOrd="2" destOrd="0" parTransId="{AE3D6C3A-6BE6-48E2-8C51-9CFC5FC1409B}" sibTransId="{17DBCA6B-3019-4D01-B059-29E64009E3FE}"/>
    <dgm:cxn modelId="{CD521208-D428-435C-9121-067ECD2D0520}" srcId="{5C307D4B-14AF-42AA-BAD3-F8E6F6047A0B}" destId="{A05342F2-01F0-4E81-8D78-4DFF8A1A69A0}" srcOrd="4" destOrd="0" parTransId="{F7989B67-4E71-4FDB-8FB2-E010F216C8D9}" sibTransId="{5C630496-24BC-4A87-A630-B0E7400F5070}"/>
    <dgm:cxn modelId="{B071C740-3E45-4346-A416-A2EAB9CCF54B}" type="presOf" srcId="{5C307D4B-14AF-42AA-BAD3-F8E6F6047A0B}" destId="{6BD9489E-8C87-434E-9CDF-62AA1B07E5DC}" srcOrd="0" destOrd="0" presId="urn:microsoft.com/office/officeart/2005/8/layout/arrow2"/>
    <dgm:cxn modelId="{8B2CEB27-6983-42B0-B93B-8668530F3FAC}" type="presParOf" srcId="{3AD4379B-B4B9-4AB1-AEB2-3121AFD1B3A7}" destId="{839B2F5A-088E-4AB1-87D2-AD1D4D941798}" srcOrd="0" destOrd="0" presId="urn:microsoft.com/office/officeart/2005/8/layout/arrow2"/>
    <dgm:cxn modelId="{C90B5441-00EC-4528-B4FC-8806014E65BC}" type="presParOf" srcId="{3AD4379B-B4B9-4AB1-AEB2-3121AFD1B3A7}" destId="{0A87CEEE-8853-47FC-8976-FE4FA1638039}" srcOrd="1" destOrd="0" presId="urn:microsoft.com/office/officeart/2005/8/layout/arrow2"/>
    <dgm:cxn modelId="{A8F54D79-4B0B-4423-98F4-1F0D3175B5B1}" type="presParOf" srcId="{0A87CEEE-8853-47FC-8976-FE4FA1638039}" destId="{A1D25872-E146-4F1B-9906-79AC95411116}" srcOrd="0" destOrd="0" presId="urn:microsoft.com/office/officeart/2005/8/layout/arrow2"/>
    <dgm:cxn modelId="{B31B2156-23EE-492D-B264-184DB782C82A}" type="presParOf" srcId="{0A87CEEE-8853-47FC-8976-FE4FA1638039}" destId="{2E036459-B559-43CD-939F-FCC405666C90}" srcOrd="1" destOrd="0" presId="urn:microsoft.com/office/officeart/2005/8/layout/arrow2"/>
    <dgm:cxn modelId="{B9C06407-7CA0-461A-AC38-D75B2C76A2D2}" type="presParOf" srcId="{0A87CEEE-8853-47FC-8976-FE4FA1638039}" destId="{F4925919-4CFE-470A-A515-841F3554D165}" srcOrd="2" destOrd="0" presId="urn:microsoft.com/office/officeart/2005/8/layout/arrow2"/>
    <dgm:cxn modelId="{83EDB13F-95CB-4188-829E-DA8D1D3F4894}" type="presParOf" srcId="{0A87CEEE-8853-47FC-8976-FE4FA1638039}" destId="{CEA220E8-A710-446C-BD7E-4194CD761406}" srcOrd="3" destOrd="0" presId="urn:microsoft.com/office/officeart/2005/8/layout/arrow2"/>
    <dgm:cxn modelId="{03F3FDDE-C299-43DF-B605-5A5450F092F1}" type="presParOf" srcId="{0A87CEEE-8853-47FC-8976-FE4FA1638039}" destId="{71A58795-85A9-4C2B-A107-71CF389593E6}" srcOrd="4" destOrd="0" presId="urn:microsoft.com/office/officeart/2005/8/layout/arrow2"/>
    <dgm:cxn modelId="{19C7581E-9D6B-4D18-9180-EC135DD19537}" type="presParOf" srcId="{0A87CEEE-8853-47FC-8976-FE4FA1638039}" destId="{6BD9489E-8C87-434E-9CDF-62AA1B07E5DC}" srcOrd="5" destOrd="0" presId="urn:microsoft.com/office/officeart/2005/8/layout/arrow2"/>
    <dgm:cxn modelId="{6046B614-F11B-4A5D-A899-E093677C6CF6}" type="presParOf" srcId="{0A87CEEE-8853-47FC-8976-FE4FA1638039}" destId="{B0BAD5E7-9D14-419E-83C0-69D8B2CBBE11}" srcOrd="6" destOrd="0" presId="urn:microsoft.com/office/officeart/2005/8/layout/arrow2"/>
    <dgm:cxn modelId="{4B4FD053-CFB0-4894-95E1-F39F1FB560C9}" type="presParOf" srcId="{0A87CEEE-8853-47FC-8976-FE4FA1638039}" destId="{26DDA4C4-DC4C-4B44-B814-6AE2B3FE6D98}"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3E93A8E0-3832-4A4B-AB10-1495409CBF11}" type="doc">
      <dgm:prSet loTypeId="urn:microsoft.com/office/officeart/2005/8/layout/hProcess9" loCatId="process" qsTypeId="urn:microsoft.com/office/officeart/2005/8/quickstyle/simple1" qsCatId="simple" csTypeId="urn:microsoft.com/office/officeart/2005/8/colors/accent2_3" csCatId="accent2" phldr="1"/>
      <dgm:spPr/>
    </dgm:pt>
    <dgm:pt modelId="{ECEEA9B0-638B-4492-BCBD-5AC5BE0F7820}">
      <dgm:prSet phldrT="[Text]"/>
      <dgm:spPr/>
      <dgm:t>
        <a:bodyPr/>
        <a:lstStyle/>
        <a:p>
          <a:r>
            <a:rPr lang="en-GB" dirty="0" smtClean="0"/>
            <a:t>Project</a:t>
          </a:r>
          <a:r>
            <a:rPr lang="en-GB" baseline="0" dirty="0" smtClean="0"/>
            <a:t> Initiation</a:t>
          </a:r>
          <a:endParaRPr lang="en-GB" dirty="0"/>
        </a:p>
      </dgm:t>
    </dgm:pt>
    <dgm:pt modelId="{CE496366-E8BC-4F38-A959-56608B9CDC1F}" type="parTrans" cxnId="{9EB09393-FDD1-4664-87B9-D3ADF9DEAE45}">
      <dgm:prSet/>
      <dgm:spPr/>
      <dgm:t>
        <a:bodyPr/>
        <a:lstStyle/>
        <a:p>
          <a:endParaRPr lang="en-GB"/>
        </a:p>
      </dgm:t>
    </dgm:pt>
    <dgm:pt modelId="{5CF9761F-75CB-4257-A50A-5255F12725B3}" type="sibTrans" cxnId="{9EB09393-FDD1-4664-87B9-D3ADF9DEAE45}">
      <dgm:prSet/>
      <dgm:spPr/>
      <dgm:t>
        <a:bodyPr/>
        <a:lstStyle/>
        <a:p>
          <a:endParaRPr lang="en-GB"/>
        </a:p>
      </dgm:t>
    </dgm:pt>
    <dgm:pt modelId="{E97F90E8-727B-4755-B62B-115744DCC8CB}">
      <dgm:prSet phldrT="[Text]"/>
      <dgm:spPr/>
      <dgm:t>
        <a:bodyPr/>
        <a:lstStyle/>
        <a:p>
          <a:r>
            <a:rPr lang="en-GB" dirty="0" smtClean="0"/>
            <a:t>Sustain and Success?</a:t>
          </a:r>
          <a:endParaRPr lang="en-GB" dirty="0"/>
        </a:p>
      </dgm:t>
    </dgm:pt>
    <dgm:pt modelId="{2519D98D-5778-450E-9769-974D649C44BC}" type="parTrans" cxnId="{C858D40A-83B3-4044-A4F8-321A3FE1030D}">
      <dgm:prSet/>
      <dgm:spPr/>
      <dgm:t>
        <a:bodyPr/>
        <a:lstStyle/>
        <a:p>
          <a:endParaRPr lang="en-GB"/>
        </a:p>
      </dgm:t>
    </dgm:pt>
    <dgm:pt modelId="{1EA3328F-77C1-4D52-9875-6F7AA6F1EBE8}" type="sibTrans" cxnId="{C858D40A-83B3-4044-A4F8-321A3FE1030D}">
      <dgm:prSet/>
      <dgm:spPr/>
      <dgm:t>
        <a:bodyPr/>
        <a:lstStyle/>
        <a:p>
          <a:endParaRPr lang="en-GB"/>
        </a:p>
      </dgm:t>
    </dgm:pt>
    <dgm:pt modelId="{71FAE529-EC41-4ECD-A609-FDF33FC2C9CF}">
      <dgm:prSet phldrT="[Text]"/>
      <dgm:spPr/>
      <dgm:t>
        <a:bodyPr/>
        <a:lstStyle/>
        <a:p>
          <a:r>
            <a:rPr lang="en-GB" dirty="0" smtClean="0"/>
            <a:t>Jun 2013</a:t>
          </a:r>
          <a:endParaRPr lang="en-GB" dirty="0"/>
        </a:p>
      </dgm:t>
    </dgm:pt>
    <dgm:pt modelId="{E86AF08D-D409-4F85-A7A8-68F3B8E96D49}" type="parTrans" cxnId="{0BD035FF-3DC3-4C28-A5F0-433AE91BE355}">
      <dgm:prSet/>
      <dgm:spPr/>
      <dgm:t>
        <a:bodyPr/>
        <a:lstStyle/>
        <a:p>
          <a:endParaRPr lang="en-GB"/>
        </a:p>
      </dgm:t>
    </dgm:pt>
    <dgm:pt modelId="{6ABE3859-337E-418F-B4E0-505360B78171}" type="sibTrans" cxnId="{0BD035FF-3DC3-4C28-A5F0-433AE91BE355}">
      <dgm:prSet/>
      <dgm:spPr/>
      <dgm:t>
        <a:bodyPr/>
        <a:lstStyle/>
        <a:p>
          <a:endParaRPr lang="en-GB"/>
        </a:p>
      </dgm:t>
    </dgm:pt>
    <dgm:pt modelId="{1AAFED9F-DEDA-4941-8664-242F81CFE1A0}">
      <dgm:prSet phldrT="[Text]"/>
      <dgm:spPr/>
      <dgm:t>
        <a:bodyPr/>
        <a:lstStyle/>
        <a:p>
          <a:r>
            <a:rPr lang="en-GB" dirty="0" smtClean="0"/>
            <a:t>Specification</a:t>
          </a:r>
          <a:endParaRPr lang="en-GB" dirty="0"/>
        </a:p>
      </dgm:t>
    </dgm:pt>
    <dgm:pt modelId="{17DA6570-7EBD-4689-87D5-558A9304E043}" type="parTrans" cxnId="{F970A6E8-436E-480B-9AAA-FB11C4782394}">
      <dgm:prSet/>
      <dgm:spPr/>
      <dgm:t>
        <a:bodyPr/>
        <a:lstStyle/>
        <a:p>
          <a:endParaRPr lang="en-GB"/>
        </a:p>
      </dgm:t>
    </dgm:pt>
    <dgm:pt modelId="{1C36E67D-A041-49D2-8B55-4823759DEBEC}" type="sibTrans" cxnId="{F970A6E8-436E-480B-9AAA-FB11C4782394}">
      <dgm:prSet/>
      <dgm:spPr/>
      <dgm:t>
        <a:bodyPr/>
        <a:lstStyle/>
        <a:p>
          <a:endParaRPr lang="en-GB"/>
        </a:p>
      </dgm:t>
    </dgm:pt>
    <dgm:pt modelId="{A61F556D-B7F5-4636-9729-FA97F07444BF}">
      <dgm:prSet phldrT="[Text]"/>
      <dgm:spPr/>
      <dgm:t>
        <a:bodyPr/>
        <a:lstStyle/>
        <a:p>
          <a:r>
            <a:rPr lang="en-GB" dirty="0" smtClean="0"/>
            <a:t>Apr 2014</a:t>
          </a:r>
          <a:endParaRPr lang="en-GB" dirty="0"/>
        </a:p>
      </dgm:t>
    </dgm:pt>
    <dgm:pt modelId="{EC033D90-6BCA-43CD-B13D-36689702AA7C}" type="parTrans" cxnId="{0E44EFB9-E0F0-46FE-9933-287071588BA6}">
      <dgm:prSet/>
      <dgm:spPr/>
      <dgm:t>
        <a:bodyPr/>
        <a:lstStyle/>
        <a:p>
          <a:endParaRPr lang="en-GB"/>
        </a:p>
      </dgm:t>
    </dgm:pt>
    <dgm:pt modelId="{920B48B6-EB47-424E-A920-0FD98B4972E2}" type="sibTrans" cxnId="{0E44EFB9-E0F0-46FE-9933-287071588BA6}">
      <dgm:prSet/>
      <dgm:spPr/>
      <dgm:t>
        <a:bodyPr/>
        <a:lstStyle/>
        <a:p>
          <a:endParaRPr lang="en-GB"/>
        </a:p>
      </dgm:t>
    </dgm:pt>
    <dgm:pt modelId="{45EEB34A-1CAF-455B-AFD7-494FB945D614}">
      <dgm:prSet phldrT="[Text]"/>
      <dgm:spPr/>
      <dgm:t>
        <a:bodyPr/>
        <a:lstStyle/>
        <a:p>
          <a:r>
            <a:rPr lang="en-GB" dirty="0" smtClean="0"/>
            <a:t>Business Change</a:t>
          </a:r>
          <a:endParaRPr lang="en-GB" dirty="0"/>
        </a:p>
      </dgm:t>
    </dgm:pt>
    <dgm:pt modelId="{09AF72F4-65E4-4510-AE40-E0ED7E58FCAF}" type="parTrans" cxnId="{8A67E1A1-9F7C-40C7-8721-0733CFAC1F5E}">
      <dgm:prSet/>
      <dgm:spPr/>
      <dgm:t>
        <a:bodyPr/>
        <a:lstStyle/>
        <a:p>
          <a:endParaRPr lang="en-GB"/>
        </a:p>
      </dgm:t>
    </dgm:pt>
    <dgm:pt modelId="{71B88C9D-4B15-4CA0-BEBE-06BB72112E31}" type="sibTrans" cxnId="{8A67E1A1-9F7C-40C7-8721-0733CFAC1F5E}">
      <dgm:prSet/>
      <dgm:spPr/>
      <dgm:t>
        <a:bodyPr/>
        <a:lstStyle/>
        <a:p>
          <a:endParaRPr lang="en-GB"/>
        </a:p>
      </dgm:t>
    </dgm:pt>
    <dgm:pt modelId="{97D72E3A-D6ED-4D47-A60F-12C2FE226110}">
      <dgm:prSet phldrT="[Text]"/>
      <dgm:spPr/>
      <dgm:t>
        <a:bodyPr/>
        <a:lstStyle/>
        <a:p>
          <a:r>
            <a:rPr lang="en-GB" smtClean="0"/>
            <a:t>Dec 2013</a:t>
          </a:r>
          <a:endParaRPr lang="en-GB" dirty="0"/>
        </a:p>
      </dgm:t>
    </dgm:pt>
    <dgm:pt modelId="{DC46928B-0608-4ECD-8F15-0FF38883470D}" type="parTrans" cxnId="{9B22D446-CE8A-423A-B357-9AAB2303B630}">
      <dgm:prSet/>
      <dgm:spPr/>
      <dgm:t>
        <a:bodyPr/>
        <a:lstStyle/>
        <a:p>
          <a:endParaRPr lang="en-GB"/>
        </a:p>
      </dgm:t>
    </dgm:pt>
    <dgm:pt modelId="{1184DCA4-85A6-4B96-AAB6-5612C129EFDD}" type="sibTrans" cxnId="{9B22D446-CE8A-423A-B357-9AAB2303B630}">
      <dgm:prSet/>
      <dgm:spPr/>
      <dgm:t>
        <a:bodyPr/>
        <a:lstStyle/>
        <a:p>
          <a:endParaRPr lang="en-GB"/>
        </a:p>
      </dgm:t>
    </dgm:pt>
    <dgm:pt modelId="{B621399E-AD49-49C7-9A57-279C559376B7}">
      <dgm:prSet phldrT="[Text]"/>
      <dgm:spPr/>
      <dgm:t>
        <a:bodyPr/>
        <a:lstStyle/>
        <a:p>
          <a:r>
            <a:rPr lang="en-GB" dirty="0" smtClean="0"/>
            <a:t>Jan 2015</a:t>
          </a:r>
          <a:endParaRPr lang="en-GB" dirty="0"/>
        </a:p>
      </dgm:t>
    </dgm:pt>
    <dgm:pt modelId="{80FD23E1-AA54-4EE8-970B-514A502DC9BF}" type="parTrans" cxnId="{718C3323-B653-4CCD-B26B-A9CAAB605061}">
      <dgm:prSet/>
      <dgm:spPr/>
      <dgm:t>
        <a:bodyPr/>
        <a:lstStyle/>
        <a:p>
          <a:endParaRPr lang="en-GB"/>
        </a:p>
      </dgm:t>
    </dgm:pt>
    <dgm:pt modelId="{6FE150AD-2CB5-41F4-8FF4-B90365258E3C}" type="sibTrans" cxnId="{718C3323-B653-4CCD-B26B-A9CAAB605061}">
      <dgm:prSet/>
      <dgm:spPr/>
      <dgm:t>
        <a:bodyPr/>
        <a:lstStyle/>
        <a:p>
          <a:endParaRPr lang="en-GB"/>
        </a:p>
      </dgm:t>
    </dgm:pt>
    <dgm:pt modelId="{5D514EAD-44CA-490A-8F04-0CAE66E214E0}" type="pres">
      <dgm:prSet presAssocID="{3E93A8E0-3832-4A4B-AB10-1495409CBF11}" presName="CompostProcess" presStyleCnt="0">
        <dgm:presLayoutVars>
          <dgm:dir/>
          <dgm:resizeHandles val="exact"/>
        </dgm:presLayoutVars>
      </dgm:prSet>
      <dgm:spPr/>
    </dgm:pt>
    <dgm:pt modelId="{CF775794-AF06-4373-8483-E51130351F7C}" type="pres">
      <dgm:prSet presAssocID="{3E93A8E0-3832-4A4B-AB10-1495409CBF11}" presName="arrow" presStyleLbl="bgShp" presStyleIdx="0" presStyleCnt="1"/>
      <dgm:spPr/>
    </dgm:pt>
    <dgm:pt modelId="{202FAF8B-4F23-4DDE-B3AB-2B2A1831952E}" type="pres">
      <dgm:prSet presAssocID="{3E93A8E0-3832-4A4B-AB10-1495409CBF11}" presName="linearProcess" presStyleCnt="0"/>
      <dgm:spPr/>
    </dgm:pt>
    <dgm:pt modelId="{417356C1-3597-4606-B3F8-AC7559FBB07A}" type="pres">
      <dgm:prSet presAssocID="{ECEEA9B0-638B-4492-BCBD-5AC5BE0F7820}" presName="textNode" presStyleLbl="node1" presStyleIdx="0" presStyleCnt="4">
        <dgm:presLayoutVars>
          <dgm:bulletEnabled val="1"/>
        </dgm:presLayoutVars>
      </dgm:prSet>
      <dgm:spPr/>
      <dgm:t>
        <a:bodyPr/>
        <a:lstStyle/>
        <a:p>
          <a:endParaRPr lang="en-GB"/>
        </a:p>
      </dgm:t>
    </dgm:pt>
    <dgm:pt modelId="{6B3326C4-9033-44B7-98E8-E6942330B25C}" type="pres">
      <dgm:prSet presAssocID="{5CF9761F-75CB-4257-A50A-5255F12725B3}" presName="sibTrans" presStyleCnt="0"/>
      <dgm:spPr/>
    </dgm:pt>
    <dgm:pt modelId="{2E5C97E4-AE70-46A6-9DC7-DC00E538C7BE}" type="pres">
      <dgm:prSet presAssocID="{45EEB34A-1CAF-455B-AFD7-494FB945D614}" presName="textNode" presStyleLbl="node1" presStyleIdx="1" presStyleCnt="4">
        <dgm:presLayoutVars>
          <dgm:bulletEnabled val="1"/>
        </dgm:presLayoutVars>
      </dgm:prSet>
      <dgm:spPr/>
      <dgm:t>
        <a:bodyPr/>
        <a:lstStyle/>
        <a:p>
          <a:endParaRPr lang="en-GB"/>
        </a:p>
      </dgm:t>
    </dgm:pt>
    <dgm:pt modelId="{7DBC5B34-2AD5-4DB6-94FC-5BE0CDC10F56}" type="pres">
      <dgm:prSet presAssocID="{71B88C9D-4B15-4CA0-BEBE-06BB72112E31}" presName="sibTrans" presStyleCnt="0"/>
      <dgm:spPr/>
    </dgm:pt>
    <dgm:pt modelId="{AACD92EE-2C6E-4CB2-960B-0964A2522B0A}" type="pres">
      <dgm:prSet presAssocID="{1AAFED9F-DEDA-4941-8664-242F81CFE1A0}" presName="textNode" presStyleLbl="node1" presStyleIdx="2" presStyleCnt="4">
        <dgm:presLayoutVars>
          <dgm:bulletEnabled val="1"/>
        </dgm:presLayoutVars>
      </dgm:prSet>
      <dgm:spPr/>
      <dgm:t>
        <a:bodyPr/>
        <a:lstStyle/>
        <a:p>
          <a:endParaRPr lang="en-GB"/>
        </a:p>
      </dgm:t>
    </dgm:pt>
    <dgm:pt modelId="{F254D180-024E-4979-BEA3-A0363152BAFC}" type="pres">
      <dgm:prSet presAssocID="{1C36E67D-A041-49D2-8B55-4823759DEBEC}" presName="sibTrans" presStyleCnt="0"/>
      <dgm:spPr/>
    </dgm:pt>
    <dgm:pt modelId="{B329129C-E813-4557-B7B6-3536BE31DBFC}" type="pres">
      <dgm:prSet presAssocID="{E97F90E8-727B-4755-B62B-115744DCC8CB}" presName="textNode" presStyleLbl="node1" presStyleIdx="3" presStyleCnt="4">
        <dgm:presLayoutVars>
          <dgm:bulletEnabled val="1"/>
        </dgm:presLayoutVars>
      </dgm:prSet>
      <dgm:spPr/>
      <dgm:t>
        <a:bodyPr/>
        <a:lstStyle/>
        <a:p>
          <a:endParaRPr lang="en-GB"/>
        </a:p>
      </dgm:t>
    </dgm:pt>
  </dgm:ptLst>
  <dgm:cxnLst>
    <dgm:cxn modelId="{9B22D446-CE8A-423A-B357-9AAB2303B630}" srcId="{45EEB34A-1CAF-455B-AFD7-494FB945D614}" destId="{97D72E3A-D6ED-4D47-A60F-12C2FE226110}" srcOrd="0" destOrd="0" parTransId="{DC46928B-0608-4ECD-8F15-0FF38883470D}" sibTransId="{1184DCA4-85A6-4B96-AAB6-5612C129EFDD}"/>
    <dgm:cxn modelId="{0DE357EA-4CD1-4D39-A3B8-8480E042F5EC}" type="presOf" srcId="{3E93A8E0-3832-4A4B-AB10-1495409CBF11}" destId="{5D514EAD-44CA-490A-8F04-0CAE66E214E0}" srcOrd="0" destOrd="0" presId="urn:microsoft.com/office/officeart/2005/8/layout/hProcess9"/>
    <dgm:cxn modelId="{8A67E1A1-9F7C-40C7-8721-0733CFAC1F5E}" srcId="{3E93A8E0-3832-4A4B-AB10-1495409CBF11}" destId="{45EEB34A-1CAF-455B-AFD7-494FB945D614}" srcOrd="1" destOrd="0" parTransId="{09AF72F4-65E4-4510-AE40-E0ED7E58FCAF}" sibTransId="{71B88C9D-4B15-4CA0-BEBE-06BB72112E31}"/>
    <dgm:cxn modelId="{A5DCFE8C-E5A7-4346-81B9-188590389270}" type="presOf" srcId="{E97F90E8-727B-4755-B62B-115744DCC8CB}" destId="{B329129C-E813-4557-B7B6-3536BE31DBFC}" srcOrd="0" destOrd="0" presId="urn:microsoft.com/office/officeart/2005/8/layout/hProcess9"/>
    <dgm:cxn modelId="{D067FD30-A198-4BEF-AE06-71FE8265DB5E}" type="presOf" srcId="{B621399E-AD49-49C7-9A57-279C559376B7}" destId="{B329129C-E813-4557-B7B6-3536BE31DBFC}" srcOrd="0" destOrd="1" presId="urn:microsoft.com/office/officeart/2005/8/layout/hProcess9"/>
    <dgm:cxn modelId="{CDBBD424-2524-4128-9900-5E8785630D99}" type="presOf" srcId="{71FAE529-EC41-4ECD-A609-FDF33FC2C9CF}" destId="{417356C1-3597-4606-B3F8-AC7559FBB07A}" srcOrd="0" destOrd="1" presId="urn:microsoft.com/office/officeart/2005/8/layout/hProcess9"/>
    <dgm:cxn modelId="{FF50C4BC-F995-4BA1-82E0-398170007290}" type="presOf" srcId="{1AAFED9F-DEDA-4941-8664-242F81CFE1A0}" destId="{AACD92EE-2C6E-4CB2-960B-0964A2522B0A}" srcOrd="0" destOrd="0" presId="urn:microsoft.com/office/officeart/2005/8/layout/hProcess9"/>
    <dgm:cxn modelId="{C858D40A-83B3-4044-A4F8-321A3FE1030D}" srcId="{3E93A8E0-3832-4A4B-AB10-1495409CBF11}" destId="{E97F90E8-727B-4755-B62B-115744DCC8CB}" srcOrd="3" destOrd="0" parTransId="{2519D98D-5778-450E-9769-974D649C44BC}" sibTransId="{1EA3328F-77C1-4D52-9875-6F7AA6F1EBE8}"/>
    <dgm:cxn modelId="{48C8DB90-6038-4FF0-A0BF-8C2DC03CB949}" type="presOf" srcId="{97D72E3A-D6ED-4D47-A60F-12C2FE226110}" destId="{2E5C97E4-AE70-46A6-9DC7-DC00E538C7BE}" srcOrd="0" destOrd="1" presId="urn:microsoft.com/office/officeart/2005/8/layout/hProcess9"/>
    <dgm:cxn modelId="{718C3323-B653-4CCD-B26B-A9CAAB605061}" srcId="{E97F90E8-727B-4755-B62B-115744DCC8CB}" destId="{B621399E-AD49-49C7-9A57-279C559376B7}" srcOrd="0" destOrd="0" parTransId="{80FD23E1-AA54-4EE8-970B-514A502DC9BF}" sibTransId="{6FE150AD-2CB5-41F4-8FF4-B90365258E3C}"/>
    <dgm:cxn modelId="{9EB09393-FDD1-4664-87B9-D3ADF9DEAE45}" srcId="{3E93A8E0-3832-4A4B-AB10-1495409CBF11}" destId="{ECEEA9B0-638B-4492-BCBD-5AC5BE0F7820}" srcOrd="0" destOrd="0" parTransId="{CE496366-E8BC-4F38-A959-56608B9CDC1F}" sibTransId="{5CF9761F-75CB-4257-A50A-5255F12725B3}"/>
    <dgm:cxn modelId="{8BF3F93E-F661-43C2-A0F0-0A1399496AF4}" type="presOf" srcId="{45EEB34A-1CAF-455B-AFD7-494FB945D614}" destId="{2E5C97E4-AE70-46A6-9DC7-DC00E538C7BE}" srcOrd="0" destOrd="0" presId="urn:microsoft.com/office/officeart/2005/8/layout/hProcess9"/>
    <dgm:cxn modelId="{C298CCB0-1E6A-4DEA-898A-0FADEAADD794}" type="presOf" srcId="{A61F556D-B7F5-4636-9729-FA97F07444BF}" destId="{AACD92EE-2C6E-4CB2-960B-0964A2522B0A}" srcOrd="0" destOrd="1" presId="urn:microsoft.com/office/officeart/2005/8/layout/hProcess9"/>
    <dgm:cxn modelId="{0D583DD0-2E1E-4871-88D4-1B4513CB1B91}" type="presOf" srcId="{ECEEA9B0-638B-4492-BCBD-5AC5BE0F7820}" destId="{417356C1-3597-4606-B3F8-AC7559FBB07A}" srcOrd="0" destOrd="0" presId="urn:microsoft.com/office/officeart/2005/8/layout/hProcess9"/>
    <dgm:cxn modelId="{F970A6E8-436E-480B-9AAA-FB11C4782394}" srcId="{3E93A8E0-3832-4A4B-AB10-1495409CBF11}" destId="{1AAFED9F-DEDA-4941-8664-242F81CFE1A0}" srcOrd="2" destOrd="0" parTransId="{17DA6570-7EBD-4689-87D5-558A9304E043}" sibTransId="{1C36E67D-A041-49D2-8B55-4823759DEBEC}"/>
    <dgm:cxn modelId="{0BD035FF-3DC3-4C28-A5F0-433AE91BE355}" srcId="{ECEEA9B0-638B-4492-BCBD-5AC5BE0F7820}" destId="{71FAE529-EC41-4ECD-A609-FDF33FC2C9CF}" srcOrd="0" destOrd="0" parTransId="{E86AF08D-D409-4F85-A7A8-68F3B8E96D49}" sibTransId="{6ABE3859-337E-418F-B4E0-505360B78171}"/>
    <dgm:cxn modelId="{0E44EFB9-E0F0-46FE-9933-287071588BA6}" srcId="{1AAFED9F-DEDA-4941-8664-242F81CFE1A0}" destId="{A61F556D-B7F5-4636-9729-FA97F07444BF}" srcOrd="0" destOrd="0" parTransId="{EC033D90-6BCA-43CD-B13D-36689702AA7C}" sibTransId="{920B48B6-EB47-424E-A920-0FD98B4972E2}"/>
    <dgm:cxn modelId="{6BC92FC2-84EC-49CF-95CA-C8966967683A}" type="presParOf" srcId="{5D514EAD-44CA-490A-8F04-0CAE66E214E0}" destId="{CF775794-AF06-4373-8483-E51130351F7C}" srcOrd="0" destOrd="0" presId="urn:microsoft.com/office/officeart/2005/8/layout/hProcess9"/>
    <dgm:cxn modelId="{FEFD0C1E-752C-4BF3-95D8-262F4AA60291}" type="presParOf" srcId="{5D514EAD-44CA-490A-8F04-0CAE66E214E0}" destId="{202FAF8B-4F23-4DDE-B3AB-2B2A1831952E}" srcOrd="1" destOrd="0" presId="urn:microsoft.com/office/officeart/2005/8/layout/hProcess9"/>
    <dgm:cxn modelId="{084390D5-2583-45CF-8B72-94716BC68A6A}" type="presParOf" srcId="{202FAF8B-4F23-4DDE-B3AB-2B2A1831952E}" destId="{417356C1-3597-4606-B3F8-AC7559FBB07A}" srcOrd="0" destOrd="0" presId="urn:microsoft.com/office/officeart/2005/8/layout/hProcess9"/>
    <dgm:cxn modelId="{E5D8FAB2-B668-456A-9284-EC3CF7B4BD64}" type="presParOf" srcId="{202FAF8B-4F23-4DDE-B3AB-2B2A1831952E}" destId="{6B3326C4-9033-44B7-98E8-E6942330B25C}" srcOrd="1" destOrd="0" presId="urn:microsoft.com/office/officeart/2005/8/layout/hProcess9"/>
    <dgm:cxn modelId="{DCAD2E91-E913-4E3E-9B92-F5A03DE1755A}" type="presParOf" srcId="{202FAF8B-4F23-4DDE-B3AB-2B2A1831952E}" destId="{2E5C97E4-AE70-46A6-9DC7-DC00E538C7BE}" srcOrd="2" destOrd="0" presId="urn:microsoft.com/office/officeart/2005/8/layout/hProcess9"/>
    <dgm:cxn modelId="{2A2E71B4-E6F2-40AF-9D0D-9DB0928ECC99}" type="presParOf" srcId="{202FAF8B-4F23-4DDE-B3AB-2B2A1831952E}" destId="{7DBC5B34-2AD5-4DB6-94FC-5BE0CDC10F56}" srcOrd="3" destOrd="0" presId="urn:microsoft.com/office/officeart/2005/8/layout/hProcess9"/>
    <dgm:cxn modelId="{4669E038-B7EB-47AD-902B-44AE9965D90B}" type="presParOf" srcId="{202FAF8B-4F23-4DDE-B3AB-2B2A1831952E}" destId="{AACD92EE-2C6E-4CB2-960B-0964A2522B0A}" srcOrd="4" destOrd="0" presId="urn:microsoft.com/office/officeart/2005/8/layout/hProcess9"/>
    <dgm:cxn modelId="{B9C78B40-AFB0-4C79-B2C9-8AC6FFE4A5AB}" type="presParOf" srcId="{202FAF8B-4F23-4DDE-B3AB-2B2A1831952E}" destId="{F254D180-024E-4979-BEA3-A0363152BAFC}" srcOrd="5" destOrd="0" presId="urn:microsoft.com/office/officeart/2005/8/layout/hProcess9"/>
    <dgm:cxn modelId="{897B1CC2-4B7E-419C-B334-8D71FC37031C}" type="presParOf" srcId="{202FAF8B-4F23-4DDE-B3AB-2B2A1831952E}" destId="{B329129C-E813-4557-B7B6-3536BE31DBFC}"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FD31D0E-52D7-4CCE-9C28-F99089476883}" type="doc">
      <dgm:prSet loTypeId="urn:microsoft.com/office/officeart/2005/8/layout/radial1" loCatId="relationship" qsTypeId="urn:microsoft.com/office/officeart/2005/8/quickstyle/simple1" qsCatId="simple" csTypeId="urn:microsoft.com/office/officeart/2005/8/colors/accent2_3" csCatId="accent2" phldr="1"/>
      <dgm:spPr/>
      <dgm:t>
        <a:bodyPr/>
        <a:lstStyle/>
        <a:p>
          <a:endParaRPr lang="en-GB"/>
        </a:p>
      </dgm:t>
    </dgm:pt>
    <dgm:pt modelId="{47515483-7EEC-4D71-AD54-00375AB3E0CF}">
      <dgm:prSet phldrT="[Text]"/>
      <dgm:spPr/>
      <dgm:t>
        <a:bodyPr/>
        <a:lstStyle/>
        <a:p>
          <a:r>
            <a:rPr lang="en-GB" dirty="0" smtClean="0"/>
            <a:t>Sustain</a:t>
          </a:r>
          <a:endParaRPr lang="en-GB" dirty="0"/>
        </a:p>
      </dgm:t>
    </dgm:pt>
    <dgm:pt modelId="{E5929EFD-6EA6-4683-853A-EE2BB5AFE3DA}" type="parTrans" cxnId="{0958AB7B-9BDE-44E5-A088-69FBA4348441}">
      <dgm:prSet/>
      <dgm:spPr/>
      <dgm:t>
        <a:bodyPr/>
        <a:lstStyle/>
        <a:p>
          <a:endParaRPr lang="en-GB"/>
        </a:p>
      </dgm:t>
    </dgm:pt>
    <dgm:pt modelId="{5FB7126D-A15E-4CB6-BF0E-6F422E05DF9F}" type="sibTrans" cxnId="{0958AB7B-9BDE-44E5-A088-69FBA4348441}">
      <dgm:prSet/>
      <dgm:spPr/>
      <dgm:t>
        <a:bodyPr/>
        <a:lstStyle/>
        <a:p>
          <a:endParaRPr lang="en-GB"/>
        </a:p>
      </dgm:t>
    </dgm:pt>
    <dgm:pt modelId="{3A7DC9C5-3A96-4EED-9328-B5266793BD8D}">
      <dgm:prSet phldrT="[Text]"/>
      <dgm:spPr/>
      <dgm:t>
        <a:bodyPr/>
        <a:lstStyle/>
        <a:p>
          <a:r>
            <a:rPr lang="en-GB"/>
            <a:t>Case Management</a:t>
          </a:r>
        </a:p>
      </dgm:t>
    </dgm:pt>
    <dgm:pt modelId="{2D3F6C9B-DB9B-45B6-92A1-84B76457493A}" type="parTrans" cxnId="{7EDF4E51-20DA-4542-B6F1-00C54E4E3B6B}">
      <dgm:prSet/>
      <dgm:spPr/>
      <dgm:t>
        <a:bodyPr/>
        <a:lstStyle/>
        <a:p>
          <a:endParaRPr lang="en-GB"/>
        </a:p>
      </dgm:t>
    </dgm:pt>
    <dgm:pt modelId="{6D3F623C-E81A-4E47-8D42-151FF959EBE0}" type="sibTrans" cxnId="{7EDF4E51-20DA-4542-B6F1-00C54E4E3B6B}">
      <dgm:prSet/>
      <dgm:spPr/>
      <dgm:t>
        <a:bodyPr/>
        <a:lstStyle/>
        <a:p>
          <a:endParaRPr lang="en-GB"/>
        </a:p>
      </dgm:t>
    </dgm:pt>
    <dgm:pt modelId="{54F2AEDA-B32D-43B8-BE12-7B9A6859F9DF}">
      <dgm:prSet phldrT="[Text]"/>
      <dgm:spPr/>
      <dgm:t>
        <a:bodyPr/>
        <a:lstStyle/>
        <a:p>
          <a:r>
            <a:rPr lang="en-GB" dirty="0" smtClean="0"/>
            <a:t>Security / Visibility</a:t>
          </a:r>
          <a:endParaRPr lang="en-GB" dirty="0"/>
        </a:p>
      </dgm:t>
    </dgm:pt>
    <dgm:pt modelId="{A0D70A24-0516-4409-B680-1814E2E259FA}" type="parTrans" cxnId="{7733A730-3394-4716-95C2-B228AFCE676E}">
      <dgm:prSet/>
      <dgm:spPr/>
      <dgm:t>
        <a:bodyPr/>
        <a:lstStyle/>
        <a:p>
          <a:endParaRPr lang="en-GB"/>
        </a:p>
      </dgm:t>
    </dgm:pt>
    <dgm:pt modelId="{28D920EA-F0C2-43E7-A92E-76F0ED12AD56}" type="sibTrans" cxnId="{7733A730-3394-4716-95C2-B228AFCE676E}">
      <dgm:prSet/>
      <dgm:spPr/>
      <dgm:t>
        <a:bodyPr/>
        <a:lstStyle/>
        <a:p>
          <a:endParaRPr lang="en-GB"/>
        </a:p>
      </dgm:t>
    </dgm:pt>
    <dgm:pt modelId="{220D6F6F-ED5D-42FA-B82D-BC42AD773B73}">
      <dgm:prSet phldrT="[Text]"/>
      <dgm:spPr/>
      <dgm:t>
        <a:bodyPr/>
        <a:lstStyle/>
        <a:p>
          <a:r>
            <a:rPr lang="en-GB" dirty="0"/>
            <a:t>Total Mobile / </a:t>
          </a:r>
          <a:r>
            <a:rPr lang="en-GB" dirty="0" smtClean="0"/>
            <a:t>integrated Forms</a:t>
          </a:r>
          <a:endParaRPr lang="en-GB" dirty="0"/>
        </a:p>
      </dgm:t>
    </dgm:pt>
    <dgm:pt modelId="{1267D9A9-5E2E-409A-BA08-E2EF991184BA}" type="parTrans" cxnId="{0E407C85-3BE3-4D8C-B9C2-4210E59C2FCE}">
      <dgm:prSet/>
      <dgm:spPr/>
      <dgm:t>
        <a:bodyPr/>
        <a:lstStyle/>
        <a:p>
          <a:endParaRPr lang="en-GB"/>
        </a:p>
      </dgm:t>
    </dgm:pt>
    <dgm:pt modelId="{EA70435A-CB57-4932-8EAF-C4D357AE4B9B}" type="sibTrans" cxnId="{0E407C85-3BE3-4D8C-B9C2-4210E59C2FCE}">
      <dgm:prSet/>
      <dgm:spPr/>
      <dgm:t>
        <a:bodyPr/>
        <a:lstStyle/>
        <a:p>
          <a:endParaRPr lang="en-GB"/>
        </a:p>
      </dgm:t>
    </dgm:pt>
    <dgm:pt modelId="{211DCCDC-52BA-4A04-BAE6-F6C10EDEBC5B}">
      <dgm:prSet phldrT="[Text]"/>
      <dgm:spPr/>
      <dgm:t>
        <a:bodyPr/>
        <a:lstStyle/>
        <a:p>
          <a:r>
            <a:rPr lang="en-GB"/>
            <a:t>CRM Indicators</a:t>
          </a:r>
        </a:p>
      </dgm:t>
    </dgm:pt>
    <dgm:pt modelId="{48ECD86F-0231-44A3-965B-6CC652847EA8}" type="parTrans" cxnId="{489EEC8C-8BC1-48DC-8D7A-049A85B9F8EA}">
      <dgm:prSet/>
      <dgm:spPr/>
      <dgm:t>
        <a:bodyPr/>
        <a:lstStyle/>
        <a:p>
          <a:endParaRPr lang="en-GB"/>
        </a:p>
      </dgm:t>
    </dgm:pt>
    <dgm:pt modelId="{997BD5B1-115D-475E-95F1-A010E25AA540}" type="sibTrans" cxnId="{489EEC8C-8BC1-48DC-8D7A-049A85B9F8EA}">
      <dgm:prSet/>
      <dgm:spPr/>
      <dgm:t>
        <a:bodyPr/>
        <a:lstStyle/>
        <a:p>
          <a:endParaRPr lang="en-GB"/>
        </a:p>
      </dgm:t>
    </dgm:pt>
    <dgm:pt modelId="{E34FDB4D-B8F6-4C9C-A4B7-BA477C04A045}">
      <dgm:prSet phldrT="[Text]"/>
      <dgm:spPr/>
      <dgm:t>
        <a:bodyPr/>
        <a:lstStyle/>
        <a:p>
          <a:r>
            <a:rPr lang="en-GB"/>
            <a:t>Suite of Reports</a:t>
          </a:r>
        </a:p>
      </dgm:t>
    </dgm:pt>
    <dgm:pt modelId="{73B1BC44-5707-4AC1-824A-1F31C92143CE}" type="parTrans" cxnId="{2FFD8DDD-2188-4C8F-82E1-964EAC63B410}">
      <dgm:prSet/>
      <dgm:spPr/>
      <dgm:t>
        <a:bodyPr/>
        <a:lstStyle/>
        <a:p>
          <a:endParaRPr lang="en-GB"/>
        </a:p>
      </dgm:t>
    </dgm:pt>
    <dgm:pt modelId="{6B99C08B-669C-4420-BCBD-BBBD3E0260A9}" type="sibTrans" cxnId="{2FFD8DDD-2188-4C8F-82E1-964EAC63B410}">
      <dgm:prSet/>
      <dgm:spPr/>
      <dgm:t>
        <a:bodyPr/>
        <a:lstStyle/>
        <a:p>
          <a:endParaRPr lang="en-GB"/>
        </a:p>
      </dgm:t>
    </dgm:pt>
    <dgm:pt modelId="{F564FD5B-7F2C-4F02-9417-AACFD7082863}">
      <dgm:prSet phldrT="[Text]"/>
      <dgm:spPr/>
      <dgm:t>
        <a:bodyPr/>
        <a:lstStyle/>
        <a:p>
          <a:r>
            <a:rPr lang="en-GB"/>
            <a:t>Admin Module</a:t>
          </a:r>
        </a:p>
      </dgm:t>
    </dgm:pt>
    <dgm:pt modelId="{6F7651F0-2A77-4C1E-9A44-F352DCCFE05E}" type="parTrans" cxnId="{A2F46F4B-83D8-4D49-8FF0-3246D25743DA}">
      <dgm:prSet/>
      <dgm:spPr/>
      <dgm:t>
        <a:bodyPr/>
        <a:lstStyle/>
        <a:p>
          <a:endParaRPr lang="en-GB"/>
        </a:p>
      </dgm:t>
    </dgm:pt>
    <dgm:pt modelId="{06E15C48-3078-4C8C-8BD5-411D53112C5B}" type="sibTrans" cxnId="{A2F46F4B-83D8-4D49-8FF0-3246D25743DA}">
      <dgm:prSet/>
      <dgm:spPr/>
      <dgm:t>
        <a:bodyPr/>
        <a:lstStyle/>
        <a:p>
          <a:endParaRPr lang="en-GB"/>
        </a:p>
      </dgm:t>
    </dgm:pt>
    <dgm:pt modelId="{DC12BC9E-210C-47B2-AF3D-6C1AA58C3249}">
      <dgm:prSet phldrT="[Text]"/>
      <dgm:spPr/>
      <dgm:t>
        <a:bodyPr/>
        <a:lstStyle/>
        <a:p>
          <a:r>
            <a:rPr lang="en-GB" dirty="0"/>
            <a:t>Replace Systems</a:t>
          </a:r>
        </a:p>
      </dgm:t>
    </dgm:pt>
    <dgm:pt modelId="{AF6C40BD-D3AC-4487-B36F-5623D297FD37}" type="parTrans" cxnId="{B245C1C1-9CFF-48DC-B3AD-B74D6BBBDCD8}">
      <dgm:prSet/>
      <dgm:spPr/>
      <dgm:t>
        <a:bodyPr/>
        <a:lstStyle/>
        <a:p>
          <a:endParaRPr lang="en-GB"/>
        </a:p>
      </dgm:t>
    </dgm:pt>
    <dgm:pt modelId="{B4B36C36-E8BB-42A5-94C7-9FE1B2398A28}" type="sibTrans" cxnId="{B245C1C1-9CFF-48DC-B3AD-B74D6BBBDCD8}">
      <dgm:prSet/>
      <dgm:spPr/>
      <dgm:t>
        <a:bodyPr/>
        <a:lstStyle/>
        <a:p>
          <a:endParaRPr lang="en-GB"/>
        </a:p>
      </dgm:t>
    </dgm:pt>
    <dgm:pt modelId="{34DC7F34-FE69-4552-BB4C-E44ABD929F1E}">
      <dgm:prSet phldrT="[Text]"/>
      <dgm:spPr/>
      <dgm:t>
        <a:bodyPr/>
        <a:lstStyle/>
        <a:p>
          <a:r>
            <a:rPr lang="en-GB"/>
            <a:t>Wroses</a:t>
          </a:r>
        </a:p>
      </dgm:t>
    </dgm:pt>
    <dgm:pt modelId="{0C72D3E1-F7C8-4A85-83E0-30B20B2374AA}" type="parTrans" cxnId="{9C622F2A-4DCF-40F6-8B0A-B58DA8A4D313}">
      <dgm:prSet/>
      <dgm:spPr/>
      <dgm:t>
        <a:bodyPr/>
        <a:lstStyle/>
        <a:p>
          <a:endParaRPr lang="en-GB"/>
        </a:p>
      </dgm:t>
    </dgm:pt>
    <dgm:pt modelId="{163840D3-ABA1-4AA4-9777-3C43A9663317}" type="sibTrans" cxnId="{9C622F2A-4DCF-40F6-8B0A-B58DA8A4D313}">
      <dgm:prSet/>
      <dgm:spPr/>
      <dgm:t>
        <a:bodyPr/>
        <a:lstStyle/>
        <a:p>
          <a:endParaRPr lang="en-GB"/>
        </a:p>
      </dgm:t>
    </dgm:pt>
    <dgm:pt modelId="{C989ACCC-59B6-4FDD-A2A0-DD77D6BF64DA}">
      <dgm:prSet phldrT="[Text]"/>
      <dgm:spPr/>
      <dgm:t>
        <a:bodyPr/>
        <a:lstStyle/>
        <a:p>
          <a:r>
            <a:rPr lang="en-GB" dirty="0"/>
            <a:t>Titan</a:t>
          </a:r>
        </a:p>
      </dgm:t>
    </dgm:pt>
    <dgm:pt modelId="{52FE2F4E-867E-4D71-94E6-337913F593EC}" type="parTrans" cxnId="{9D9D69CD-85A6-4E2D-9A5D-A6DF25B0B2F9}">
      <dgm:prSet/>
      <dgm:spPr/>
      <dgm:t>
        <a:bodyPr/>
        <a:lstStyle/>
        <a:p>
          <a:endParaRPr lang="en-GB"/>
        </a:p>
      </dgm:t>
    </dgm:pt>
    <dgm:pt modelId="{A4B8D73C-DE6F-47BF-A44A-F84D8C0A1D4D}" type="sibTrans" cxnId="{9D9D69CD-85A6-4E2D-9A5D-A6DF25B0B2F9}">
      <dgm:prSet/>
      <dgm:spPr/>
      <dgm:t>
        <a:bodyPr/>
        <a:lstStyle/>
        <a:p>
          <a:endParaRPr lang="en-GB"/>
        </a:p>
      </dgm:t>
    </dgm:pt>
    <dgm:pt modelId="{FD54A587-A9C3-4EF7-950E-643E0581B49F}">
      <dgm:prSet phldrT="[Text]"/>
      <dgm:spPr/>
      <dgm:t>
        <a:bodyPr/>
        <a:lstStyle/>
        <a:p>
          <a:r>
            <a:rPr lang="en-GB" dirty="0"/>
            <a:t>Customer Insight and Propensity Models</a:t>
          </a:r>
        </a:p>
      </dgm:t>
    </dgm:pt>
    <dgm:pt modelId="{ABA9F895-E8DC-442A-902D-4EDA9947C011}" type="parTrans" cxnId="{CEB8CF86-AC22-4B4F-AB4E-815AA51B72CA}">
      <dgm:prSet/>
      <dgm:spPr/>
      <dgm:t>
        <a:bodyPr/>
        <a:lstStyle/>
        <a:p>
          <a:endParaRPr lang="en-GB"/>
        </a:p>
      </dgm:t>
    </dgm:pt>
    <dgm:pt modelId="{CCEC3583-3A81-44F9-BC89-4BF1C424CB4F}" type="sibTrans" cxnId="{CEB8CF86-AC22-4B4F-AB4E-815AA51B72CA}">
      <dgm:prSet/>
      <dgm:spPr/>
      <dgm:t>
        <a:bodyPr/>
        <a:lstStyle/>
        <a:p>
          <a:endParaRPr lang="en-GB"/>
        </a:p>
      </dgm:t>
    </dgm:pt>
    <dgm:pt modelId="{BDD040C2-74CA-46E1-882E-9183618979A9}">
      <dgm:prSet phldrT="[Text]"/>
      <dgm:spPr/>
      <dgm:t>
        <a:bodyPr/>
        <a:lstStyle/>
        <a:p>
          <a:r>
            <a:rPr lang="en-GB" dirty="0" smtClean="0"/>
            <a:t>Excel</a:t>
          </a:r>
          <a:endParaRPr lang="en-GB" dirty="0"/>
        </a:p>
      </dgm:t>
    </dgm:pt>
    <dgm:pt modelId="{867AB561-4AA5-4D7E-91EF-730CA1C8FAF1}" type="parTrans" cxnId="{8DCC7DF3-82E3-4E3B-B97A-8A1BE3D643A7}">
      <dgm:prSet/>
      <dgm:spPr/>
      <dgm:t>
        <a:bodyPr/>
        <a:lstStyle/>
        <a:p>
          <a:endParaRPr lang="en-GB"/>
        </a:p>
      </dgm:t>
    </dgm:pt>
    <dgm:pt modelId="{A83B1267-E618-474F-868E-36CA1A1393B4}" type="sibTrans" cxnId="{8DCC7DF3-82E3-4E3B-B97A-8A1BE3D643A7}">
      <dgm:prSet/>
      <dgm:spPr/>
      <dgm:t>
        <a:bodyPr/>
        <a:lstStyle/>
        <a:p>
          <a:endParaRPr lang="en-GB"/>
        </a:p>
      </dgm:t>
    </dgm:pt>
    <dgm:pt modelId="{93061D2B-A569-40E1-963A-67F6702F6337}" type="pres">
      <dgm:prSet presAssocID="{1FD31D0E-52D7-4CCE-9C28-F99089476883}" presName="cycle" presStyleCnt="0">
        <dgm:presLayoutVars>
          <dgm:chMax val="1"/>
          <dgm:dir/>
          <dgm:animLvl val="ctr"/>
          <dgm:resizeHandles val="exact"/>
        </dgm:presLayoutVars>
      </dgm:prSet>
      <dgm:spPr/>
      <dgm:t>
        <a:bodyPr/>
        <a:lstStyle/>
        <a:p>
          <a:endParaRPr lang="en-GB"/>
        </a:p>
      </dgm:t>
    </dgm:pt>
    <dgm:pt modelId="{D4290E35-F1C8-4D6D-A2FD-542811FA40AD}" type="pres">
      <dgm:prSet presAssocID="{47515483-7EEC-4D71-AD54-00375AB3E0CF}" presName="centerShape" presStyleLbl="node0" presStyleIdx="0" presStyleCnt="1"/>
      <dgm:spPr/>
      <dgm:t>
        <a:bodyPr/>
        <a:lstStyle/>
        <a:p>
          <a:endParaRPr lang="en-GB"/>
        </a:p>
      </dgm:t>
    </dgm:pt>
    <dgm:pt modelId="{7165895C-512C-444B-8690-079B53B42D64}" type="pres">
      <dgm:prSet presAssocID="{2D3F6C9B-DB9B-45B6-92A1-84B76457493A}" presName="Name9" presStyleLbl="parChTrans1D2" presStyleIdx="0" presStyleCnt="8"/>
      <dgm:spPr/>
      <dgm:t>
        <a:bodyPr/>
        <a:lstStyle/>
        <a:p>
          <a:endParaRPr lang="en-GB"/>
        </a:p>
      </dgm:t>
    </dgm:pt>
    <dgm:pt modelId="{586E1E7E-375C-4E51-AC30-4BE1ECF119CB}" type="pres">
      <dgm:prSet presAssocID="{2D3F6C9B-DB9B-45B6-92A1-84B76457493A}" presName="connTx" presStyleLbl="parChTrans1D2" presStyleIdx="0" presStyleCnt="8"/>
      <dgm:spPr/>
      <dgm:t>
        <a:bodyPr/>
        <a:lstStyle/>
        <a:p>
          <a:endParaRPr lang="en-GB"/>
        </a:p>
      </dgm:t>
    </dgm:pt>
    <dgm:pt modelId="{3D17FFB0-7195-4D3E-810A-F2FB17AEB9E3}" type="pres">
      <dgm:prSet presAssocID="{3A7DC9C5-3A96-4EED-9328-B5266793BD8D}" presName="node" presStyleLbl="node1" presStyleIdx="0" presStyleCnt="8">
        <dgm:presLayoutVars>
          <dgm:bulletEnabled val="1"/>
        </dgm:presLayoutVars>
      </dgm:prSet>
      <dgm:spPr/>
      <dgm:t>
        <a:bodyPr/>
        <a:lstStyle/>
        <a:p>
          <a:endParaRPr lang="en-GB"/>
        </a:p>
      </dgm:t>
    </dgm:pt>
    <dgm:pt modelId="{40879013-EC71-4B8F-9060-0F63FC90E5C3}" type="pres">
      <dgm:prSet presAssocID="{73B1BC44-5707-4AC1-824A-1F31C92143CE}" presName="Name9" presStyleLbl="parChTrans1D2" presStyleIdx="1" presStyleCnt="8"/>
      <dgm:spPr/>
      <dgm:t>
        <a:bodyPr/>
        <a:lstStyle/>
        <a:p>
          <a:endParaRPr lang="en-GB"/>
        </a:p>
      </dgm:t>
    </dgm:pt>
    <dgm:pt modelId="{636BB224-9CE0-438A-9449-96845B6CD092}" type="pres">
      <dgm:prSet presAssocID="{73B1BC44-5707-4AC1-824A-1F31C92143CE}" presName="connTx" presStyleLbl="parChTrans1D2" presStyleIdx="1" presStyleCnt="8"/>
      <dgm:spPr/>
      <dgm:t>
        <a:bodyPr/>
        <a:lstStyle/>
        <a:p>
          <a:endParaRPr lang="en-GB"/>
        </a:p>
      </dgm:t>
    </dgm:pt>
    <dgm:pt modelId="{BF3F7183-EDCA-426E-AEB2-ACACFCC732B2}" type="pres">
      <dgm:prSet presAssocID="{E34FDB4D-B8F6-4C9C-A4B7-BA477C04A045}" presName="node" presStyleLbl="node1" presStyleIdx="1" presStyleCnt="8">
        <dgm:presLayoutVars>
          <dgm:bulletEnabled val="1"/>
        </dgm:presLayoutVars>
      </dgm:prSet>
      <dgm:spPr/>
      <dgm:t>
        <a:bodyPr/>
        <a:lstStyle/>
        <a:p>
          <a:endParaRPr lang="en-GB"/>
        </a:p>
      </dgm:t>
    </dgm:pt>
    <dgm:pt modelId="{D00A0584-F824-4070-A42F-393E34EF0267}" type="pres">
      <dgm:prSet presAssocID="{A0D70A24-0516-4409-B680-1814E2E259FA}" presName="Name9" presStyleLbl="parChTrans1D2" presStyleIdx="2" presStyleCnt="8"/>
      <dgm:spPr/>
      <dgm:t>
        <a:bodyPr/>
        <a:lstStyle/>
        <a:p>
          <a:endParaRPr lang="en-GB"/>
        </a:p>
      </dgm:t>
    </dgm:pt>
    <dgm:pt modelId="{409E7B31-713E-461D-B169-BB829A542DB7}" type="pres">
      <dgm:prSet presAssocID="{A0D70A24-0516-4409-B680-1814E2E259FA}" presName="connTx" presStyleLbl="parChTrans1D2" presStyleIdx="2" presStyleCnt="8"/>
      <dgm:spPr/>
      <dgm:t>
        <a:bodyPr/>
        <a:lstStyle/>
        <a:p>
          <a:endParaRPr lang="en-GB"/>
        </a:p>
      </dgm:t>
    </dgm:pt>
    <dgm:pt modelId="{B1968A5F-409B-4920-A452-078DD255DBCE}" type="pres">
      <dgm:prSet presAssocID="{54F2AEDA-B32D-43B8-BE12-7B9A6859F9DF}" presName="node" presStyleLbl="node1" presStyleIdx="2" presStyleCnt="8">
        <dgm:presLayoutVars>
          <dgm:bulletEnabled val="1"/>
        </dgm:presLayoutVars>
      </dgm:prSet>
      <dgm:spPr/>
      <dgm:t>
        <a:bodyPr/>
        <a:lstStyle/>
        <a:p>
          <a:endParaRPr lang="en-GB"/>
        </a:p>
      </dgm:t>
    </dgm:pt>
    <dgm:pt modelId="{21095999-8DD5-41BE-A0BA-20BC6BAAC27A}" type="pres">
      <dgm:prSet presAssocID="{1267D9A9-5E2E-409A-BA08-E2EF991184BA}" presName="Name9" presStyleLbl="parChTrans1D2" presStyleIdx="3" presStyleCnt="8"/>
      <dgm:spPr/>
      <dgm:t>
        <a:bodyPr/>
        <a:lstStyle/>
        <a:p>
          <a:endParaRPr lang="en-GB"/>
        </a:p>
      </dgm:t>
    </dgm:pt>
    <dgm:pt modelId="{DCB5B624-E077-4692-9BE8-66B9DFF2859F}" type="pres">
      <dgm:prSet presAssocID="{1267D9A9-5E2E-409A-BA08-E2EF991184BA}" presName="connTx" presStyleLbl="parChTrans1D2" presStyleIdx="3" presStyleCnt="8"/>
      <dgm:spPr/>
      <dgm:t>
        <a:bodyPr/>
        <a:lstStyle/>
        <a:p>
          <a:endParaRPr lang="en-GB"/>
        </a:p>
      </dgm:t>
    </dgm:pt>
    <dgm:pt modelId="{2BFB7EDD-CAB0-4517-9016-1443E506A6AD}" type="pres">
      <dgm:prSet presAssocID="{220D6F6F-ED5D-42FA-B82D-BC42AD773B73}" presName="node" presStyleLbl="node1" presStyleIdx="3" presStyleCnt="8">
        <dgm:presLayoutVars>
          <dgm:bulletEnabled val="1"/>
        </dgm:presLayoutVars>
      </dgm:prSet>
      <dgm:spPr/>
      <dgm:t>
        <a:bodyPr/>
        <a:lstStyle/>
        <a:p>
          <a:endParaRPr lang="en-GB"/>
        </a:p>
      </dgm:t>
    </dgm:pt>
    <dgm:pt modelId="{D12C9799-D5B1-4E3E-8063-FE5F5F9082E7}" type="pres">
      <dgm:prSet presAssocID="{48ECD86F-0231-44A3-965B-6CC652847EA8}" presName="Name9" presStyleLbl="parChTrans1D2" presStyleIdx="4" presStyleCnt="8"/>
      <dgm:spPr/>
      <dgm:t>
        <a:bodyPr/>
        <a:lstStyle/>
        <a:p>
          <a:endParaRPr lang="en-GB"/>
        </a:p>
      </dgm:t>
    </dgm:pt>
    <dgm:pt modelId="{F083E421-4E40-4C65-B34B-C8B12C23F5BD}" type="pres">
      <dgm:prSet presAssocID="{48ECD86F-0231-44A3-965B-6CC652847EA8}" presName="connTx" presStyleLbl="parChTrans1D2" presStyleIdx="4" presStyleCnt="8"/>
      <dgm:spPr/>
      <dgm:t>
        <a:bodyPr/>
        <a:lstStyle/>
        <a:p>
          <a:endParaRPr lang="en-GB"/>
        </a:p>
      </dgm:t>
    </dgm:pt>
    <dgm:pt modelId="{E2D0650C-2505-4C8D-A571-28E1E406039C}" type="pres">
      <dgm:prSet presAssocID="{211DCCDC-52BA-4A04-BAE6-F6C10EDEBC5B}" presName="node" presStyleLbl="node1" presStyleIdx="4" presStyleCnt="8">
        <dgm:presLayoutVars>
          <dgm:bulletEnabled val="1"/>
        </dgm:presLayoutVars>
      </dgm:prSet>
      <dgm:spPr/>
      <dgm:t>
        <a:bodyPr/>
        <a:lstStyle/>
        <a:p>
          <a:endParaRPr lang="en-GB"/>
        </a:p>
      </dgm:t>
    </dgm:pt>
    <dgm:pt modelId="{2386A67B-B323-40E7-A308-330735E3A590}" type="pres">
      <dgm:prSet presAssocID="{6F7651F0-2A77-4C1E-9A44-F352DCCFE05E}" presName="Name9" presStyleLbl="parChTrans1D2" presStyleIdx="5" presStyleCnt="8"/>
      <dgm:spPr/>
      <dgm:t>
        <a:bodyPr/>
        <a:lstStyle/>
        <a:p>
          <a:endParaRPr lang="en-GB"/>
        </a:p>
      </dgm:t>
    </dgm:pt>
    <dgm:pt modelId="{37E921BE-F5F3-4070-938E-DC7864860C00}" type="pres">
      <dgm:prSet presAssocID="{6F7651F0-2A77-4C1E-9A44-F352DCCFE05E}" presName="connTx" presStyleLbl="parChTrans1D2" presStyleIdx="5" presStyleCnt="8"/>
      <dgm:spPr/>
      <dgm:t>
        <a:bodyPr/>
        <a:lstStyle/>
        <a:p>
          <a:endParaRPr lang="en-GB"/>
        </a:p>
      </dgm:t>
    </dgm:pt>
    <dgm:pt modelId="{44D2BD4D-F3DC-471E-9530-15FDB5F3093A}" type="pres">
      <dgm:prSet presAssocID="{F564FD5B-7F2C-4F02-9417-AACFD7082863}" presName="node" presStyleLbl="node1" presStyleIdx="5" presStyleCnt="8">
        <dgm:presLayoutVars>
          <dgm:bulletEnabled val="1"/>
        </dgm:presLayoutVars>
      </dgm:prSet>
      <dgm:spPr/>
      <dgm:t>
        <a:bodyPr/>
        <a:lstStyle/>
        <a:p>
          <a:endParaRPr lang="en-GB"/>
        </a:p>
      </dgm:t>
    </dgm:pt>
    <dgm:pt modelId="{9B0FC6AB-5DC8-41FC-8767-649B0B171495}" type="pres">
      <dgm:prSet presAssocID="{AF6C40BD-D3AC-4487-B36F-5623D297FD37}" presName="Name9" presStyleLbl="parChTrans1D2" presStyleIdx="6" presStyleCnt="8"/>
      <dgm:spPr/>
      <dgm:t>
        <a:bodyPr/>
        <a:lstStyle/>
        <a:p>
          <a:endParaRPr lang="en-GB"/>
        </a:p>
      </dgm:t>
    </dgm:pt>
    <dgm:pt modelId="{DEEFBBB6-DBFC-470C-9EDB-F514831D5854}" type="pres">
      <dgm:prSet presAssocID="{AF6C40BD-D3AC-4487-B36F-5623D297FD37}" presName="connTx" presStyleLbl="parChTrans1D2" presStyleIdx="6" presStyleCnt="8"/>
      <dgm:spPr/>
      <dgm:t>
        <a:bodyPr/>
        <a:lstStyle/>
        <a:p>
          <a:endParaRPr lang="en-GB"/>
        </a:p>
      </dgm:t>
    </dgm:pt>
    <dgm:pt modelId="{D2A824F7-A925-4337-9B0D-ECABFB08C11D}" type="pres">
      <dgm:prSet presAssocID="{DC12BC9E-210C-47B2-AF3D-6C1AA58C3249}" presName="node" presStyleLbl="node1" presStyleIdx="6" presStyleCnt="8">
        <dgm:presLayoutVars>
          <dgm:bulletEnabled val="1"/>
        </dgm:presLayoutVars>
      </dgm:prSet>
      <dgm:spPr/>
      <dgm:t>
        <a:bodyPr/>
        <a:lstStyle/>
        <a:p>
          <a:endParaRPr lang="en-GB"/>
        </a:p>
      </dgm:t>
    </dgm:pt>
    <dgm:pt modelId="{435D1DBD-F86D-4B27-A930-75C2801CF97C}" type="pres">
      <dgm:prSet presAssocID="{ABA9F895-E8DC-442A-902D-4EDA9947C011}" presName="Name9" presStyleLbl="parChTrans1D2" presStyleIdx="7" presStyleCnt="8"/>
      <dgm:spPr/>
      <dgm:t>
        <a:bodyPr/>
        <a:lstStyle/>
        <a:p>
          <a:endParaRPr lang="en-GB"/>
        </a:p>
      </dgm:t>
    </dgm:pt>
    <dgm:pt modelId="{AA3D43D5-6215-427B-A0A9-1FBE08652A9A}" type="pres">
      <dgm:prSet presAssocID="{ABA9F895-E8DC-442A-902D-4EDA9947C011}" presName="connTx" presStyleLbl="parChTrans1D2" presStyleIdx="7" presStyleCnt="8"/>
      <dgm:spPr/>
      <dgm:t>
        <a:bodyPr/>
        <a:lstStyle/>
        <a:p>
          <a:endParaRPr lang="en-GB"/>
        </a:p>
      </dgm:t>
    </dgm:pt>
    <dgm:pt modelId="{4EBBEB82-B9B2-4CA9-BC75-ACCC891D7A24}" type="pres">
      <dgm:prSet presAssocID="{FD54A587-A9C3-4EF7-950E-643E0581B49F}" presName="node" presStyleLbl="node1" presStyleIdx="7" presStyleCnt="8">
        <dgm:presLayoutVars>
          <dgm:bulletEnabled val="1"/>
        </dgm:presLayoutVars>
      </dgm:prSet>
      <dgm:spPr/>
      <dgm:t>
        <a:bodyPr/>
        <a:lstStyle/>
        <a:p>
          <a:endParaRPr lang="en-GB"/>
        </a:p>
      </dgm:t>
    </dgm:pt>
  </dgm:ptLst>
  <dgm:cxnLst>
    <dgm:cxn modelId="{96B78805-B462-4BC6-A637-CD18C5AF2447}" type="presOf" srcId="{A0D70A24-0516-4409-B680-1814E2E259FA}" destId="{D00A0584-F824-4070-A42F-393E34EF0267}" srcOrd="0" destOrd="0" presId="urn:microsoft.com/office/officeart/2005/8/layout/radial1"/>
    <dgm:cxn modelId="{E1814AC1-1AFE-403C-B713-54B6CDA6EB0B}" type="presOf" srcId="{1FD31D0E-52D7-4CCE-9C28-F99089476883}" destId="{93061D2B-A569-40E1-963A-67F6702F6337}" srcOrd="0" destOrd="0" presId="urn:microsoft.com/office/officeart/2005/8/layout/radial1"/>
    <dgm:cxn modelId="{7385562B-F9A0-4CE3-91C3-E8CF34EC9A40}" type="presOf" srcId="{220D6F6F-ED5D-42FA-B82D-BC42AD773B73}" destId="{2BFB7EDD-CAB0-4517-9016-1443E506A6AD}" srcOrd="0" destOrd="0" presId="urn:microsoft.com/office/officeart/2005/8/layout/radial1"/>
    <dgm:cxn modelId="{7AB6242A-A6DD-49F6-9153-263776214275}" type="presOf" srcId="{ABA9F895-E8DC-442A-902D-4EDA9947C011}" destId="{AA3D43D5-6215-427B-A0A9-1FBE08652A9A}" srcOrd="1" destOrd="0" presId="urn:microsoft.com/office/officeart/2005/8/layout/radial1"/>
    <dgm:cxn modelId="{68A61034-2425-430E-90E8-8B3FC79A60C0}" type="presOf" srcId="{6F7651F0-2A77-4C1E-9A44-F352DCCFE05E}" destId="{2386A67B-B323-40E7-A308-330735E3A590}" srcOrd="0" destOrd="0" presId="urn:microsoft.com/office/officeart/2005/8/layout/radial1"/>
    <dgm:cxn modelId="{B7B23259-8D54-4B40-BCD3-263CDDE6721E}" type="presOf" srcId="{1267D9A9-5E2E-409A-BA08-E2EF991184BA}" destId="{21095999-8DD5-41BE-A0BA-20BC6BAAC27A}" srcOrd="0" destOrd="0" presId="urn:microsoft.com/office/officeart/2005/8/layout/radial1"/>
    <dgm:cxn modelId="{2085F3DB-D393-4B09-BC70-6270E8DB9AB7}" type="presOf" srcId="{48ECD86F-0231-44A3-965B-6CC652847EA8}" destId="{F083E421-4E40-4C65-B34B-C8B12C23F5BD}" srcOrd="1" destOrd="0" presId="urn:microsoft.com/office/officeart/2005/8/layout/radial1"/>
    <dgm:cxn modelId="{51A4512D-3298-4BCA-AA23-869721F150FF}" type="presOf" srcId="{FD54A587-A9C3-4EF7-950E-643E0581B49F}" destId="{4EBBEB82-B9B2-4CA9-BC75-ACCC891D7A24}" srcOrd="0" destOrd="0" presId="urn:microsoft.com/office/officeart/2005/8/layout/radial1"/>
    <dgm:cxn modelId="{AD8089E3-3AD9-4FF0-AB38-A3AB4420FB84}" type="presOf" srcId="{211DCCDC-52BA-4A04-BAE6-F6C10EDEBC5B}" destId="{E2D0650C-2505-4C8D-A571-28E1E406039C}" srcOrd="0" destOrd="0" presId="urn:microsoft.com/office/officeart/2005/8/layout/radial1"/>
    <dgm:cxn modelId="{D618A986-3EE9-4FD6-8263-AFCB3FEDD8A6}" type="presOf" srcId="{A0D70A24-0516-4409-B680-1814E2E259FA}" destId="{409E7B31-713E-461D-B169-BB829A542DB7}" srcOrd="1" destOrd="0" presId="urn:microsoft.com/office/officeart/2005/8/layout/radial1"/>
    <dgm:cxn modelId="{18508A8F-AA5D-4EB6-8A0F-9BFEFD9B252B}" type="presOf" srcId="{54F2AEDA-B32D-43B8-BE12-7B9A6859F9DF}" destId="{B1968A5F-409B-4920-A452-078DD255DBCE}" srcOrd="0" destOrd="0" presId="urn:microsoft.com/office/officeart/2005/8/layout/radial1"/>
    <dgm:cxn modelId="{10D2438E-3CEB-4826-950A-570238A10FCA}" type="presOf" srcId="{2D3F6C9B-DB9B-45B6-92A1-84B76457493A}" destId="{7165895C-512C-444B-8690-079B53B42D64}" srcOrd="0" destOrd="0" presId="urn:microsoft.com/office/officeart/2005/8/layout/radial1"/>
    <dgm:cxn modelId="{B245C1C1-9CFF-48DC-B3AD-B74D6BBBDCD8}" srcId="{47515483-7EEC-4D71-AD54-00375AB3E0CF}" destId="{DC12BC9E-210C-47B2-AF3D-6C1AA58C3249}" srcOrd="6" destOrd="0" parTransId="{AF6C40BD-D3AC-4487-B36F-5623D297FD37}" sibTransId="{B4B36C36-E8BB-42A5-94C7-9FE1B2398A28}"/>
    <dgm:cxn modelId="{CE6C3A8E-0320-4C58-9363-2DE68FD962D6}" type="presOf" srcId="{E34FDB4D-B8F6-4C9C-A4B7-BA477C04A045}" destId="{BF3F7183-EDCA-426E-AEB2-ACACFCC732B2}" srcOrd="0" destOrd="0" presId="urn:microsoft.com/office/officeart/2005/8/layout/radial1"/>
    <dgm:cxn modelId="{489EEC8C-8BC1-48DC-8D7A-049A85B9F8EA}" srcId="{47515483-7EEC-4D71-AD54-00375AB3E0CF}" destId="{211DCCDC-52BA-4A04-BAE6-F6C10EDEBC5B}" srcOrd="4" destOrd="0" parTransId="{48ECD86F-0231-44A3-965B-6CC652847EA8}" sibTransId="{997BD5B1-115D-475E-95F1-A010E25AA540}"/>
    <dgm:cxn modelId="{5E6A9DA5-C3AA-4E28-AC6A-027254CA99E9}" type="presOf" srcId="{2D3F6C9B-DB9B-45B6-92A1-84B76457493A}" destId="{586E1E7E-375C-4E51-AC30-4BE1ECF119CB}" srcOrd="1" destOrd="0" presId="urn:microsoft.com/office/officeart/2005/8/layout/radial1"/>
    <dgm:cxn modelId="{BA7D4505-582C-4764-9F52-37ACAD7DE92F}" type="presOf" srcId="{73B1BC44-5707-4AC1-824A-1F31C92143CE}" destId="{40879013-EC71-4B8F-9060-0F63FC90E5C3}" srcOrd="0" destOrd="0" presId="urn:microsoft.com/office/officeart/2005/8/layout/radial1"/>
    <dgm:cxn modelId="{67843CFC-EDBB-4C9E-A2FD-69E9076A46C5}" type="presOf" srcId="{ABA9F895-E8DC-442A-902D-4EDA9947C011}" destId="{435D1DBD-F86D-4B27-A930-75C2801CF97C}" srcOrd="0" destOrd="0" presId="urn:microsoft.com/office/officeart/2005/8/layout/radial1"/>
    <dgm:cxn modelId="{8DCC7DF3-82E3-4E3B-B97A-8A1BE3D643A7}" srcId="{DC12BC9E-210C-47B2-AF3D-6C1AA58C3249}" destId="{BDD040C2-74CA-46E1-882E-9183618979A9}" srcOrd="2" destOrd="0" parTransId="{867AB561-4AA5-4D7E-91EF-730CA1C8FAF1}" sibTransId="{A83B1267-E618-474F-868E-36CA1A1393B4}"/>
    <dgm:cxn modelId="{A2F46F4B-83D8-4D49-8FF0-3246D25743DA}" srcId="{47515483-7EEC-4D71-AD54-00375AB3E0CF}" destId="{F564FD5B-7F2C-4F02-9417-AACFD7082863}" srcOrd="5" destOrd="0" parTransId="{6F7651F0-2A77-4C1E-9A44-F352DCCFE05E}" sibTransId="{06E15C48-3078-4C8C-8BD5-411D53112C5B}"/>
    <dgm:cxn modelId="{D9EA4A34-A6D4-4BA3-8C0C-4C4AE758349D}" type="presOf" srcId="{C989ACCC-59B6-4FDD-A2A0-DD77D6BF64DA}" destId="{D2A824F7-A925-4337-9B0D-ECABFB08C11D}" srcOrd="0" destOrd="2" presId="urn:microsoft.com/office/officeart/2005/8/layout/radial1"/>
    <dgm:cxn modelId="{79DBE2AF-0B77-4702-8FF5-29763D266709}" type="presOf" srcId="{DC12BC9E-210C-47B2-AF3D-6C1AA58C3249}" destId="{D2A824F7-A925-4337-9B0D-ECABFB08C11D}" srcOrd="0" destOrd="0" presId="urn:microsoft.com/office/officeart/2005/8/layout/radial1"/>
    <dgm:cxn modelId="{7EDF4E51-20DA-4542-B6F1-00C54E4E3B6B}" srcId="{47515483-7EEC-4D71-AD54-00375AB3E0CF}" destId="{3A7DC9C5-3A96-4EED-9328-B5266793BD8D}" srcOrd="0" destOrd="0" parTransId="{2D3F6C9B-DB9B-45B6-92A1-84B76457493A}" sibTransId="{6D3F623C-E81A-4E47-8D42-151FF959EBE0}"/>
    <dgm:cxn modelId="{D362F141-D9E6-4AA6-B81D-71B67218481B}" type="presOf" srcId="{48ECD86F-0231-44A3-965B-6CC652847EA8}" destId="{D12C9799-D5B1-4E3E-8063-FE5F5F9082E7}" srcOrd="0" destOrd="0" presId="urn:microsoft.com/office/officeart/2005/8/layout/radial1"/>
    <dgm:cxn modelId="{9C622F2A-4DCF-40F6-8B0A-B58DA8A4D313}" srcId="{DC12BC9E-210C-47B2-AF3D-6C1AA58C3249}" destId="{34DC7F34-FE69-4552-BB4C-E44ABD929F1E}" srcOrd="0" destOrd="0" parTransId="{0C72D3E1-F7C8-4A85-83E0-30B20B2374AA}" sibTransId="{163840D3-ABA1-4AA4-9777-3C43A9663317}"/>
    <dgm:cxn modelId="{CEB8CF86-AC22-4B4F-AB4E-815AA51B72CA}" srcId="{47515483-7EEC-4D71-AD54-00375AB3E0CF}" destId="{FD54A587-A9C3-4EF7-950E-643E0581B49F}" srcOrd="7" destOrd="0" parTransId="{ABA9F895-E8DC-442A-902D-4EDA9947C011}" sibTransId="{CCEC3583-3A81-44F9-BC89-4BF1C424CB4F}"/>
    <dgm:cxn modelId="{D1FB50F8-EED7-4047-BA05-9EF9D0691A6E}" type="presOf" srcId="{6F7651F0-2A77-4C1E-9A44-F352DCCFE05E}" destId="{37E921BE-F5F3-4070-938E-DC7864860C00}" srcOrd="1" destOrd="0" presId="urn:microsoft.com/office/officeart/2005/8/layout/radial1"/>
    <dgm:cxn modelId="{39BAB7D7-573A-4E9C-BF7E-D3B1792FD5C4}" type="presOf" srcId="{3A7DC9C5-3A96-4EED-9328-B5266793BD8D}" destId="{3D17FFB0-7195-4D3E-810A-F2FB17AEB9E3}" srcOrd="0" destOrd="0" presId="urn:microsoft.com/office/officeart/2005/8/layout/radial1"/>
    <dgm:cxn modelId="{2FFD8DDD-2188-4C8F-82E1-964EAC63B410}" srcId="{47515483-7EEC-4D71-AD54-00375AB3E0CF}" destId="{E34FDB4D-B8F6-4C9C-A4B7-BA477C04A045}" srcOrd="1" destOrd="0" parTransId="{73B1BC44-5707-4AC1-824A-1F31C92143CE}" sibTransId="{6B99C08B-669C-4420-BCBD-BBBD3E0260A9}"/>
    <dgm:cxn modelId="{15D02DF9-E4DE-4CFB-BAAA-3C83DA7B4C68}" type="presOf" srcId="{34DC7F34-FE69-4552-BB4C-E44ABD929F1E}" destId="{D2A824F7-A925-4337-9B0D-ECABFB08C11D}" srcOrd="0" destOrd="1" presId="urn:microsoft.com/office/officeart/2005/8/layout/radial1"/>
    <dgm:cxn modelId="{7733A730-3394-4716-95C2-B228AFCE676E}" srcId="{47515483-7EEC-4D71-AD54-00375AB3E0CF}" destId="{54F2AEDA-B32D-43B8-BE12-7B9A6859F9DF}" srcOrd="2" destOrd="0" parTransId="{A0D70A24-0516-4409-B680-1814E2E259FA}" sibTransId="{28D920EA-F0C2-43E7-A92E-76F0ED12AD56}"/>
    <dgm:cxn modelId="{08275864-DB44-4A53-808F-E76C2AAE19DE}" type="presOf" srcId="{1267D9A9-5E2E-409A-BA08-E2EF991184BA}" destId="{DCB5B624-E077-4692-9BE8-66B9DFF2859F}" srcOrd="1" destOrd="0" presId="urn:microsoft.com/office/officeart/2005/8/layout/radial1"/>
    <dgm:cxn modelId="{0958AB7B-9BDE-44E5-A088-69FBA4348441}" srcId="{1FD31D0E-52D7-4CCE-9C28-F99089476883}" destId="{47515483-7EEC-4D71-AD54-00375AB3E0CF}" srcOrd="0" destOrd="0" parTransId="{E5929EFD-6EA6-4683-853A-EE2BB5AFE3DA}" sibTransId="{5FB7126D-A15E-4CB6-BF0E-6F422E05DF9F}"/>
    <dgm:cxn modelId="{FF4E2888-E6F6-47E1-90D3-4EAF3017032B}" type="presOf" srcId="{47515483-7EEC-4D71-AD54-00375AB3E0CF}" destId="{D4290E35-F1C8-4D6D-A2FD-542811FA40AD}" srcOrd="0" destOrd="0" presId="urn:microsoft.com/office/officeart/2005/8/layout/radial1"/>
    <dgm:cxn modelId="{0E407C85-3BE3-4D8C-B9C2-4210E59C2FCE}" srcId="{47515483-7EEC-4D71-AD54-00375AB3E0CF}" destId="{220D6F6F-ED5D-42FA-B82D-BC42AD773B73}" srcOrd="3" destOrd="0" parTransId="{1267D9A9-5E2E-409A-BA08-E2EF991184BA}" sibTransId="{EA70435A-CB57-4932-8EAF-C4D357AE4B9B}"/>
    <dgm:cxn modelId="{ADF6449F-AA0A-4F21-88D0-F6C6AFAC9250}" type="presOf" srcId="{AF6C40BD-D3AC-4487-B36F-5623D297FD37}" destId="{DEEFBBB6-DBFC-470C-9EDB-F514831D5854}" srcOrd="1" destOrd="0" presId="urn:microsoft.com/office/officeart/2005/8/layout/radial1"/>
    <dgm:cxn modelId="{7C837662-6358-4F30-B315-C32CA8678D4B}" type="presOf" srcId="{73B1BC44-5707-4AC1-824A-1F31C92143CE}" destId="{636BB224-9CE0-438A-9449-96845B6CD092}" srcOrd="1" destOrd="0" presId="urn:microsoft.com/office/officeart/2005/8/layout/radial1"/>
    <dgm:cxn modelId="{828444B0-4F44-4F5B-9E9C-4AF0FE25F2C2}" type="presOf" srcId="{BDD040C2-74CA-46E1-882E-9183618979A9}" destId="{D2A824F7-A925-4337-9B0D-ECABFB08C11D}" srcOrd="0" destOrd="3" presId="urn:microsoft.com/office/officeart/2005/8/layout/radial1"/>
    <dgm:cxn modelId="{A0AC9AE3-B88A-4CE1-8414-546C0DF59765}" type="presOf" srcId="{F564FD5B-7F2C-4F02-9417-AACFD7082863}" destId="{44D2BD4D-F3DC-471E-9530-15FDB5F3093A}" srcOrd="0" destOrd="0" presId="urn:microsoft.com/office/officeart/2005/8/layout/radial1"/>
    <dgm:cxn modelId="{CC57929E-77C3-4A00-9897-9D3A452D67C6}" type="presOf" srcId="{AF6C40BD-D3AC-4487-B36F-5623D297FD37}" destId="{9B0FC6AB-5DC8-41FC-8767-649B0B171495}" srcOrd="0" destOrd="0" presId="urn:microsoft.com/office/officeart/2005/8/layout/radial1"/>
    <dgm:cxn modelId="{9D9D69CD-85A6-4E2D-9A5D-A6DF25B0B2F9}" srcId="{DC12BC9E-210C-47B2-AF3D-6C1AA58C3249}" destId="{C989ACCC-59B6-4FDD-A2A0-DD77D6BF64DA}" srcOrd="1" destOrd="0" parTransId="{52FE2F4E-867E-4D71-94E6-337913F593EC}" sibTransId="{A4B8D73C-DE6F-47BF-A44A-F84D8C0A1D4D}"/>
    <dgm:cxn modelId="{C52E7BAF-501D-4E7B-A2D9-CFD953EE526A}" type="presParOf" srcId="{93061D2B-A569-40E1-963A-67F6702F6337}" destId="{D4290E35-F1C8-4D6D-A2FD-542811FA40AD}" srcOrd="0" destOrd="0" presId="urn:microsoft.com/office/officeart/2005/8/layout/radial1"/>
    <dgm:cxn modelId="{062265AA-8C1C-4B7F-B707-2CD99FAA7F3D}" type="presParOf" srcId="{93061D2B-A569-40E1-963A-67F6702F6337}" destId="{7165895C-512C-444B-8690-079B53B42D64}" srcOrd="1" destOrd="0" presId="urn:microsoft.com/office/officeart/2005/8/layout/radial1"/>
    <dgm:cxn modelId="{C0EA0A88-D9CF-4A71-8D58-AF427D1033D7}" type="presParOf" srcId="{7165895C-512C-444B-8690-079B53B42D64}" destId="{586E1E7E-375C-4E51-AC30-4BE1ECF119CB}" srcOrd="0" destOrd="0" presId="urn:microsoft.com/office/officeart/2005/8/layout/radial1"/>
    <dgm:cxn modelId="{D8CEAB2D-667C-449D-B2ED-A27342FB718B}" type="presParOf" srcId="{93061D2B-A569-40E1-963A-67F6702F6337}" destId="{3D17FFB0-7195-4D3E-810A-F2FB17AEB9E3}" srcOrd="2" destOrd="0" presId="urn:microsoft.com/office/officeart/2005/8/layout/radial1"/>
    <dgm:cxn modelId="{5D982D76-0344-4AAE-943C-28815A34546F}" type="presParOf" srcId="{93061D2B-A569-40E1-963A-67F6702F6337}" destId="{40879013-EC71-4B8F-9060-0F63FC90E5C3}" srcOrd="3" destOrd="0" presId="urn:microsoft.com/office/officeart/2005/8/layout/radial1"/>
    <dgm:cxn modelId="{F659B062-FAB2-4939-AA14-4BB9BDACF2B0}" type="presParOf" srcId="{40879013-EC71-4B8F-9060-0F63FC90E5C3}" destId="{636BB224-9CE0-438A-9449-96845B6CD092}" srcOrd="0" destOrd="0" presId="urn:microsoft.com/office/officeart/2005/8/layout/radial1"/>
    <dgm:cxn modelId="{374BD90E-7B17-4B6A-A606-4B4778736C3A}" type="presParOf" srcId="{93061D2B-A569-40E1-963A-67F6702F6337}" destId="{BF3F7183-EDCA-426E-AEB2-ACACFCC732B2}" srcOrd="4" destOrd="0" presId="urn:microsoft.com/office/officeart/2005/8/layout/radial1"/>
    <dgm:cxn modelId="{284BE9E2-1087-4493-B90B-2D395C395CB0}" type="presParOf" srcId="{93061D2B-A569-40E1-963A-67F6702F6337}" destId="{D00A0584-F824-4070-A42F-393E34EF0267}" srcOrd="5" destOrd="0" presId="urn:microsoft.com/office/officeart/2005/8/layout/radial1"/>
    <dgm:cxn modelId="{8B184E61-7B4E-457B-B03E-F9A525F10C1F}" type="presParOf" srcId="{D00A0584-F824-4070-A42F-393E34EF0267}" destId="{409E7B31-713E-461D-B169-BB829A542DB7}" srcOrd="0" destOrd="0" presId="urn:microsoft.com/office/officeart/2005/8/layout/radial1"/>
    <dgm:cxn modelId="{1D16AF82-FE74-43FE-9CFB-CBF97E76D3D2}" type="presParOf" srcId="{93061D2B-A569-40E1-963A-67F6702F6337}" destId="{B1968A5F-409B-4920-A452-078DD255DBCE}" srcOrd="6" destOrd="0" presId="urn:microsoft.com/office/officeart/2005/8/layout/radial1"/>
    <dgm:cxn modelId="{FD503B84-A20C-4AE2-8F1A-991E62233C61}" type="presParOf" srcId="{93061D2B-A569-40E1-963A-67F6702F6337}" destId="{21095999-8DD5-41BE-A0BA-20BC6BAAC27A}" srcOrd="7" destOrd="0" presId="urn:microsoft.com/office/officeart/2005/8/layout/radial1"/>
    <dgm:cxn modelId="{1D412F40-23A2-4FB1-9347-9F5EF3CC00EB}" type="presParOf" srcId="{21095999-8DD5-41BE-A0BA-20BC6BAAC27A}" destId="{DCB5B624-E077-4692-9BE8-66B9DFF2859F}" srcOrd="0" destOrd="0" presId="urn:microsoft.com/office/officeart/2005/8/layout/radial1"/>
    <dgm:cxn modelId="{2D5A85A9-9BCC-40A0-9CA5-F0AFA7C016CB}" type="presParOf" srcId="{93061D2B-A569-40E1-963A-67F6702F6337}" destId="{2BFB7EDD-CAB0-4517-9016-1443E506A6AD}" srcOrd="8" destOrd="0" presId="urn:microsoft.com/office/officeart/2005/8/layout/radial1"/>
    <dgm:cxn modelId="{306235CF-642C-4A14-8230-6B7328C63242}" type="presParOf" srcId="{93061D2B-A569-40E1-963A-67F6702F6337}" destId="{D12C9799-D5B1-4E3E-8063-FE5F5F9082E7}" srcOrd="9" destOrd="0" presId="urn:microsoft.com/office/officeart/2005/8/layout/radial1"/>
    <dgm:cxn modelId="{529E7835-8511-4591-9BEF-0FCFDD5DC133}" type="presParOf" srcId="{D12C9799-D5B1-4E3E-8063-FE5F5F9082E7}" destId="{F083E421-4E40-4C65-B34B-C8B12C23F5BD}" srcOrd="0" destOrd="0" presId="urn:microsoft.com/office/officeart/2005/8/layout/radial1"/>
    <dgm:cxn modelId="{5FB073CE-5CB5-4E9A-B010-40C3D013394C}" type="presParOf" srcId="{93061D2B-A569-40E1-963A-67F6702F6337}" destId="{E2D0650C-2505-4C8D-A571-28E1E406039C}" srcOrd="10" destOrd="0" presId="urn:microsoft.com/office/officeart/2005/8/layout/radial1"/>
    <dgm:cxn modelId="{ECDC3234-3766-4308-B90B-05E8249B37D2}" type="presParOf" srcId="{93061D2B-A569-40E1-963A-67F6702F6337}" destId="{2386A67B-B323-40E7-A308-330735E3A590}" srcOrd="11" destOrd="0" presId="urn:microsoft.com/office/officeart/2005/8/layout/radial1"/>
    <dgm:cxn modelId="{68788195-81E1-484D-AF14-A7D5E737B6C5}" type="presParOf" srcId="{2386A67B-B323-40E7-A308-330735E3A590}" destId="{37E921BE-F5F3-4070-938E-DC7864860C00}" srcOrd="0" destOrd="0" presId="urn:microsoft.com/office/officeart/2005/8/layout/radial1"/>
    <dgm:cxn modelId="{A0A6B535-5307-4EC8-A853-7F75DF38FF7B}" type="presParOf" srcId="{93061D2B-A569-40E1-963A-67F6702F6337}" destId="{44D2BD4D-F3DC-471E-9530-15FDB5F3093A}" srcOrd="12" destOrd="0" presId="urn:microsoft.com/office/officeart/2005/8/layout/radial1"/>
    <dgm:cxn modelId="{6E73AA33-F819-4876-B673-E372457883EF}" type="presParOf" srcId="{93061D2B-A569-40E1-963A-67F6702F6337}" destId="{9B0FC6AB-5DC8-41FC-8767-649B0B171495}" srcOrd="13" destOrd="0" presId="urn:microsoft.com/office/officeart/2005/8/layout/radial1"/>
    <dgm:cxn modelId="{D25E061B-D8F8-48F9-80F6-BA6414766BDB}" type="presParOf" srcId="{9B0FC6AB-5DC8-41FC-8767-649B0B171495}" destId="{DEEFBBB6-DBFC-470C-9EDB-F514831D5854}" srcOrd="0" destOrd="0" presId="urn:microsoft.com/office/officeart/2005/8/layout/radial1"/>
    <dgm:cxn modelId="{CC10FF4E-89C4-4D63-8AA9-98F5D0436D3A}" type="presParOf" srcId="{93061D2B-A569-40E1-963A-67F6702F6337}" destId="{D2A824F7-A925-4337-9B0D-ECABFB08C11D}" srcOrd="14" destOrd="0" presId="urn:microsoft.com/office/officeart/2005/8/layout/radial1"/>
    <dgm:cxn modelId="{8199E374-E9CC-49B9-BA97-419195E9D2D1}" type="presParOf" srcId="{93061D2B-A569-40E1-963A-67F6702F6337}" destId="{435D1DBD-F86D-4B27-A930-75C2801CF97C}" srcOrd="15" destOrd="0" presId="urn:microsoft.com/office/officeart/2005/8/layout/radial1"/>
    <dgm:cxn modelId="{3FC7A487-F3E7-4023-A3CA-FFC282BFF7EA}" type="presParOf" srcId="{435D1DBD-F86D-4B27-A930-75C2801CF97C}" destId="{AA3D43D5-6215-427B-A0A9-1FBE08652A9A}" srcOrd="0" destOrd="0" presId="urn:microsoft.com/office/officeart/2005/8/layout/radial1"/>
    <dgm:cxn modelId="{33C4CE72-452C-47D0-8172-9F9244ACC698}" type="presParOf" srcId="{93061D2B-A569-40E1-963A-67F6702F6337}" destId="{4EBBEB82-B9B2-4CA9-BC75-ACCC891D7A24}" srcOrd="1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64C0E54-FAB2-41F1-BBF7-429A446DDA99}" type="doc">
      <dgm:prSet loTypeId="urn:microsoft.com/office/officeart/2005/8/layout/StepDownProcess" loCatId="process" qsTypeId="urn:microsoft.com/office/officeart/2005/8/quickstyle/simple1" qsCatId="simple" csTypeId="urn:microsoft.com/office/officeart/2005/8/colors/accent2_2" csCatId="accent2" phldr="1"/>
      <dgm:spPr/>
      <dgm:t>
        <a:bodyPr/>
        <a:lstStyle/>
        <a:p>
          <a:endParaRPr lang="en-GB"/>
        </a:p>
      </dgm:t>
    </dgm:pt>
    <dgm:pt modelId="{2CDC50EC-DBDF-4CD2-8026-C9DDB56A936D}">
      <dgm:prSet phldrT="[Text]"/>
      <dgm:spPr/>
      <dgm:t>
        <a:bodyPr/>
        <a:lstStyle/>
        <a:p>
          <a:r>
            <a:rPr lang="en-GB" dirty="0"/>
            <a:t>Closure</a:t>
          </a:r>
        </a:p>
      </dgm:t>
    </dgm:pt>
    <dgm:pt modelId="{E9CE4F21-372C-48D7-8435-96EA39AFD952}" type="parTrans" cxnId="{7C285F6E-5024-496D-BD16-9AEE4ED88041}">
      <dgm:prSet/>
      <dgm:spPr/>
      <dgm:t>
        <a:bodyPr/>
        <a:lstStyle/>
        <a:p>
          <a:endParaRPr lang="en-GB"/>
        </a:p>
      </dgm:t>
    </dgm:pt>
    <dgm:pt modelId="{088EE538-DFAB-42A6-91F6-D1C46E77EA82}" type="sibTrans" cxnId="{7C285F6E-5024-496D-BD16-9AEE4ED88041}">
      <dgm:prSet/>
      <dgm:spPr/>
      <dgm:t>
        <a:bodyPr/>
        <a:lstStyle/>
        <a:p>
          <a:endParaRPr lang="en-GB"/>
        </a:p>
      </dgm:t>
    </dgm:pt>
    <dgm:pt modelId="{83EE652B-9D1B-4D48-9B02-F6999F87CEDB}">
      <dgm:prSet phldrT="[Text]"/>
      <dgm:spPr/>
      <dgm:t>
        <a:bodyPr/>
        <a:lstStyle/>
        <a:p>
          <a:r>
            <a:rPr lang="en-GB" dirty="0" smtClean="0"/>
            <a:t>Assessments</a:t>
          </a:r>
          <a:endParaRPr lang="en-GB" dirty="0"/>
        </a:p>
      </dgm:t>
    </dgm:pt>
    <dgm:pt modelId="{7FE4341E-8825-469F-B56E-3EDECA8C389E}" type="sibTrans" cxnId="{E68AFAD6-9C49-4C32-8DAC-2B57ECA00F41}">
      <dgm:prSet/>
      <dgm:spPr/>
      <dgm:t>
        <a:bodyPr/>
        <a:lstStyle/>
        <a:p>
          <a:endParaRPr lang="en-GB"/>
        </a:p>
      </dgm:t>
    </dgm:pt>
    <dgm:pt modelId="{1CD3D0D1-F88B-4354-BB4B-76396BBE88B1}" type="parTrans" cxnId="{E68AFAD6-9C49-4C32-8DAC-2B57ECA00F41}">
      <dgm:prSet/>
      <dgm:spPr/>
      <dgm:t>
        <a:bodyPr/>
        <a:lstStyle/>
        <a:p>
          <a:endParaRPr lang="en-GB"/>
        </a:p>
      </dgm:t>
    </dgm:pt>
    <dgm:pt modelId="{7144C812-EAFF-498A-A43B-5919FC5B8845}">
      <dgm:prSet phldrT="[Text]"/>
      <dgm:spPr/>
      <dgm:t>
        <a:bodyPr/>
        <a:lstStyle/>
        <a:p>
          <a:r>
            <a:rPr lang="en-GB" dirty="0"/>
            <a:t>Interventions</a:t>
          </a:r>
        </a:p>
      </dgm:t>
    </dgm:pt>
    <dgm:pt modelId="{A64F9CA4-0D14-472A-BC54-37E02338B020}" type="parTrans" cxnId="{1BF32AA8-625A-4C70-8D0C-72A2A89E9EB1}">
      <dgm:prSet/>
      <dgm:spPr/>
      <dgm:t>
        <a:bodyPr/>
        <a:lstStyle/>
        <a:p>
          <a:endParaRPr lang="en-GB"/>
        </a:p>
      </dgm:t>
    </dgm:pt>
    <dgm:pt modelId="{742084D8-0936-41DC-9B77-1A83EF8C0367}" type="sibTrans" cxnId="{1BF32AA8-625A-4C70-8D0C-72A2A89E9EB1}">
      <dgm:prSet/>
      <dgm:spPr/>
      <dgm:t>
        <a:bodyPr/>
        <a:lstStyle/>
        <a:p>
          <a:endParaRPr lang="en-GB"/>
        </a:p>
      </dgm:t>
    </dgm:pt>
    <dgm:pt modelId="{5C00C7F5-DC0E-419B-861A-CB2466CA4A61}">
      <dgm:prSet phldrT="[Text]"/>
      <dgm:spPr/>
      <dgm:t>
        <a:bodyPr/>
        <a:lstStyle/>
        <a:p>
          <a:r>
            <a:rPr lang="en-GB" dirty="0"/>
            <a:t>Referrals</a:t>
          </a:r>
        </a:p>
      </dgm:t>
    </dgm:pt>
    <dgm:pt modelId="{9705C66E-6725-4540-8758-8AB8FA24E9D9}" type="parTrans" cxnId="{51D7D374-3059-42AE-AA50-73032A98D672}">
      <dgm:prSet/>
      <dgm:spPr/>
      <dgm:t>
        <a:bodyPr/>
        <a:lstStyle/>
        <a:p>
          <a:endParaRPr lang="en-GB"/>
        </a:p>
      </dgm:t>
    </dgm:pt>
    <dgm:pt modelId="{C08F78F2-7D77-4C54-9C90-4E3300CB9AF2}" type="sibTrans" cxnId="{51D7D374-3059-42AE-AA50-73032A98D672}">
      <dgm:prSet/>
      <dgm:spPr/>
      <dgm:t>
        <a:bodyPr/>
        <a:lstStyle/>
        <a:p>
          <a:endParaRPr lang="en-GB"/>
        </a:p>
      </dgm:t>
    </dgm:pt>
    <dgm:pt modelId="{50BFE49A-4EE2-49D4-B38D-64B1FFA42A15}">
      <dgm:prSet phldrT="[Text]"/>
      <dgm:spPr/>
      <dgm:t>
        <a:bodyPr/>
        <a:lstStyle/>
        <a:p>
          <a:r>
            <a:rPr lang="en-GB" dirty="0" smtClean="0"/>
            <a:t>Vulnerabilities</a:t>
          </a:r>
          <a:endParaRPr lang="en-GB" dirty="0"/>
        </a:p>
      </dgm:t>
    </dgm:pt>
    <dgm:pt modelId="{73095B83-5930-441D-8EBF-632360D9CDC1}" type="parTrans" cxnId="{438417DC-63A9-40CF-A512-22C175BCC302}">
      <dgm:prSet/>
      <dgm:spPr/>
      <dgm:t>
        <a:bodyPr/>
        <a:lstStyle/>
        <a:p>
          <a:endParaRPr lang="en-GB"/>
        </a:p>
      </dgm:t>
    </dgm:pt>
    <dgm:pt modelId="{104F0E4B-D269-4AE9-B781-D2DC895C8A6F}" type="sibTrans" cxnId="{438417DC-63A9-40CF-A512-22C175BCC302}">
      <dgm:prSet/>
      <dgm:spPr/>
      <dgm:t>
        <a:bodyPr/>
        <a:lstStyle/>
        <a:p>
          <a:endParaRPr lang="en-GB"/>
        </a:p>
      </dgm:t>
    </dgm:pt>
    <dgm:pt modelId="{9C55AAE8-0DA7-4D6F-9DC2-1C2FA6669892}" type="pres">
      <dgm:prSet presAssocID="{864C0E54-FAB2-41F1-BBF7-429A446DDA99}" presName="rootnode" presStyleCnt="0">
        <dgm:presLayoutVars>
          <dgm:chMax/>
          <dgm:chPref/>
          <dgm:dir/>
          <dgm:animLvl val="lvl"/>
        </dgm:presLayoutVars>
      </dgm:prSet>
      <dgm:spPr/>
      <dgm:t>
        <a:bodyPr/>
        <a:lstStyle/>
        <a:p>
          <a:endParaRPr lang="en-GB"/>
        </a:p>
      </dgm:t>
    </dgm:pt>
    <dgm:pt modelId="{FBA1AB0E-17AC-41B5-A4B8-8D2AAE06001C}" type="pres">
      <dgm:prSet presAssocID="{83EE652B-9D1B-4D48-9B02-F6999F87CEDB}" presName="composite" presStyleCnt="0"/>
      <dgm:spPr/>
      <dgm:t>
        <a:bodyPr/>
        <a:lstStyle/>
        <a:p>
          <a:endParaRPr lang="en-GB"/>
        </a:p>
      </dgm:t>
    </dgm:pt>
    <dgm:pt modelId="{BEDC9183-C86F-4A3E-B8D6-91A3C0A2A7CA}" type="pres">
      <dgm:prSet presAssocID="{83EE652B-9D1B-4D48-9B02-F6999F87CEDB}" presName="bentUpArrow1" presStyleLbl="alignImgPlace1" presStyleIdx="0" presStyleCnt="4"/>
      <dgm:spPr/>
      <dgm:t>
        <a:bodyPr/>
        <a:lstStyle/>
        <a:p>
          <a:endParaRPr lang="en-GB"/>
        </a:p>
      </dgm:t>
    </dgm:pt>
    <dgm:pt modelId="{4AFD2012-717E-40A0-BA27-79A8926961E3}" type="pres">
      <dgm:prSet presAssocID="{83EE652B-9D1B-4D48-9B02-F6999F87CEDB}" presName="ParentText" presStyleLbl="node1" presStyleIdx="0" presStyleCnt="5">
        <dgm:presLayoutVars>
          <dgm:chMax val="1"/>
          <dgm:chPref val="1"/>
          <dgm:bulletEnabled val="1"/>
        </dgm:presLayoutVars>
      </dgm:prSet>
      <dgm:spPr/>
      <dgm:t>
        <a:bodyPr/>
        <a:lstStyle/>
        <a:p>
          <a:endParaRPr lang="en-GB"/>
        </a:p>
      </dgm:t>
    </dgm:pt>
    <dgm:pt modelId="{BD095F32-785F-454B-8841-E41C64AC6838}" type="pres">
      <dgm:prSet presAssocID="{83EE652B-9D1B-4D48-9B02-F6999F87CEDB}" presName="ChildText" presStyleLbl="revTx" presStyleIdx="0" presStyleCnt="4">
        <dgm:presLayoutVars>
          <dgm:chMax val="0"/>
          <dgm:chPref val="0"/>
          <dgm:bulletEnabled val="1"/>
        </dgm:presLayoutVars>
      </dgm:prSet>
      <dgm:spPr/>
      <dgm:t>
        <a:bodyPr/>
        <a:lstStyle/>
        <a:p>
          <a:endParaRPr lang="en-GB"/>
        </a:p>
      </dgm:t>
    </dgm:pt>
    <dgm:pt modelId="{DBDA9E59-4D63-4039-B38B-F707F428AC45}" type="pres">
      <dgm:prSet presAssocID="{7FE4341E-8825-469F-B56E-3EDECA8C389E}" presName="sibTrans" presStyleCnt="0"/>
      <dgm:spPr/>
      <dgm:t>
        <a:bodyPr/>
        <a:lstStyle/>
        <a:p>
          <a:endParaRPr lang="en-GB"/>
        </a:p>
      </dgm:t>
    </dgm:pt>
    <dgm:pt modelId="{3112FEDE-CB90-4B8C-AB6D-77ADB5758121}" type="pres">
      <dgm:prSet presAssocID="{50BFE49A-4EE2-49D4-B38D-64B1FFA42A15}" presName="composite" presStyleCnt="0"/>
      <dgm:spPr/>
      <dgm:t>
        <a:bodyPr/>
        <a:lstStyle/>
        <a:p>
          <a:endParaRPr lang="en-GB"/>
        </a:p>
      </dgm:t>
    </dgm:pt>
    <dgm:pt modelId="{DE80113A-A64A-4BF5-A8A1-4EBDCB349A15}" type="pres">
      <dgm:prSet presAssocID="{50BFE49A-4EE2-49D4-B38D-64B1FFA42A15}" presName="bentUpArrow1" presStyleLbl="alignImgPlace1" presStyleIdx="1" presStyleCnt="4"/>
      <dgm:spPr/>
      <dgm:t>
        <a:bodyPr/>
        <a:lstStyle/>
        <a:p>
          <a:endParaRPr lang="en-GB"/>
        </a:p>
      </dgm:t>
    </dgm:pt>
    <dgm:pt modelId="{266C8F07-2659-409D-9190-3D8108B85DF5}" type="pres">
      <dgm:prSet presAssocID="{50BFE49A-4EE2-49D4-B38D-64B1FFA42A15}" presName="ParentText" presStyleLbl="node1" presStyleIdx="1" presStyleCnt="5">
        <dgm:presLayoutVars>
          <dgm:chMax val="1"/>
          <dgm:chPref val="1"/>
          <dgm:bulletEnabled val="1"/>
        </dgm:presLayoutVars>
      </dgm:prSet>
      <dgm:spPr/>
      <dgm:t>
        <a:bodyPr/>
        <a:lstStyle/>
        <a:p>
          <a:endParaRPr lang="en-GB"/>
        </a:p>
      </dgm:t>
    </dgm:pt>
    <dgm:pt modelId="{14348807-7963-4025-8BCC-77C242AF30D1}" type="pres">
      <dgm:prSet presAssocID="{50BFE49A-4EE2-49D4-B38D-64B1FFA42A15}" presName="ChildText" presStyleLbl="revTx" presStyleIdx="1" presStyleCnt="4">
        <dgm:presLayoutVars>
          <dgm:chMax val="0"/>
          <dgm:chPref val="0"/>
          <dgm:bulletEnabled val="1"/>
        </dgm:presLayoutVars>
      </dgm:prSet>
      <dgm:spPr/>
      <dgm:t>
        <a:bodyPr/>
        <a:lstStyle/>
        <a:p>
          <a:endParaRPr lang="en-GB"/>
        </a:p>
      </dgm:t>
    </dgm:pt>
    <dgm:pt modelId="{FC167605-861D-40F8-B7DC-349DA13098CA}" type="pres">
      <dgm:prSet presAssocID="{104F0E4B-D269-4AE9-B781-D2DC895C8A6F}" presName="sibTrans" presStyleCnt="0"/>
      <dgm:spPr/>
      <dgm:t>
        <a:bodyPr/>
        <a:lstStyle/>
        <a:p>
          <a:endParaRPr lang="en-GB"/>
        </a:p>
      </dgm:t>
    </dgm:pt>
    <dgm:pt modelId="{4F2F792A-DABD-425F-A530-E12BD7AF8FC0}" type="pres">
      <dgm:prSet presAssocID="{7144C812-EAFF-498A-A43B-5919FC5B8845}" presName="composite" presStyleCnt="0"/>
      <dgm:spPr/>
      <dgm:t>
        <a:bodyPr/>
        <a:lstStyle/>
        <a:p>
          <a:endParaRPr lang="en-GB"/>
        </a:p>
      </dgm:t>
    </dgm:pt>
    <dgm:pt modelId="{5D4A7057-F8D4-4056-BBCA-720AADB6F42E}" type="pres">
      <dgm:prSet presAssocID="{7144C812-EAFF-498A-A43B-5919FC5B8845}" presName="bentUpArrow1" presStyleLbl="alignImgPlace1" presStyleIdx="2" presStyleCnt="4"/>
      <dgm:spPr/>
      <dgm:t>
        <a:bodyPr/>
        <a:lstStyle/>
        <a:p>
          <a:endParaRPr lang="en-GB"/>
        </a:p>
      </dgm:t>
    </dgm:pt>
    <dgm:pt modelId="{76DCEC4D-4A03-4989-9B10-B594A92D3F59}" type="pres">
      <dgm:prSet presAssocID="{7144C812-EAFF-498A-A43B-5919FC5B8845}" presName="ParentText" presStyleLbl="node1" presStyleIdx="2" presStyleCnt="5">
        <dgm:presLayoutVars>
          <dgm:chMax val="1"/>
          <dgm:chPref val="1"/>
          <dgm:bulletEnabled val="1"/>
        </dgm:presLayoutVars>
      </dgm:prSet>
      <dgm:spPr/>
      <dgm:t>
        <a:bodyPr/>
        <a:lstStyle/>
        <a:p>
          <a:endParaRPr lang="en-GB"/>
        </a:p>
      </dgm:t>
    </dgm:pt>
    <dgm:pt modelId="{0DC458A9-E9B3-4A88-BF74-E61C38DD52C8}" type="pres">
      <dgm:prSet presAssocID="{7144C812-EAFF-498A-A43B-5919FC5B8845}" presName="ChildText" presStyleLbl="revTx" presStyleIdx="2" presStyleCnt="4">
        <dgm:presLayoutVars>
          <dgm:chMax val="0"/>
          <dgm:chPref val="0"/>
          <dgm:bulletEnabled val="1"/>
        </dgm:presLayoutVars>
      </dgm:prSet>
      <dgm:spPr/>
      <dgm:t>
        <a:bodyPr/>
        <a:lstStyle/>
        <a:p>
          <a:endParaRPr lang="en-GB"/>
        </a:p>
      </dgm:t>
    </dgm:pt>
    <dgm:pt modelId="{82D65A74-74B7-40FF-BB46-2EBB94BF6199}" type="pres">
      <dgm:prSet presAssocID="{742084D8-0936-41DC-9B77-1A83EF8C0367}" presName="sibTrans" presStyleCnt="0"/>
      <dgm:spPr/>
      <dgm:t>
        <a:bodyPr/>
        <a:lstStyle/>
        <a:p>
          <a:endParaRPr lang="en-GB"/>
        </a:p>
      </dgm:t>
    </dgm:pt>
    <dgm:pt modelId="{7E37E019-7B0C-40E8-9900-54899FEE6F74}" type="pres">
      <dgm:prSet presAssocID="{5C00C7F5-DC0E-419B-861A-CB2466CA4A61}" presName="composite" presStyleCnt="0"/>
      <dgm:spPr/>
      <dgm:t>
        <a:bodyPr/>
        <a:lstStyle/>
        <a:p>
          <a:endParaRPr lang="en-GB"/>
        </a:p>
      </dgm:t>
    </dgm:pt>
    <dgm:pt modelId="{0A07D7B8-2F5B-402E-BA30-33E90CB9C72C}" type="pres">
      <dgm:prSet presAssocID="{5C00C7F5-DC0E-419B-861A-CB2466CA4A61}" presName="bentUpArrow1" presStyleLbl="alignImgPlace1" presStyleIdx="3" presStyleCnt="4"/>
      <dgm:spPr/>
      <dgm:t>
        <a:bodyPr/>
        <a:lstStyle/>
        <a:p>
          <a:endParaRPr lang="en-GB"/>
        </a:p>
      </dgm:t>
    </dgm:pt>
    <dgm:pt modelId="{5ADBAB2E-3A28-4A96-8345-3EE3C92BE2B1}" type="pres">
      <dgm:prSet presAssocID="{5C00C7F5-DC0E-419B-861A-CB2466CA4A61}" presName="ParentText" presStyleLbl="node1" presStyleIdx="3" presStyleCnt="5">
        <dgm:presLayoutVars>
          <dgm:chMax val="1"/>
          <dgm:chPref val="1"/>
          <dgm:bulletEnabled val="1"/>
        </dgm:presLayoutVars>
      </dgm:prSet>
      <dgm:spPr/>
      <dgm:t>
        <a:bodyPr/>
        <a:lstStyle/>
        <a:p>
          <a:endParaRPr lang="en-GB"/>
        </a:p>
      </dgm:t>
    </dgm:pt>
    <dgm:pt modelId="{5D63FFD3-AF1F-4E39-81FE-87A294A1F0B6}" type="pres">
      <dgm:prSet presAssocID="{5C00C7F5-DC0E-419B-861A-CB2466CA4A61}" presName="ChildText" presStyleLbl="revTx" presStyleIdx="3" presStyleCnt="4" custScaleX="110338">
        <dgm:presLayoutVars>
          <dgm:chMax val="0"/>
          <dgm:chPref val="0"/>
          <dgm:bulletEnabled val="1"/>
        </dgm:presLayoutVars>
      </dgm:prSet>
      <dgm:spPr/>
      <dgm:t>
        <a:bodyPr/>
        <a:lstStyle/>
        <a:p>
          <a:endParaRPr lang="en-GB"/>
        </a:p>
      </dgm:t>
    </dgm:pt>
    <dgm:pt modelId="{D20A241C-42A7-4552-9CF0-052784987830}" type="pres">
      <dgm:prSet presAssocID="{C08F78F2-7D77-4C54-9C90-4E3300CB9AF2}" presName="sibTrans" presStyleCnt="0"/>
      <dgm:spPr/>
      <dgm:t>
        <a:bodyPr/>
        <a:lstStyle/>
        <a:p>
          <a:endParaRPr lang="en-GB"/>
        </a:p>
      </dgm:t>
    </dgm:pt>
    <dgm:pt modelId="{693BB967-738B-4409-BB91-9099A941A4F4}" type="pres">
      <dgm:prSet presAssocID="{2CDC50EC-DBDF-4CD2-8026-C9DDB56A936D}" presName="composite" presStyleCnt="0"/>
      <dgm:spPr/>
      <dgm:t>
        <a:bodyPr/>
        <a:lstStyle/>
        <a:p>
          <a:endParaRPr lang="en-GB"/>
        </a:p>
      </dgm:t>
    </dgm:pt>
    <dgm:pt modelId="{DE5E8425-A4B0-4DEC-B11A-19B130890197}" type="pres">
      <dgm:prSet presAssocID="{2CDC50EC-DBDF-4CD2-8026-C9DDB56A936D}" presName="ParentText" presStyleLbl="node1" presStyleIdx="4" presStyleCnt="5">
        <dgm:presLayoutVars>
          <dgm:chMax val="1"/>
          <dgm:chPref val="1"/>
          <dgm:bulletEnabled val="1"/>
        </dgm:presLayoutVars>
      </dgm:prSet>
      <dgm:spPr/>
      <dgm:t>
        <a:bodyPr/>
        <a:lstStyle/>
        <a:p>
          <a:endParaRPr lang="en-GB"/>
        </a:p>
      </dgm:t>
    </dgm:pt>
  </dgm:ptLst>
  <dgm:cxnLst>
    <dgm:cxn modelId="{1BF32AA8-625A-4C70-8D0C-72A2A89E9EB1}" srcId="{864C0E54-FAB2-41F1-BBF7-429A446DDA99}" destId="{7144C812-EAFF-498A-A43B-5919FC5B8845}" srcOrd="2" destOrd="0" parTransId="{A64F9CA4-0D14-472A-BC54-37E02338B020}" sibTransId="{742084D8-0936-41DC-9B77-1A83EF8C0367}"/>
    <dgm:cxn modelId="{1DB4DDB6-6B05-493B-A0A9-AE8215EF6DA8}" type="presOf" srcId="{83EE652B-9D1B-4D48-9B02-F6999F87CEDB}" destId="{4AFD2012-717E-40A0-BA27-79A8926961E3}" srcOrd="0" destOrd="0" presId="urn:microsoft.com/office/officeart/2005/8/layout/StepDownProcess"/>
    <dgm:cxn modelId="{438417DC-63A9-40CF-A512-22C175BCC302}" srcId="{864C0E54-FAB2-41F1-BBF7-429A446DDA99}" destId="{50BFE49A-4EE2-49D4-B38D-64B1FFA42A15}" srcOrd="1" destOrd="0" parTransId="{73095B83-5930-441D-8EBF-632360D9CDC1}" sibTransId="{104F0E4B-D269-4AE9-B781-D2DC895C8A6F}"/>
    <dgm:cxn modelId="{D2517C76-16CB-4355-8012-80813BE14DF6}" type="presOf" srcId="{2CDC50EC-DBDF-4CD2-8026-C9DDB56A936D}" destId="{DE5E8425-A4B0-4DEC-B11A-19B130890197}" srcOrd="0" destOrd="0" presId="urn:microsoft.com/office/officeart/2005/8/layout/StepDownProcess"/>
    <dgm:cxn modelId="{7C285F6E-5024-496D-BD16-9AEE4ED88041}" srcId="{864C0E54-FAB2-41F1-BBF7-429A446DDA99}" destId="{2CDC50EC-DBDF-4CD2-8026-C9DDB56A936D}" srcOrd="4" destOrd="0" parTransId="{E9CE4F21-372C-48D7-8435-96EA39AFD952}" sibTransId="{088EE538-DFAB-42A6-91F6-D1C46E77EA82}"/>
    <dgm:cxn modelId="{C8D454CD-DBFC-4DE8-8A41-EC592BFDF34B}" type="presOf" srcId="{864C0E54-FAB2-41F1-BBF7-429A446DDA99}" destId="{9C55AAE8-0DA7-4D6F-9DC2-1C2FA6669892}" srcOrd="0" destOrd="0" presId="urn:microsoft.com/office/officeart/2005/8/layout/StepDownProcess"/>
    <dgm:cxn modelId="{E58240C7-FB9A-4F31-A9CC-5E9B81F2FC84}" type="presOf" srcId="{50BFE49A-4EE2-49D4-B38D-64B1FFA42A15}" destId="{266C8F07-2659-409D-9190-3D8108B85DF5}" srcOrd="0" destOrd="0" presId="urn:microsoft.com/office/officeart/2005/8/layout/StepDownProcess"/>
    <dgm:cxn modelId="{EE259AD5-6218-41EA-A13A-D12AD6DBBE40}" type="presOf" srcId="{5C00C7F5-DC0E-419B-861A-CB2466CA4A61}" destId="{5ADBAB2E-3A28-4A96-8345-3EE3C92BE2B1}" srcOrd="0" destOrd="0" presId="urn:microsoft.com/office/officeart/2005/8/layout/StepDownProcess"/>
    <dgm:cxn modelId="{51D7D374-3059-42AE-AA50-73032A98D672}" srcId="{864C0E54-FAB2-41F1-BBF7-429A446DDA99}" destId="{5C00C7F5-DC0E-419B-861A-CB2466CA4A61}" srcOrd="3" destOrd="0" parTransId="{9705C66E-6725-4540-8758-8AB8FA24E9D9}" sibTransId="{C08F78F2-7D77-4C54-9C90-4E3300CB9AF2}"/>
    <dgm:cxn modelId="{E68AFAD6-9C49-4C32-8DAC-2B57ECA00F41}" srcId="{864C0E54-FAB2-41F1-BBF7-429A446DDA99}" destId="{83EE652B-9D1B-4D48-9B02-F6999F87CEDB}" srcOrd="0" destOrd="0" parTransId="{1CD3D0D1-F88B-4354-BB4B-76396BBE88B1}" sibTransId="{7FE4341E-8825-469F-B56E-3EDECA8C389E}"/>
    <dgm:cxn modelId="{87836FEF-8D16-4636-A71C-6E926B63A0E9}" type="presOf" srcId="{7144C812-EAFF-498A-A43B-5919FC5B8845}" destId="{76DCEC4D-4A03-4989-9B10-B594A92D3F59}" srcOrd="0" destOrd="0" presId="urn:microsoft.com/office/officeart/2005/8/layout/StepDownProcess"/>
    <dgm:cxn modelId="{52E5917D-E7CC-44F1-958F-73ABBE96117B}" type="presParOf" srcId="{9C55AAE8-0DA7-4D6F-9DC2-1C2FA6669892}" destId="{FBA1AB0E-17AC-41B5-A4B8-8D2AAE06001C}" srcOrd="0" destOrd="0" presId="urn:microsoft.com/office/officeart/2005/8/layout/StepDownProcess"/>
    <dgm:cxn modelId="{13E7F031-1106-4986-A586-9A55755BE81A}" type="presParOf" srcId="{FBA1AB0E-17AC-41B5-A4B8-8D2AAE06001C}" destId="{BEDC9183-C86F-4A3E-B8D6-91A3C0A2A7CA}" srcOrd="0" destOrd="0" presId="urn:microsoft.com/office/officeart/2005/8/layout/StepDownProcess"/>
    <dgm:cxn modelId="{CEDAE899-4C2C-437E-8AE9-977A84794A08}" type="presParOf" srcId="{FBA1AB0E-17AC-41B5-A4B8-8D2AAE06001C}" destId="{4AFD2012-717E-40A0-BA27-79A8926961E3}" srcOrd="1" destOrd="0" presId="urn:microsoft.com/office/officeart/2005/8/layout/StepDownProcess"/>
    <dgm:cxn modelId="{6931F94B-2C6C-4901-BF7F-C9DDA1FD1A12}" type="presParOf" srcId="{FBA1AB0E-17AC-41B5-A4B8-8D2AAE06001C}" destId="{BD095F32-785F-454B-8841-E41C64AC6838}" srcOrd="2" destOrd="0" presId="urn:microsoft.com/office/officeart/2005/8/layout/StepDownProcess"/>
    <dgm:cxn modelId="{C12A47E0-0138-46AC-9EE4-9BF81F7960CB}" type="presParOf" srcId="{9C55AAE8-0DA7-4D6F-9DC2-1C2FA6669892}" destId="{DBDA9E59-4D63-4039-B38B-F707F428AC45}" srcOrd="1" destOrd="0" presId="urn:microsoft.com/office/officeart/2005/8/layout/StepDownProcess"/>
    <dgm:cxn modelId="{B6AF041F-A33A-44B3-B0E1-35B7A0E80469}" type="presParOf" srcId="{9C55AAE8-0DA7-4D6F-9DC2-1C2FA6669892}" destId="{3112FEDE-CB90-4B8C-AB6D-77ADB5758121}" srcOrd="2" destOrd="0" presId="urn:microsoft.com/office/officeart/2005/8/layout/StepDownProcess"/>
    <dgm:cxn modelId="{77A043B6-5652-4226-81BF-EF0E28C36099}" type="presParOf" srcId="{3112FEDE-CB90-4B8C-AB6D-77ADB5758121}" destId="{DE80113A-A64A-4BF5-A8A1-4EBDCB349A15}" srcOrd="0" destOrd="0" presId="urn:microsoft.com/office/officeart/2005/8/layout/StepDownProcess"/>
    <dgm:cxn modelId="{4CDEA5D2-BA58-49DF-A69F-8A9BC933D7BF}" type="presParOf" srcId="{3112FEDE-CB90-4B8C-AB6D-77ADB5758121}" destId="{266C8F07-2659-409D-9190-3D8108B85DF5}" srcOrd="1" destOrd="0" presId="urn:microsoft.com/office/officeart/2005/8/layout/StepDownProcess"/>
    <dgm:cxn modelId="{A89AA725-85F5-48F3-BB15-40ED17E37F40}" type="presParOf" srcId="{3112FEDE-CB90-4B8C-AB6D-77ADB5758121}" destId="{14348807-7963-4025-8BCC-77C242AF30D1}" srcOrd="2" destOrd="0" presId="urn:microsoft.com/office/officeart/2005/8/layout/StepDownProcess"/>
    <dgm:cxn modelId="{18A101FC-07AD-48F1-B04E-56B7D35222E1}" type="presParOf" srcId="{9C55AAE8-0DA7-4D6F-9DC2-1C2FA6669892}" destId="{FC167605-861D-40F8-B7DC-349DA13098CA}" srcOrd="3" destOrd="0" presId="urn:microsoft.com/office/officeart/2005/8/layout/StepDownProcess"/>
    <dgm:cxn modelId="{4F52C087-3335-481E-8769-F6572BDA0A7A}" type="presParOf" srcId="{9C55AAE8-0DA7-4D6F-9DC2-1C2FA6669892}" destId="{4F2F792A-DABD-425F-A530-E12BD7AF8FC0}" srcOrd="4" destOrd="0" presId="urn:microsoft.com/office/officeart/2005/8/layout/StepDownProcess"/>
    <dgm:cxn modelId="{5F1355E0-F21C-48C2-BB94-F198D05299FF}" type="presParOf" srcId="{4F2F792A-DABD-425F-A530-E12BD7AF8FC0}" destId="{5D4A7057-F8D4-4056-BBCA-720AADB6F42E}" srcOrd="0" destOrd="0" presId="urn:microsoft.com/office/officeart/2005/8/layout/StepDownProcess"/>
    <dgm:cxn modelId="{C055B8EF-9A25-48DC-A35E-9C858FD54192}" type="presParOf" srcId="{4F2F792A-DABD-425F-A530-E12BD7AF8FC0}" destId="{76DCEC4D-4A03-4989-9B10-B594A92D3F59}" srcOrd="1" destOrd="0" presId="urn:microsoft.com/office/officeart/2005/8/layout/StepDownProcess"/>
    <dgm:cxn modelId="{7F8FB4EF-F730-4CEB-978E-E425FA18837E}" type="presParOf" srcId="{4F2F792A-DABD-425F-A530-E12BD7AF8FC0}" destId="{0DC458A9-E9B3-4A88-BF74-E61C38DD52C8}" srcOrd="2" destOrd="0" presId="urn:microsoft.com/office/officeart/2005/8/layout/StepDownProcess"/>
    <dgm:cxn modelId="{BB2E8AF7-604E-4F68-A89E-EA6A58052B67}" type="presParOf" srcId="{9C55AAE8-0DA7-4D6F-9DC2-1C2FA6669892}" destId="{82D65A74-74B7-40FF-BB46-2EBB94BF6199}" srcOrd="5" destOrd="0" presId="urn:microsoft.com/office/officeart/2005/8/layout/StepDownProcess"/>
    <dgm:cxn modelId="{1782F6F3-4DA8-4EFF-82CA-2997647565B9}" type="presParOf" srcId="{9C55AAE8-0DA7-4D6F-9DC2-1C2FA6669892}" destId="{7E37E019-7B0C-40E8-9900-54899FEE6F74}" srcOrd="6" destOrd="0" presId="urn:microsoft.com/office/officeart/2005/8/layout/StepDownProcess"/>
    <dgm:cxn modelId="{10AB1A74-91E8-402D-BADC-4FB4ADEDF5EC}" type="presParOf" srcId="{7E37E019-7B0C-40E8-9900-54899FEE6F74}" destId="{0A07D7B8-2F5B-402E-BA30-33E90CB9C72C}" srcOrd="0" destOrd="0" presId="urn:microsoft.com/office/officeart/2005/8/layout/StepDownProcess"/>
    <dgm:cxn modelId="{E1D106AC-208E-44C8-B6A3-DB69148E02C7}" type="presParOf" srcId="{7E37E019-7B0C-40E8-9900-54899FEE6F74}" destId="{5ADBAB2E-3A28-4A96-8345-3EE3C92BE2B1}" srcOrd="1" destOrd="0" presId="urn:microsoft.com/office/officeart/2005/8/layout/StepDownProcess"/>
    <dgm:cxn modelId="{9F382899-002F-48D6-AEDE-4885BF378E07}" type="presParOf" srcId="{7E37E019-7B0C-40E8-9900-54899FEE6F74}" destId="{5D63FFD3-AF1F-4E39-81FE-87A294A1F0B6}" srcOrd="2" destOrd="0" presId="urn:microsoft.com/office/officeart/2005/8/layout/StepDownProcess"/>
    <dgm:cxn modelId="{5E4AF232-8154-40A4-BA74-D2D5806FEE18}" type="presParOf" srcId="{9C55AAE8-0DA7-4D6F-9DC2-1C2FA6669892}" destId="{D20A241C-42A7-4552-9CF0-052784987830}" srcOrd="7" destOrd="0" presId="urn:microsoft.com/office/officeart/2005/8/layout/StepDownProcess"/>
    <dgm:cxn modelId="{30D4E237-DD8E-4D0B-94E4-604C04EE434B}" type="presParOf" srcId="{9C55AAE8-0DA7-4D6F-9DC2-1C2FA6669892}" destId="{693BB967-738B-4409-BB91-9099A941A4F4}" srcOrd="8" destOrd="0" presId="urn:microsoft.com/office/officeart/2005/8/layout/StepDownProcess"/>
    <dgm:cxn modelId="{EC5DD16E-C252-4F30-9463-A5C13217B501}" type="presParOf" srcId="{693BB967-738B-4409-BB91-9099A941A4F4}" destId="{DE5E8425-A4B0-4DEC-B11A-19B130890197}"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D1E3785-24F2-4356-BD85-F076CB15D951}" type="doc">
      <dgm:prSet loTypeId="urn:microsoft.com/office/officeart/2005/8/layout/bProcess3" loCatId="process" qsTypeId="urn:microsoft.com/office/officeart/2005/8/quickstyle/simple1" qsCatId="simple" csTypeId="urn:microsoft.com/office/officeart/2005/8/colors/accent2_1" csCatId="accent2" phldr="1"/>
      <dgm:spPr/>
      <dgm:t>
        <a:bodyPr/>
        <a:lstStyle/>
        <a:p>
          <a:endParaRPr lang="en-GB"/>
        </a:p>
      </dgm:t>
    </dgm:pt>
    <dgm:pt modelId="{EFF96CB7-819F-4DE1-83BF-6DB50CBD4BF8}">
      <dgm:prSet phldrT="[Text]"/>
      <dgm:spPr/>
      <dgm:t>
        <a:bodyPr/>
        <a:lstStyle/>
        <a:p>
          <a:r>
            <a:rPr lang="en-GB" dirty="0" smtClean="0"/>
            <a:t>Customer Touch Point</a:t>
          </a:r>
          <a:endParaRPr lang="en-GB" dirty="0"/>
        </a:p>
      </dgm:t>
    </dgm:pt>
    <dgm:pt modelId="{AD8AD16E-F473-4C80-8F98-2A2D7B09B5CB}" type="parTrans" cxnId="{B82E759E-7EE3-408C-A88F-BFFB818A27AC}">
      <dgm:prSet/>
      <dgm:spPr/>
      <dgm:t>
        <a:bodyPr/>
        <a:lstStyle/>
        <a:p>
          <a:endParaRPr lang="en-GB"/>
        </a:p>
      </dgm:t>
    </dgm:pt>
    <dgm:pt modelId="{5D1E73AE-D03B-43C8-94F3-FA18AAE4CB68}" type="sibTrans" cxnId="{B82E759E-7EE3-408C-A88F-BFFB818A27AC}">
      <dgm:prSet/>
      <dgm:spPr/>
      <dgm:t>
        <a:bodyPr/>
        <a:lstStyle/>
        <a:p>
          <a:endParaRPr lang="en-GB"/>
        </a:p>
      </dgm:t>
    </dgm:pt>
    <dgm:pt modelId="{3FEBE2D7-17F5-4741-88EB-3D6EF61FA8EA}">
      <dgm:prSet phldrT="[Text]"/>
      <dgm:spPr/>
      <dgm:t>
        <a:bodyPr/>
        <a:lstStyle/>
        <a:p>
          <a:r>
            <a:rPr lang="en-GB" dirty="0" smtClean="0"/>
            <a:t>Total Mobile Form</a:t>
          </a:r>
          <a:endParaRPr lang="en-GB" dirty="0"/>
        </a:p>
      </dgm:t>
    </dgm:pt>
    <dgm:pt modelId="{94C19BBF-F918-498D-A7E1-5BD4EDB9E637}" type="parTrans" cxnId="{90F001B3-61D1-4635-9BB6-BDDE049D5ADE}">
      <dgm:prSet/>
      <dgm:spPr/>
      <dgm:t>
        <a:bodyPr/>
        <a:lstStyle/>
        <a:p>
          <a:endParaRPr lang="en-GB"/>
        </a:p>
      </dgm:t>
    </dgm:pt>
    <dgm:pt modelId="{0EF9A376-E81A-42BF-A716-25939B3FDB21}" type="sibTrans" cxnId="{90F001B3-61D1-4635-9BB6-BDDE049D5ADE}">
      <dgm:prSet/>
      <dgm:spPr/>
      <dgm:t>
        <a:bodyPr/>
        <a:lstStyle/>
        <a:p>
          <a:endParaRPr lang="en-GB"/>
        </a:p>
      </dgm:t>
    </dgm:pt>
    <dgm:pt modelId="{3981EF8D-0F33-4BB8-8D7F-C83CAE09193C}">
      <dgm:prSet phldrT="[Text]"/>
      <dgm:spPr/>
      <dgm:t>
        <a:bodyPr/>
        <a:lstStyle/>
        <a:p>
          <a:r>
            <a:rPr lang="en-GB" dirty="0" smtClean="0"/>
            <a:t>Generic TM Processor</a:t>
          </a:r>
          <a:endParaRPr lang="en-GB" dirty="0"/>
        </a:p>
      </dgm:t>
    </dgm:pt>
    <dgm:pt modelId="{45CF679F-75E2-4E7E-A101-694E3C0849EE}" type="parTrans" cxnId="{A61815E8-29FE-4709-8511-3D9A9E4C4D5E}">
      <dgm:prSet/>
      <dgm:spPr/>
      <dgm:t>
        <a:bodyPr/>
        <a:lstStyle/>
        <a:p>
          <a:endParaRPr lang="en-GB"/>
        </a:p>
      </dgm:t>
    </dgm:pt>
    <dgm:pt modelId="{B4D77A67-E094-49B5-9F5F-545C64193B97}" type="sibTrans" cxnId="{A61815E8-29FE-4709-8511-3D9A9E4C4D5E}">
      <dgm:prSet/>
      <dgm:spPr/>
      <dgm:t>
        <a:bodyPr/>
        <a:lstStyle/>
        <a:p>
          <a:endParaRPr lang="en-GB"/>
        </a:p>
      </dgm:t>
    </dgm:pt>
    <dgm:pt modelId="{74F7CD33-473A-4A3E-8D2F-1CAB8E21A273}">
      <dgm:prSet phldrT="[Text]"/>
      <dgm:spPr/>
      <dgm:t>
        <a:bodyPr/>
        <a:lstStyle/>
        <a:p>
          <a:r>
            <a:rPr lang="en-GB" dirty="0" smtClean="0"/>
            <a:t>TM Holding /Reporting Database</a:t>
          </a:r>
          <a:endParaRPr lang="en-GB" dirty="0"/>
        </a:p>
      </dgm:t>
    </dgm:pt>
    <dgm:pt modelId="{5DCF8198-048A-4D47-AC83-BB9746DBB570}" type="parTrans" cxnId="{8199868A-A2AD-4D80-9F2A-22350E6B174D}">
      <dgm:prSet/>
      <dgm:spPr/>
      <dgm:t>
        <a:bodyPr/>
        <a:lstStyle/>
        <a:p>
          <a:endParaRPr lang="en-GB"/>
        </a:p>
      </dgm:t>
    </dgm:pt>
    <dgm:pt modelId="{32E20DAA-2911-4581-A418-A0B4980A5BD4}" type="sibTrans" cxnId="{8199868A-A2AD-4D80-9F2A-22350E6B174D}">
      <dgm:prSet/>
      <dgm:spPr/>
      <dgm:t>
        <a:bodyPr/>
        <a:lstStyle/>
        <a:p>
          <a:endParaRPr lang="en-GB"/>
        </a:p>
      </dgm:t>
    </dgm:pt>
    <dgm:pt modelId="{E3D610D4-86A8-4F94-9A3E-CB94F1CD6A10}">
      <dgm:prSet phldrT="[Text]"/>
      <dgm:spPr/>
      <dgm:t>
        <a:bodyPr/>
        <a:lstStyle/>
        <a:p>
          <a:r>
            <a:rPr lang="en-GB" dirty="0" smtClean="0"/>
            <a:t>Multi System Interfacing</a:t>
          </a:r>
          <a:endParaRPr lang="en-GB" dirty="0"/>
        </a:p>
      </dgm:t>
    </dgm:pt>
    <dgm:pt modelId="{DD258A41-B0CA-4AE3-A559-B945BA082E5C}" type="parTrans" cxnId="{71AA2CB5-C222-47B3-8B5F-2B7FBE36B21A}">
      <dgm:prSet/>
      <dgm:spPr/>
      <dgm:t>
        <a:bodyPr/>
        <a:lstStyle/>
        <a:p>
          <a:endParaRPr lang="en-GB"/>
        </a:p>
      </dgm:t>
    </dgm:pt>
    <dgm:pt modelId="{C4C4A154-0875-4FA6-88F9-833B11E465D5}" type="sibTrans" cxnId="{71AA2CB5-C222-47B3-8B5F-2B7FBE36B21A}">
      <dgm:prSet/>
      <dgm:spPr/>
      <dgm:t>
        <a:bodyPr/>
        <a:lstStyle/>
        <a:p>
          <a:endParaRPr lang="en-GB"/>
        </a:p>
      </dgm:t>
    </dgm:pt>
    <dgm:pt modelId="{5F99C559-BBA5-4268-AC85-032AFEBA21C4}">
      <dgm:prSet phldrT="[Text]"/>
      <dgm:spPr/>
      <dgm:t>
        <a:bodyPr/>
        <a:lstStyle/>
        <a:p>
          <a:r>
            <a:rPr lang="en-GB" dirty="0" smtClean="0"/>
            <a:t>CRM</a:t>
          </a:r>
          <a:endParaRPr lang="en-GB" dirty="0"/>
        </a:p>
      </dgm:t>
    </dgm:pt>
    <dgm:pt modelId="{7E722427-4385-4FDB-BBB7-23DBC8C18A5A}" type="parTrans" cxnId="{C933DF3A-1713-4FEF-8531-614B36DDE413}">
      <dgm:prSet/>
      <dgm:spPr/>
      <dgm:t>
        <a:bodyPr/>
        <a:lstStyle/>
        <a:p>
          <a:endParaRPr lang="en-GB"/>
        </a:p>
      </dgm:t>
    </dgm:pt>
    <dgm:pt modelId="{E1851120-E716-4F83-BB97-02B84E8BD80A}" type="sibTrans" cxnId="{C933DF3A-1713-4FEF-8531-614B36DDE413}">
      <dgm:prSet/>
      <dgm:spPr/>
      <dgm:t>
        <a:bodyPr/>
        <a:lstStyle/>
        <a:p>
          <a:endParaRPr lang="en-GB"/>
        </a:p>
      </dgm:t>
    </dgm:pt>
    <dgm:pt modelId="{E9D617DD-CB0F-434D-9BEF-8FB3EE33DCB4}">
      <dgm:prSet phldrT="[Text]"/>
      <dgm:spPr/>
      <dgm:t>
        <a:bodyPr/>
        <a:lstStyle/>
        <a:p>
          <a:r>
            <a:rPr lang="en-GB" dirty="0" smtClean="0"/>
            <a:t>Device</a:t>
          </a:r>
          <a:endParaRPr lang="en-GB" dirty="0"/>
        </a:p>
      </dgm:t>
    </dgm:pt>
    <dgm:pt modelId="{02B3F8CB-2870-4525-B594-DB4171B38FEF}" type="parTrans" cxnId="{B961F3B1-FF55-4616-AE6B-336D910C9D74}">
      <dgm:prSet/>
      <dgm:spPr/>
      <dgm:t>
        <a:bodyPr/>
        <a:lstStyle/>
        <a:p>
          <a:endParaRPr lang="en-GB"/>
        </a:p>
      </dgm:t>
    </dgm:pt>
    <dgm:pt modelId="{A09F40EB-2EF7-482C-99B4-566BCBE03D41}" type="sibTrans" cxnId="{B961F3B1-FF55-4616-AE6B-336D910C9D74}">
      <dgm:prSet/>
      <dgm:spPr/>
      <dgm:t>
        <a:bodyPr/>
        <a:lstStyle/>
        <a:p>
          <a:endParaRPr lang="en-GB"/>
        </a:p>
      </dgm:t>
    </dgm:pt>
    <dgm:pt modelId="{A37C6935-EC20-42DF-AB30-D1C3D4B42281}">
      <dgm:prSet phldrT="[Text]"/>
      <dgm:spPr/>
      <dgm:t>
        <a:bodyPr/>
        <a:lstStyle/>
        <a:p>
          <a:r>
            <a:rPr lang="en-GB" dirty="0" smtClean="0"/>
            <a:t>PC</a:t>
          </a:r>
          <a:endParaRPr lang="en-GB" dirty="0"/>
        </a:p>
      </dgm:t>
    </dgm:pt>
    <dgm:pt modelId="{1ED590DB-0A51-4CED-B269-D48EA47ACE64}" type="parTrans" cxnId="{49387E79-ACF2-4600-9280-328035BF7FD0}">
      <dgm:prSet/>
      <dgm:spPr/>
      <dgm:t>
        <a:bodyPr/>
        <a:lstStyle/>
        <a:p>
          <a:endParaRPr lang="en-GB"/>
        </a:p>
      </dgm:t>
    </dgm:pt>
    <dgm:pt modelId="{98AD24CE-04B7-4BBB-B70C-07DEA7EB5711}" type="sibTrans" cxnId="{49387E79-ACF2-4600-9280-328035BF7FD0}">
      <dgm:prSet/>
      <dgm:spPr/>
      <dgm:t>
        <a:bodyPr/>
        <a:lstStyle/>
        <a:p>
          <a:endParaRPr lang="en-GB"/>
        </a:p>
      </dgm:t>
    </dgm:pt>
    <dgm:pt modelId="{8D0A8847-3BE5-472E-9A25-54E4CC087D62}">
      <dgm:prSet phldrT="[Text]"/>
      <dgm:spPr/>
      <dgm:t>
        <a:bodyPr/>
        <a:lstStyle/>
        <a:p>
          <a:r>
            <a:rPr lang="en-GB" dirty="0" smtClean="0"/>
            <a:t>Automated</a:t>
          </a:r>
          <a:r>
            <a:rPr lang="en-GB" baseline="0" dirty="0" smtClean="0"/>
            <a:t> Reporting</a:t>
          </a:r>
          <a:endParaRPr lang="en-GB" dirty="0"/>
        </a:p>
      </dgm:t>
    </dgm:pt>
    <dgm:pt modelId="{D6F8F944-D02D-49DA-BE0C-09C2831C983F}" type="parTrans" cxnId="{62A3E05F-B0EA-4F42-86BD-6F9567B2AFDE}">
      <dgm:prSet/>
      <dgm:spPr/>
      <dgm:t>
        <a:bodyPr/>
        <a:lstStyle/>
        <a:p>
          <a:endParaRPr lang="en-GB"/>
        </a:p>
      </dgm:t>
    </dgm:pt>
    <dgm:pt modelId="{E51E04AF-9A09-4520-BF99-A34072CDA606}" type="sibTrans" cxnId="{62A3E05F-B0EA-4F42-86BD-6F9567B2AFDE}">
      <dgm:prSet/>
      <dgm:spPr/>
      <dgm:t>
        <a:bodyPr/>
        <a:lstStyle/>
        <a:p>
          <a:endParaRPr lang="en-GB"/>
        </a:p>
      </dgm:t>
    </dgm:pt>
    <dgm:pt modelId="{ABAE38BB-6728-48A2-B2EA-FD422E828F78}">
      <dgm:prSet phldrT="[Text]"/>
      <dgm:spPr/>
      <dgm:t>
        <a:bodyPr/>
        <a:lstStyle/>
        <a:p>
          <a:r>
            <a:rPr lang="en-GB" dirty="0" smtClean="0"/>
            <a:t>Metadata</a:t>
          </a:r>
          <a:endParaRPr lang="en-GB" dirty="0"/>
        </a:p>
      </dgm:t>
    </dgm:pt>
    <dgm:pt modelId="{1827DA7A-CA22-4498-861A-FD07C6FC5F0F}" type="parTrans" cxnId="{8726A8BE-F066-4ADF-9F66-50C5EBEE5B18}">
      <dgm:prSet/>
      <dgm:spPr/>
      <dgm:t>
        <a:bodyPr/>
        <a:lstStyle/>
        <a:p>
          <a:endParaRPr lang="en-GB"/>
        </a:p>
      </dgm:t>
    </dgm:pt>
    <dgm:pt modelId="{40B95C86-F779-4B14-A961-F2AAFA119613}" type="sibTrans" cxnId="{8726A8BE-F066-4ADF-9F66-50C5EBEE5B18}">
      <dgm:prSet/>
      <dgm:spPr/>
      <dgm:t>
        <a:bodyPr/>
        <a:lstStyle/>
        <a:p>
          <a:endParaRPr lang="en-GB"/>
        </a:p>
      </dgm:t>
    </dgm:pt>
    <dgm:pt modelId="{ECA2BA3B-DD16-46F5-B88C-9246B14EDEA8}" type="pres">
      <dgm:prSet presAssocID="{1D1E3785-24F2-4356-BD85-F076CB15D951}" presName="Name0" presStyleCnt="0">
        <dgm:presLayoutVars>
          <dgm:dir/>
          <dgm:resizeHandles val="exact"/>
        </dgm:presLayoutVars>
      </dgm:prSet>
      <dgm:spPr/>
      <dgm:t>
        <a:bodyPr/>
        <a:lstStyle/>
        <a:p>
          <a:endParaRPr lang="en-GB"/>
        </a:p>
      </dgm:t>
    </dgm:pt>
    <dgm:pt modelId="{58A0FB24-4EC0-453C-8D2C-B7A749BBB23B}" type="pres">
      <dgm:prSet presAssocID="{EFF96CB7-819F-4DE1-83BF-6DB50CBD4BF8}" presName="node" presStyleLbl="node1" presStyleIdx="0" presStyleCnt="6" custLinFactNeighborX="-266" custLinFactNeighborY="-54459">
        <dgm:presLayoutVars>
          <dgm:bulletEnabled val="1"/>
        </dgm:presLayoutVars>
      </dgm:prSet>
      <dgm:spPr/>
      <dgm:t>
        <a:bodyPr/>
        <a:lstStyle/>
        <a:p>
          <a:endParaRPr lang="en-GB"/>
        </a:p>
      </dgm:t>
    </dgm:pt>
    <dgm:pt modelId="{3BA9758B-CA98-4B30-A2D4-3C2D89280DDE}" type="pres">
      <dgm:prSet presAssocID="{5D1E73AE-D03B-43C8-94F3-FA18AAE4CB68}" presName="sibTrans" presStyleLbl="sibTrans1D1" presStyleIdx="0" presStyleCnt="5"/>
      <dgm:spPr/>
      <dgm:t>
        <a:bodyPr/>
        <a:lstStyle/>
        <a:p>
          <a:endParaRPr lang="en-GB"/>
        </a:p>
      </dgm:t>
    </dgm:pt>
    <dgm:pt modelId="{F12ED683-EF25-4C83-90AF-0E13BE300E21}" type="pres">
      <dgm:prSet presAssocID="{5D1E73AE-D03B-43C8-94F3-FA18AAE4CB68}" presName="connectorText" presStyleLbl="sibTrans1D1" presStyleIdx="0" presStyleCnt="5"/>
      <dgm:spPr/>
      <dgm:t>
        <a:bodyPr/>
        <a:lstStyle/>
        <a:p>
          <a:endParaRPr lang="en-GB"/>
        </a:p>
      </dgm:t>
    </dgm:pt>
    <dgm:pt modelId="{E0A5E685-DB42-4E8C-8A27-DECAF93730B9}" type="pres">
      <dgm:prSet presAssocID="{3FEBE2D7-17F5-4741-88EB-3D6EF61FA8EA}" presName="node" presStyleLbl="node1" presStyleIdx="1" presStyleCnt="6" custLinFactNeighborX="3040" custLinFactNeighborY="-54459">
        <dgm:presLayoutVars>
          <dgm:bulletEnabled val="1"/>
        </dgm:presLayoutVars>
      </dgm:prSet>
      <dgm:spPr/>
      <dgm:t>
        <a:bodyPr/>
        <a:lstStyle/>
        <a:p>
          <a:endParaRPr lang="en-GB"/>
        </a:p>
      </dgm:t>
    </dgm:pt>
    <dgm:pt modelId="{610B3101-2685-4AC3-A597-3FFF38C5ECBB}" type="pres">
      <dgm:prSet presAssocID="{0EF9A376-E81A-42BF-A716-25939B3FDB21}" presName="sibTrans" presStyleLbl="sibTrans1D1" presStyleIdx="1" presStyleCnt="5"/>
      <dgm:spPr/>
      <dgm:t>
        <a:bodyPr/>
        <a:lstStyle/>
        <a:p>
          <a:endParaRPr lang="en-GB"/>
        </a:p>
      </dgm:t>
    </dgm:pt>
    <dgm:pt modelId="{B27F6019-29E4-4C2E-8392-7C44772D90A3}" type="pres">
      <dgm:prSet presAssocID="{0EF9A376-E81A-42BF-A716-25939B3FDB21}" presName="connectorText" presStyleLbl="sibTrans1D1" presStyleIdx="1" presStyleCnt="5"/>
      <dgm:spPr/>
      <dgm:t>
        <a:bodyPr/>
        <a:lstStyle/>
        <a:p>
          <a:endParaRPr lang="en-GB"/>
        </a:p>
      </dgm:t>
    </dgm:pt>
    <dgm:pt modelId="{3F667A18-3DC0-46C5-BE3E-FE160701063E}" type="pres">
      <dgm:prSet presAssocID="{3981EF8D-0F33-4BB8-8D7F-C83CAE09193C}" presName="node" presStyleLbl="node1" presStyleIdx="2" presStyleCnt="6" custLinFactNeighborX="-131" custLinFactNeighborY="-54459">
        <dgm:presLayoutVars>
          <dgm:bulletEnabled val="1"/>
        </dgm:presLayoutVars>
      </dgm:prSet>
      <dgm:spPr/>
      <dgm:t>
        <a:bodyPr/>
        <a:lstStyle/>
        <a:p>
          <a:endParaRPr lang="en-GB"/>
        </a:p>
      </dgm:t>
    </dgm:pt>
    <dgm:pt modelId="{D6D73AAD-5D90-4FFF-8AAD-9AEA32D24CE0}" type="pres">
      <dgm:prSet presAssocID="{B4D77A67-E094-49B5-9F5F-545C64193B97}" presName="sibTrans" presStyleLbl="sibTrans1D1" presStyleIdx="2" presStyleCnt="5"/>
      <dgm:spPr/>
      <dgm:t>
        <a:bodyPr/>
        <a:lstStyle/>
        <a:p>
          <a:endParaRPr lang="en-GB"/>
        </a:p>
      </dgm:t>
    </dgm:pt>
    <dgm:pt modelId="{CB4B58D5-30C8-41CB-8F27-300B51A2C29C}" type="pres">
      <dgm:prSet presAssocID="{B4D77A67-E094-49B5-9F5F-545C64193B97}" presName="connectorText" presStyleLbl="sibTrans1D1" presStyleIdx="2" presStyleCnt="5"/>
      <dgm:spPr/>
      <dgm:t>
        <a:bodyPr/>
        <a:lstStyle/>
        <a:p>
          <a:endParaRPr lang="en-GB"/>
        </a:p>
      </dgm:t>
    </dgm:pt>
    <dgm:pt modelId="{5B6C7808-84AF-491B-BFA3-7A67E2BCB8DE}" type="pres">
      <dgm:prSet presAssocID="{74F7CD33-473A-4A3E-8D2F-1CAB8E21A273}" presName="node" presStyleLbl="node1" presStyleIdx="3" presStyleCnt="6" custLinFactNeighborX="2973" custLinFactNeighborY="12320">
        <dgm:presLayoutVars>
          <dgm:bulletEnabled val="1"/>
        </dgm:presLayoutVars>
      </dgm:prSet>
      <dgm:spPr/>
      <dgm:t>
        <a:bodyPr/>
        <a:lstStyle/>
        <a:p>
          <a:endParaRPr lang="en-GB"/>
        </a:p>
      </dgm:t>
    </dgm:pt>
    <dgm:pt modelId="{82BA30C4-43C7-48E1-8071-5074C3A45970}" type="pres">
      <dgm:prSet presAssocID="{32E20DAA-2911-4581-A418-A0B4980A5BD4}" presName="sibTrans" presStyleLbl="sibTrans1D1" presStyleIdx="3" presStyleCnt="5"/>
      <dgm:spPr/>
      <dgm:t>
        <a:bodyPr/>
        <a:lstStyle/>
        <a:p>
          <a:endParaRPr lang="en-GB"/>
        </a:p>
      </dgm:t>
    </dgm:pt>
    <dgm:pt modelId="{CED8F38B-FB15-43FD-9492-A87AF14C8338}" type="pres">
      <dgm:prSet presAssocID="{32E20DAA-2911-4581-A418-A0B4980A5BD4}" presName="connectorText" presStyleLbl="sibTrans1D1" presStyleIdx="3" presStyleCnt="5"/>
      <dgm:spPr/>
      <dgm:t>
        <a:bodyPr/>
        <a:lstStyle/>
        <a:p>
          <a:endParaRPr lang="en-GB"/>
        </a:p>
      </dgm:t>
    </dgm:pt>
    <dgm:pt modelId="{6210A7FC-AF5A-456E-8E28-6BDC26A80C84}" type="pres">
      <dgm:prSet presAssocID="{E3D610D4-86A8-4F94-9A3E-CB94F1CD6A10}" presName="node" presStyleLbl="node1" presStyleIdx="4" presStyleCnt="6" custLinFactNeighborX="-1484" custLinFactNeighborY="12320">
        <dgm:presLayoutVars>
          <dgm:bulletEnabled val="1"/>
        </dgm:presLayoutVars>
      </dgm:prSet>
      <dgm:spPr/>
      <dgm:t>
        <a:bodyPr/>
        <a:lstStyle/>
        <a:p>
          <a:endParaRPr lang="en-GB"/>
        </a:p>
      </dgm:t>
    </dgm:pt>
    <dgm:pt modelId="{F8E65C5C-D7F6-4214-8456-958D8DC397DA}" type="pres">
      <dgm:prSet presAssocID="{C4C4A154-0875-4FA6-88F9-833B11E465D5}" presName="sibTrans" presStyleLbl="sibTrans1D1" presStyleIdx="4" presStyleCnt="5"/>
      <dgm:spPr/>
      <dgm:t>
        <a:bodyPr/>
        <a:lstStyle/>
        <a:p>
          <a:endParaRPr lang="en-GB"/>
        </a:p>
      </dgm:t>
    </dgm:pt>
    <dgm:pt modelId="{6BC65F78-7789-40BF-A6DF-033F7D6FACE7}" type="pres">
      <dgm:prSet presAssocID="{C4C4A154-0875-4FA6-88F9-833B11E465D5}" presName="connectorText" presStyleLbl="sibTrans1D1" presStyleIdx="4" presStyleCnt="5"/>
      <dgm:spPr/>
      <dgm:t>
        <a:bodyPr/>
        <a:lstStyle/>
        <a:p>
          <a:endParaRPr lang="en-GB"/>
        </a:p>
      </dgm:t>
    </dgm:pt>
    <dgm:pt modelId="{6EA84D79-7FE1-461A-8FA9-7E68CB309C43}" type="pres">
      <dgm:prSet presAssocID="{8D0A8847-3BE5-472E-9A25-54E4CC087D62}" presName="node" presStyleLbl="node1" presStyleIdx="5" presStyleCnt="6" custLinFactNeighborX="-131" custLinFactNeighborY="12320">
        <dgm:presLayoutVars>
          <dgm:bulletEnabled val="1"/>
        </dgm:presLayoutVars>
      </dgm:prSet>
      <dgm:spPr/>
      <dgm:t>
        <a:bodyPr/>
        <a:lstStyle/>
        <a:p>
          <a:endParaRPr lang="en-GB"/>
        </a:p>
      </dgm:t>
    </dgm:pt>
  </dgm:ptLst>
  <dgm:cxnLst>
    <dgm:cxn modelId="{F0BC7AF7-15D5-4F6A-BC92-C3314516A585}" type="presOf" srcId="{EFF96CB7-819F-4DE1-83BF-6DB50CBD4BF8}" destId="{58A0FB24-4EC0-453C-8D2C-B7A749BBB23B}" srcOrd="0" destOrd="0" presId="urn:microsoft.com/office/officeart/2005/8/layout/bProcess3"/>
    <dgm:cxn modelId="{0CC7AA4A-754E-4A08-A11C-318116E1800F}" type="presOf" srcId="{5D1E73AE-D03B-43C8-94F3-FA18AAE4CB68}" destId="{3BA9758B-CA98-4B30-A2D4-3C2D89280DDE}" srcOrd="0" destOrd="0" presId="urn:microsoft.com/office/officeart/2005/8/layout/bProcess3"/>
    <dgm:cxn modelId="{F2275C7F-686B-4243-B6F9-AF1EDFB19013}" type="presOf" srcId="{B4D77A67-E094-49B5-9F5F-545C64193B97}" destId="{D6D73AAD-5D90-4FFF-8AAD-9AEA32D24CE0}" srcOrd="0" destOrd="0" presId="urn:microsoft.com/office/officeart/2005/8/layout/bProcess3"/>
    <dgm:cxn modelId="{DD2D9314-796E-406B-A26F-7BCE147891DE}" type="presOf" srcId="{E9D617DD-CB0F-434D-9BEF-8FB3EE33DCB4}" destId="{E0A5E685-DB42-4E8C-8A27-DECAF93730B9}" srcOrd="0" destOrd="2" presId="urn:microsoft.com/office/officeart/2005/8/layout/bProcess3"/>
    <dgm:cxn modelId="{6BC0ADF5-920B-43F1-B456-B9FD65B6D0EB}" type="presOf" srcId="{A37C6935-EC20-42DF-AB30-D1C3D4B42281}" destId="{E0A5E685-DB42-4E8C-8A27-DECAF93730B9}" srcOrd="0" destOrd="3" presId="urn:microsoft.com/office/officeart/2005/8/layout/bProcess3"/>
    <dgm:cxn modelId="{B961F3B1-FF55-4616-AE6B-336D910C9D74}" srcId="{3FEBE2D7-17F5-4741-88EB-3D6EF61FA8EA}" destId="{E9D617DD-CB0F-434D-9BEF-8FB3EE33DCB4}" srcOrd="1" destOrd="0" parTransId="{02B3F8CB-2870-4525-B594-DB4171B38FEF}" sibTransId="{A09F40EB-2EF7-482C-99B4-566BCBE03D41}"/>
    <dgm:cxn modelId="{AD91E109-C73E-4622-9149-CB11D1EA0CAA}" type="presOf" srcId="{5F99C559-BBA5-4268-AC85-032AFEBA21C4}" destId="{E0A5E685-DB42-4E8C-8A27-DECAF93730B9}" srcOrd="0" destOrd="1" presId="urn:microsoft.com/office/officeart/2005/8/layout/bProcess3"/>
    <dgm:cxn modelId="{BD5DD664-8A95-4447-B697-730370976CFC}" type="presOf" srcId="{B4D77A67-E094-49B5-9F5F-545C64193B97}" destId="{CB4B58D5-30C8-41CB-8F27-300B51A2C29C}" srcOrd="1" destOrd="0" presId="urn:microsoft.com/office/officeart/2005/8/layout/bProcess3"/>
    <dgm:cxn modelId="{A61815E8-29FE-4709-8511-3D9A9E4C4D5E}" srcId="{1D1E3785-24F2-4356-BD85-F076CB15D951}" destId="{3981EF8D-0F33-4BB8-8D7F-C83CAE09193C}" srcOrd="2" destOrd="0" parTransId="{45CF679F-75E2-4E7E-A101-694E3C0849EE}" sibTransId="{B4D77A67-E094-49B5-9F5F-545C64193B97}"/>
    <dgm:cxn modelId="{8199868A-A2AD-4D80-9F2A-22350E6B174D}" srcId="{1D1E3785-24F2-4356-BD85-F076CB15D951}" destId="{74F7CD33-473A-4A3E-8D2F-1CAB8E21A273}" srcOrd="3" destOrd="0" parTransId="{5DCF8198-048A-4D47-AC83-BB9746DBB570}" sibTransId="{32E20DAA-2911-4581-A418-A0B4980A5BD4}"/>
    <dgm:cxn modelId="{3E1D0FA9-D4FB-4BF5-9F88-06E5B4BE428C}" type="presOf" srcId="{32E20DAA-2911-4581-A418-A0B4980A5BD4}" destId="{CED8F38B-FB15-43FD-9492-A87AF14C8338}" srcOrd="1" destOrd="0" presId="urn:microsoft.com/office/officeart/2005/8/layout/bProcess3"/>
    <dgm:cxn modelId="{A14B0949-5EDA-4B1A-88A8-C4F83119625D}" type="presOf" srcId="{1D1E3785-24F2-4356-BD85-F076CB15D951}" destId="{ECA2BA3B-DD16-46F5-B88C-9246B14EDEA8}" srcOrd="0" destOrd="0" presId="urn:microsoft.com/office/officeart/2005/8/layout/bProcess3"/>
    <dgm:cxn modelId="{B5EAB0E3-4B43-4250-BE5D-B546F3C2CE9C}" type="presOf" srcId="{3FEBE2D7-17F5-4741-88EB-3D6EF61FA8EA}" destId="{E0A5E685-DB42-4E8C-8A27-DECAF93730B9}" srcOrd="0" destOrd="0" presId="urn:microsoft.com/office/officeart/2005/8/layout/bProcess3"/>
    <dgm:cxn modelId="{608F0ACE-B22F-4A2D-823D-B1DDB21087E2}" type="presOf" srcId="{C4C4A154-0875-4FA6-88F9-833B11E465D5}" destId="{6BC65F78-7789-40BF-A6DF-033F7D6FACE7}" srcOrd="1" destOrd="0" presId="urn:microsoft.com/office/officeart/2005/8/layout/bProcess3"/>
    <dgm:cxn modelId="{8726A8BE-F066-4ADF-9F66-50C5EBEE5B18}" srcId="{E3D610D4-86A8-4F94-9A3E-CB94F1CD6A10}" destId="{ABAE38BB-6728-48A2-B2EA-FD422E828F78}" srcOrd="0" destOrd="0" parTransId="{1827DA7A-CA22-4498-861A-FD07C6FC5F0F}" sibTransId="{40B95C86-F779-4B14-A961-F2AAFA119613}"/>
    <dgm:cxn modelId="{62A3E05F-B0EA-4F42-86BD-6F9567B2AFDE}" srcId="{1D1E3785-24F2-4356-BD85-F076CB15D951}" destId="{8D0A8847-3BE5-472E-9A25-54E4CC087D62}" srcOrd="5" destOrd="0" parTransId="{D6F8F944-D02D-49DA-BE0C-09C2831C983F}" sibTransId="{E51E04AF-9A09-4520-BF99-A34072CDA606}"/>
    <dgm:cxn modelId="{D303CC12-8E9E-40F2-AFC6-1AF516AA76A7}" type="presOf" srcId="{0EF9A376-E81A-42BF-A716-25939B3FDB21}" destId="{B27F6019-29E4-4C2E-8392-7C44772D90A3}" srcOrd="1" destOrd="0" presId="urn:microsoft.com/office/officeart/2005/8/layout/bProcess3"/>
    <dgm:cxn modelId="{6C232ADA-2D83-4B85-8789-F16D78C5A53A}" type="presOf" srcId="{8D0A8847-3BE5-472E-9A25-54E4CC087D62}" destId="{6EA84D79-7FE1-461A-8FA9-7E68CB309C43}" srcOrd="0" destOrd="0" presId="urn:microsoft.com/office/officeart/2005/8/layout/bProcess3"/>
    <dgm:cxn modelId="{379E8974-5A0B-46C6-B247-05EFD4470879}" type="presOf" srcId="{32E20DAA-2911-4581-A418-A0B4980A5BD4}" destId="{82BA30C4-43C7-48E1-8071-5074C3A45970}" srcOrd="0" destOrd="0" presId="urn:microsoft.com/office/officeart/2005/8/layout/bProcess3"/>
    <dgm:cxn modelId="{71AA2CB5-C222-47B3-8B5F-2B7FBE36B21A}" srcId="{1D1E3785-24F2-4356-BD85-F076CB15D951}" destId="{E3D610D4-86A8-4F94-9A3E-CB94F1CD6A10}" srcOrd="4" destOrd="0" parTransId="{DD258A41-B0CA-4AE3-A559-B945BA082E5C}" sibTransId="{C4C4A154-0875-4FA6-88F9-833B11E465D5}"/>
    <dgm:cxn modelId="{90F001B3-61D1-4635-9BB6-BDDE049D5ADE}" srcId="{1D1E3785-24F2-4356-BD85-F076CB15D951}" destId="{3FEBE2D7-17F5-4741-88EB-3D6EF61FA8EA}" srcOrd="1" destOrd="0" parTransId="{94C19BBF-F918-498D-A7E1-5BD4EDB9E637}" sibTransId="{0EF9A376-E81A-42BF-A716-25939B3FDB21}"/>
    <dgm:cxn modelId="{9D3C3A6E-F3A3-492D-BA2F-8AAA10A611F2}" type="presOf" srcId="{5D1E73AE-D03B-43C8-94F3-FA18AAE4CB68}" destId="{F12ED683-EF25-4C83-90AF-0E13BE300E21}" srcOrd="1" destOrd="0" presId="urn:microsoft.com/office/officeart/2005/8/layout/bProcess3"/>
    <dgm:cxn modelId="{93906F02-3949-4D75-945D-AE6CA5DA9AC0}" type="presOf" srcId="{3981EF8D-0F33-4BB8-8D7F-C83CAE09193C}" destId="{3F667A18-3DC0-46C5-BE3E-FE160701063E}" srcOrd="0" destOrd="0" presId="urn:microsoft.com/office/officeart/2005/8/layout/bProcess3"/>
    <dgm:cxn modelId="{B82E759E-7EE3-408C-A88F-BFFB818A27AC}" srcId="{1D1E3785-24F2-4356-BD85-F076CB15D951}" destId="{EFF96CB7-819F-4DE1-83BF-6DB50CBD4BF8}" srcOrd="0" destOrd="0" parTransId="{AD8AD16E-F473-4C80-8F98-2A2D7B09B5CB}" sibTransId="{5D1E73AE-D03B-43C8-94F3-FA18AAE4CB68}"/>
    <dgm:cxn modelId="{A4358EC5-AAA8-4638-85D8-F07905147260}" type="presOf" srcId="{74F7CD33-473A-4A3E-8D2F-1CAB8E21A273}" destId="{5B6C7808-84AF-491B-BFA3-7A67E2BCB8DE}" srcOrd="0" destOrd="0" presId="urn:microsoft.com/office/officeart/2005/8/layout/bProcess3"/>
    <dgm:cxn modelId="{49387E79-ACF2-4600-9280-328035BF7FD0}" srcId="{3FEBE2D7-17F5-4741-88EB-3D6EF61FA8EA}" destId="{A37C6935-EC20-42DF-AB30-D1C3D4B42281}" srcOrd="2" destOrd="0" parTransId="{1ED590DB-0A51-4CED-B269-D48EA47ACE64}" sibTransId="{98AD24CE-04B7-4BBB-B70C-07DEA7EB5711}"/>
    <dgm:cxn modelId="{00F350A9-19D8-469C-95A0-440DB43E8D0A}" type="presOf" srcId="{0EF9A376-E81A-42BF-A716-25939B3FDB21}" destId="{610B3101-2685-4AC3-A597-3FFF38C5ECBB}" srcOrd="0" destOrd="0" presId="urn:microsoft.com/office/officeart/2005/8/layout/bProcess3"/>
    <dgm:cxn modelId="{C933DF3A-1713-4FEF-8531-614B36DDE413}" srcId="{3FEBE2D7-17F5-4741-88EB-3D6EF61FA8EA}" destId="{5F99C559-BBA5-4268-AC85-032AFEBA21C4}" srcOrd="0" destOrd="0" parTransId="{7E722427-4385-4FDB-BBB7-23DBC8C18A5A}" sibTransId="{E1851120-E716-4F83-BB97-02B84E8BD80A}"/>
    <dgm:cxn modelId="{EDAE121E-3472-4B4A-A654-255615B710D1}" type="presOf" srcId="{E3D610D4-86A8-4F94-9A3E-CB94F1CD6A10}" destId="{6210A7FC-AF5A-456E-8E28-6BDC26A80C84}" srcOrd="0" destOrd="0" presId="urn:microsoft.com/office/officeart/2005/8/layout/bProcess3"/>
    <dgm:cxn modelId="{03F28214-16E6-4B3F-B478-7915A92879DD}" type="presOf" srcId="{C4C4A154-0875-4FA6-88F9-833B11E465D5}" destId="{F8E65C5C-D7F6-4214-8456-958D8DC397DA}" srcOrd="0" destOrd="0" presId="urn:microsoft.com/office/officeart/2005/8/layout/bProcess3"/>
    <dgm:cxn modelId="{401CA1C8-FAD9-44F9-85B7-F2DF65FB377A}" type="presOf" srcId="{ABAE38BB-6728-48A2-B2EA-FD422E828F78}" destId="{6210A7FC-AF5A-456E-8E28-6BDC26A80C84}" srcOrd="0" destOrd="1" presId="urn:microsoft.com/office/officeart/2005/8/layout/bProcess3"/>
    <dgm:cxn modelId="{6A56075A-6C67-4738-9729-8EA86455BD7E}" type="presParOf" srcId="{ECA2BA3B-DD16-46F5-B88C-9246B14EDEA8}" destId="{58A0FB24-4EC0-453C-8D2C-B7A749BBB23B}" srcOrd="0" destOrd="0" presId="urn:microsoft.com/office/officeart/2005/8/layout/bProcess3"/>
    <dgm:cxn modelId="{23180A3C-F750-4B6E-A7CA-4DD3BC3B3974}" type="presParOf" srcId="{ECA2BA3B-DD16-46F5-B88C-9246B14EDEA8}" destId="{3BA9758B-CA98-4B30-A2D4-3C2D89280DDE}" srcOrd="1" destOrd="0" presId="urn:microsoft.com/office/officeart/2005/8/layout/bProcess3"/>
    <dgm:cxn modelId="{8080A396-A1F6-4B9B-AB5E-B211D7C4DE20}" type="presParOf" srcId="{3BA9758B-CA98-4B30-A2D4-3C2D89280DDE}" destId="{F12ED683-EF25-4C83-90AF-0E13BE300E21}" srcOrd="0" destOrd="0" presId="urn:microsoft.com/office/officeart/2005/8/layout/bProcess3"/>
    <dgm:cxn modelId="{10F9601E-5325-4C87-911C-16BF5F2381DC}" type="presParOf" srcId="{ECA2BA3B-DD16-46F5-B88C-9246B14EDEA8}" destId="{E0A5E685-DB42-4E8C-8A27-DECAF93730B9}" srcOrd="2" destOrd="0" presId="urn:microsoft.com/office/officeart/2005/8/layout/bProcess3"/>
    <dgm:cxn modelId="{AB463410-AAD7-4C55-AE67-40FB273B801D}" type="presParOf" srcId="{ECA2BA3B-DD16-46F5-B88C-9246B14EDEA8}" destId="{610B3101-2685-4AC3-A597-3FFF38C5ECBB}" srcOrd="3" destOrd="0" presId="urn:microsoft.com/office/officeart/2005/8/layout/bProcess3"/>
    <dgm:cxn modelId="{3436183D-0B68-408F-A9FE-B7DDE52186D7}" type="presParOf" srcId="{610B3101-2685-4AC3-A597-3FFF38C5ECBB}" destId="{B27F6019-29E4-4C2E-8392-7C44772D90A3}" srcOrd="0" destOrd="0" presId="urn:microsoft.com/office/officeart/2005/8/layout/bProcess3"/>
    <dgm:cxn modelId="{4A9C3629-3DBB-4447-AC1C-9491B9CCFC6D}" type="presParOf" srcId="{ECA2BA3B-DD16-46F5-B88C-9246B14EDEA8}" destId="{3F667A18-3DC0-46C5-BE3E-FE160701063E}" srcOrd="4" destOrd="0" presId="urn:microsoft.com/office/officeart/2005/8/layout/bProcess3"/>
    <dgm:cxn modelId="{0FFFC5BA-9AB0-4CBA-AA57-8754B0BDF1A7}" type="presParOf" srcId="{ECA2BA3B-DD16-46F5-B88C-9246B14EDEA8}" destId="{D6D73AAD-5D90-4FFF-8AAD-9AEA32D24CE0}" srcOrd="5" destOrd="0" presId="urn:microsoft.com/office/officeart/2005/8/layout/bProcess3"/>
    <dgm:cxn modelId="{24EF14E8-D3F8-48FB-9284-CFE3FEAECA5B}" type="presParOf" srcId="{D6D73AAD-5D90-4FFF-8AAD-9AEA32D24CE0}" destId="{CB4B58D5-30C8-41CB-8F27-300B51A2C29C}" srcOrd="0" destOrd="0" presId="urn:microsoft.com/office/officeart/2005/8/layout/bProcess3"/>
    <dgm:cxn modelId="{DABD8ACE-750B-4D0C-86BC-CBBE607FA47A}" type="presParOf" srcId="{ECA2BA3B-DD16-46F5-B88C-9246B14EDEA8}" destId="{5B6C7808-84AF-491B-BFA3-7A67E2BCB8DE}" srcOrd="6" destOrd="0" presId="urn:microsoft.com/office/officeart/2005/8/layout/bProcess3"/>
    <dgm:cxn modelId="{0555EA02-8CA4-4D1A-83E3-D7209D6C717D}" type="presParOf" srcId="{ECA2BA3B-DD16-46F5-B88C-9246B14EDEA8}" destId="{82BA30C4-43C7-48E1-8071-5074C3A45970}" srcOrd="7" destOrd="0" presId="urn:microsoft.com/office/officeart/2005/8/layout/bProcess3"/>
    <dgm:cxn modelId="{D6FE2510-3777-413C-AD09-1FEDA379F96D}" type="presParOf" srcId="{82BA30C4-43C7-48E1-8071-5074C3A45970}" destId="{CED8F38B-FB15-43FD-9492-A87AF14C8338}" srcOrd="0" destOrd="0" presId="urn:microsoft.com/office/officeart/2005/8/layout/bProcess3"/>
    <dgm:cxn modelId="{D6808E56-8157-41B2-9E2B-6349804C2056}" type="presParOf" srcId="{ECA2BA3B-DD16-46F5-B88C-9246B14EDEA8}" destId="{6210A7FC-AF5A-456E-8E28-6BDC26A80C84}" srcOrd="8" destOrd="0" presId="urn:microsoft.com/office/officeart/2005/8/layout/bProcess3"/>
    <dgm:cxn modelId="{06E7F1BF-149A-4961-8BBB-503D4F48E2DC}" type="presParOf" srcId="{ECA2BA3B-DD16-46F5-B88C-9246B14EDEA8}" destId="{F8E65C5C-D7F6-4214-8456-958D8DC397DA}" srcOrd="9" destOrd="0" presId="urn:microsoft.com/office/officeart/2005/8/layout/bProcess3"/>
    <dgm:cxn modelId="{E7E6B3E0-5315-4CB6-84A9-DC9431FA7004}" type="presParOf" srcId="{F8E65C5C-D7F6-4214-8456-958D8DC397DA}" destId="{6BC65F78-7789-40BF-A6DF-033F7D6FACE7}" srcOrd="0" destOrd="0" presId="urn:microsoft.com/office/officeart/2005/8/layout/bProcess3"/>
    <dgm:cxn modelId="{D0D22D98-E06E-478F-91BA-96769AA12AAF}" type="presParOf" srcId="{ECA2BA3B-DD16-46F5-B88C-9246B14EDEA8}" destId="{6EA84D79-7FE1-461A-8FA9-7E68CB309C43}" srcOrd="10"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50C14EB-A00A-4C66-97B2-F745218C1622}" type="doc">
      <dgm:prSet loTypeId="urn:microsoft.com/office/officeart/2005/8/layout/radial3" loCatId="relationship" qsTypeId="urn:microsoft.com/office/officeart/2005/8/quickstyle/simple1" qsCatId="simple" csTypeId="urn:microsoft.com/office/officeart/2005/8/colors/accent2_2" csCatId="accent2" phldr="1"/>
      <dgm:spPr/>
      <dgm:t>
        <a:bodyPr/>
        <a:lstStyle/>
        <a:p>
          <a:endParaRPr lang="en-GB"/>
        </a:p>
      </dgm:t>
    </dgm:pt>
    <dgm:pt modelId="{603A029D-B8BC-4828-8455-74E9B0679987}">
      <dgm:prSet phldrT="[Text]"/>
      <dgm:spPr/>
      <dgm:t>
        <a:bodyPr/>
        <a:lstStyle/>
        <a:p>
          <a:r>
            <a:rPr lang="en-GB" dirty="0" smtClean="0"/>
            <a:t>Super Form</a:t>
          </a:r>
          <a:endParaRPr lang="en-GB" dirty="0"/>
        </a:p>
      </dgm:t>
    </dgm:pt>
    <dgm:pt modelId="{BC3591E7-425B-43FE-8082-3BA339863C97}" type="parTrans" cxnId="{25C54069-41EB-4630-9CC0-4FBCCCCA61DA}">
      <dgm:prSet/>
      <dgm:spPr/>
      <dgm:t>
        <a:bodyPr/>
        <a:lstStyle/>
        <a:p>
          <a:endParaRPr lang="en-GB"/>
        </a:p>
      </dgm:t>
    </dgm:pt>
    <dgm:pt modelId="{7EBD1706-4397-4469-9AE4-EADE3E178561}" type="sibTrans" cxnId="{25C54069-41EB-4630-9CC0-4FBCCCCA61DA}">
      <dgm:prSet/>
      <dgm:spPr/>
      <dgm:t>
        <a:bodyPr/>
        <a:lstStyle/>
        <a:p>
          <a:endParaRPr lang="en-GB"/>
        </a:p>
      </dgm:t>
    </dgm:pt>
    <dgm:pt modelId="{3733AC7C-C6E6-4209-A1AC-C75A1969265F}">
      <dgm:prSet phldrT="[Text]"/>
      <dgm:spPr/>
      <dgm:t>
        <a:bodyPr/>
        <a:lstStyle/>
        <a:p>
          <a:r>
            <a:rPr lang="en-GB" dirty="0" smtClean="0"/>
            <a:t>DMS</a:t>
          </a:r>
          <a:endParaRPr lang="en-GB" dirty="0"/>
        </a:p>
      </dgm:t>
    </dgm:pt>
    <dgm:pt modelId="{E3D9AF2F-3F5B-42B2-9037-99C9FFA2501A}" type="parTrans" cxnId="{9E09D3A3-3D97-4060-BB42-FF39F6B6647B}">
      <dgm:prSet/>
      <dgm:spPr/>
      <dgm:t>
        <a:bodyPr/>
        <a:lstStyle/>
        <a:p>
          <a:endParaRPr lang="en-GB"/>
        </a:p>
      </dgm:t>
    </dgm:pt>
    <dgm:pt modelId="{BEFF5BE4-1CB0-4E0E-A968-14D669C167FF}" type="sibTrans" cxnId="{9E09D3A3-3D97-4060-BB42-FF39F6B6647B}">
      <dgm:prSet/>
      <dgm:spPr/>
      <dgm:t>
        <a:bodyPr/>
        <a:lstStyle/>
        <a:p>
          <a:endParaRPr lang="en-GB"/>
        </a:p>
      </dgm:t>
    </dgm:pt>
    <dgm:pt modelId="{C52232AD-30B1-4541-B57B-82B20EB0B995}">
      <dgm:prSet phldrT="[Text]"/>
      <dgm:spPr/>
      <dgm:t>
        <a:bodyPr/>
        <a:lstStyle/>
        <a:p>
          <a:r>
            <a:rPr lang="en-GB" dirty="0" smtClean="0"/>
            <a:t>Open Housing</a:t>
          </a:r>
          <a:endParaRPr lang="en-GB" dirty="0"/>
        </a:p>
      </dgm:t>
    </dgm:pt>
    <dgm:pt modelId="{1ED31044-B80F-4E4B-A141-5AE361DB5270}" type="parTrans" cxnId="{4EA15DC0-CC5F-4918-BE29-31F5CF29FEC0}">
      <dgm:prSet/>
      <dgm:spPr/>
      <dgm:t>
        <a:bodyPr/>
        <a:lstStyle/>
        <a:p>
          <a:endParaRPr lang="en-GB"/>
        </a:p>
      </dgm:t>
    </dgm:pt>
    <dgm:pt modelId="{EDCEFC9E-6231-48E3-B2A1-45149F4E3D7B}" type="sibTrans" cxnId="{4EA15DC0-CC5F-4918-BE29-31F5CF29FEC0}">
      <dgm:prSet/>
      <dgm:spPr/>
      <dgm:t>
        <a:bodyPr/>
        <a:lstStyle/>
        <a:p>
          <a:endParaRPr lang="en-GB"/>
        </a:p>
      </dgm:t>
    </dgm:pt>
    <dgm:pt modelId="{C0885807-9EE0-4CF2-8340-17710662D2D3}">
      <dgm:prSet phldrT="[Text]"/>
      <dgm:spPr/>
      <dgm:t>
        <a:bodyPr/>
        <a:lstStyle/>
        <a:p>
          <a:r>
            <a:rPr lang="en-GB" dirty="0"/>
            <a:t>CRM</a:t>
          </a:r>
        </a:p>
      </dgm:t>
    </dgm:pt>
    <dgm:pt modelId="{E7CF3C2F-029C-4E29-AEBA-EFD1D1827D0A}" type="parTrans" cxnId="{B0109C78-CB03-43E3-8487-BC96E22B9BE7}">
      <dgm:prSet/>
      <dgm:spPr/>
      <dgm:t>
        <a:bodyPr/>
        <a:lstStyle/>
        <a:p>
          <a:endParaRPr lang="en-GB"/>
        </a:p>
      </dgm:t>
    </dgm:pt>
    <dgm:pt modelId="{51B09954-F242-49F6-9BC1-69ACF03BD330}" type="sibTrans" cxnId="{B0109C78-CB03-43E3-8487-BC96E22B9BE7}">
      <dgm:prSet/>
      <dgm:spPr/>
      <dgm:t>
        <a:bodyPr/>
        <a:lstStyle/>
        <a:p>
          <a:endParaRPr lang="en-GB"/>
        </a:p>
      </dgm:t>
    </dgm:pt>
    <dgm:pt modelId="{511F1B3C-2B59-41A2-94A0-26EF501D3421}">
      <dgm:prSet phldrT="[Text]"/>
      <dgm:spPr/>
      <dgm:t>
        <a:bodyPr/>
        <a:lstStyle/>
        <a:p>
          <a:r>
            <a:rPr lang="en-GB" dirty="0"/>
            <a:t>Form Database</a:t>
          </a:r>
        </a:p>
      </dgm:t>
    </dgm:pt>
    <dgm:pt modelId="{B7452688-77CC-415C-BDF1-B37907C705B4}" type="parTrans" cxnId="{94AAB096-C9B8-4660-BA96-D31F3235B573}">
      <dgm:prSet/>
      <dgm:spPr/>
      <dgm:t>
        <a:bodyPr/>
        <a:lstStyle/>
        <a:p>
          <a:endParaRPr lang="en-GB"/>
        </a:p>
      </dgm:t>
    </dgm:pt>
    <dgm:pt modelId="{F4740C29-62C6-448E-AD35-B3C606CFC5FE}" type="sibTrans" cxnId="{94AAB096-C9B8-4660-BA96-D31F3235B573}">
      <dgm:prSet/>
      <dgm:spPr/>
      <dgm:t>
        <a:bodyPr/>
        <a:lstStyle/>
        <a:p>
          <a:endParaRPr lang="en-GB"/>
        </a:p>
      </dgm:t>
    </dgm:pt>
    <dgm:pt modelId="{8B510823-12BF-4451-A146-283226EE016B}">
      <dgm:prSet phldrT="[Text]"/>
      <dgm:spPr/>
      <dgm:t>
        <a:bodyPr/>
        <a:lstStyle/>
        <a:p>
          <a:endParaRPr lang="en-GB"/>
        </a:p>
      </dgm:t>
    </dgm:pt>
    <dgm:pt modelId="{06AD1A34-EA20-4A0E-9AEC-FF9EA6510AC2}" type="parTrans" cxnId="{EDE2D0C1-BEC0-4213-A8F6-B40BADD8C1F6}">
      <dgm:prSet/>
      <dgm:spPr/>
      <dgm:t>
        <a:bodyPr/>
        <a:lstStyle/>
        <a:p>
          <a:endParaRPr lang="en-GB"/>
        </a:p>
      </dgm:t>
    </dgm:pt>
    <dgm:pt modelId="{4AB888E3-2A33-4A78-A805-CB9708E26415}" type="sibTrans" cxnId="{EDE2D0C1-BEC0-4213-A8F6-B40BADD8C1F6}">
      <dgm:prSet/>
      <dgm:spPr/>
      <dgm:t>
        <a:bodyPr/>
        <a:lstStyle/>
        <a:p>
          <a:endParaRPr lang="en-GB"/>
        </a:p>
      </dgm:t>
    </dgm:pt>
    <dgm:pt modelId="{A2FDE533-B663-4D3C-9F25-8E125268A6FC}" type="pres">
      <dgm:prSet presAssocID="{E50C14EB-A00A-4C66-97B2-F745218C1622}" presName="composite" presStyleCnt="0">
        <dgm:presLayoutVars>
          <dgm:chMax val="1"/>
          <dgm:dir/>
          <dgm:resizeHandles val="exact"/>
        </dgm:presLayoutVars>
      </dgm:prSet>
      <dgm:spPr/>
      <dgm:t>
        <a:bodyPr/>
        <a:lstStyle/>
        <a:p>
          <a:endParaRPr lang="en-GB"/>
        </a:p>
      </dgm:t>
    </dgm:pt>
    <dgm:pt modelId="{6AFE652D-04EC-4E4F-B88D-9633CB4C5C12}" type="pres">
      <dgm:prSet presAssocID="{E50C14EB-A00A-4C66-97B2-F745218C1622}" presName="radial" presStyleCnt="0">
        <dgm:presLayoutVars>
          <dgm:animLvl val="ctr"/>
        </dgm:presLayoutVars>
      </dgm:prSet>
      <dgm:spPr/>
      <dgm:t>
        <a:bodyPr/>
        <a:lstStyle/>
        <a:p>
          <a:endParaRPr lang="en-GB"/>
        </a:p>
      </dgm:t>
    </dgm:pt>
    <dgm:pt modelId="{F2AB31EF-D11A-4A53-8D7F-6CB650E760E6}" type="pres">
      <dgm:prSet presAssocID="{603A029D-B8BC-4828-8455-74E9B0679987}" presName="centerShape" presStyleLbl="vennNode1" presStyleIdx="0" presStyleCnt="5" custLinFactNeighborX="-1049" custLinFactNeighborY="639"/>
      <dgm:spPr/>
      <dgm:t>
        <a:bodyPr/>
        <a:lstStyle/>
        <a:p>
          <a:endParaRPr lang="en-GB"/>
        </a:p>
      </dgm:t>
    </dgm:pt>
    <dgm:pt modelId="{D492184F-472A-4ADA-BE7C-5DCFF33B1191}" type="pres">
      <dgm:prSet presAssocID="{3733AC7C-C6E6-4209-A1AC-C75A1969265F}" presName="node" presStyleLbl="vennNode1" presStyleIdx="1" presStyleCnt="5">
        <dgm:presLayoutVars>
          <dgm:bulletEnabled val="1"/>
        </dgm:presLayoutVars>
      </dgm:prSet>
      <dgm:spPr/>
      <dgm:t>
        <a:bodyPr/>
        <a:lstStyle/>
        <a:p>
          <a:endParaRPr lang="en-GB"/>
        </a:p>
      </dgm:t>
    </dgm:pt>
    <dgm:pt modelId="{E4964BA4-D739-4A0C-B6D7-EC67821A26E6}" type="pres">
      <dgm:prSet presAssocID="{C52232AD-30B1-4541-B57B-82B20EB0B995}" presName="node" presStyleLbl="vennNode1" presStyleIdx="2" presStyleCnt="5">
        <dgm:presLayoutVars>
          <dgm:bulletEnabled val="1"/>
        </dgm:presLayoutVars>
      </dgm:prSet>
      <dgm:spPr/>
      <dgm:t>
        <a:bodyPr/>
        <a:lstStyle/>
        <a:p>
          <a:endParaRPr lang="en-GB"/>
        </a:p>
      </dgm:t>
    </dgm:pt>
    <dgm:pt modelId="{DF4401C3-E6FC-4F64-833E-0708063BAF72}" type="pres">
      <dgm:prSet presAssocID="{C0885807-9EE0-4CF2-8340-17710662D2D3}" presName="node" presStyleLbl="vennNode1" presStyleIdx="3" presStyleCnt="5">
        <dgm:presLayoutVars>
          <dgm:bulletEnabled val="1"/>
        </dgm:presLayoutVars>
      </dgm:prSet>
      <dgm:spPr/>
      <dgm:t>
        <a:bodyPr/>
        <a:lstStyle/>
        <a:p>
          <a:endParaRPr lang="en-GB"/>
        </a:p>
      </dgm:t>
    </dgm:pt>
    <dgm:pt modelId="{9087935B-826F-43BB-9920-23EDCD05D096}" type="pres">
      <dgm:prSet presAssocID="{511F1B3C-2B59-41A2-94A0-26EF501D3421}" presName="node" presStyleLbl="vennNode1" presStyleIdx="4" presStyleCnt="5">
        <dgm:presLayoutVars>
          <dgm:bulletEnabled val="1"/>
        </dgm:presLayoutVars>
      </dgm:prSet>
      <dgm:spPr/>
      <dgm:t>
        <a:bodyPr/>
        <a:lstStyle/>
        <a:p>
          <a:endParaRPr lang="en-GB"/>
        </a:p>
      </dgm:t>
    </dgm:pt>
  </dgm:ptLst>
  <dgm:cxnLst>
    <dgm:cxn modelId="{E4465784-CCE2-4384-BA6F-BD259F18CAC6}" type="presOf" srcId="{C0885807-9EE0-4CF2-8340-17710662D2D3}" destId="{DF4401C3-E6FC-4F64-833E-0708063BAF72}" srcOrd="0" destOrd="0" presId="urn:microsoft.com/office/officeart/2005/8/layout/radial3"/>
    <dgm:cxn modelId="{B3A652CF-E1B8-4F43-9C71-FDFA2DC5535A}" type="presOf" srcId="{E50C14EB-A00A-4C66-97B2-F745218C1622}" destId="{A2FDE533-B663-4D3C-9F25-8E125268A6FC}" srcOrd="0" destOrd="0" presId="urn:microsoft.com/office/officeart/2005/8/layout/radial3"/>
    <dgm:cxn modelId="{531ED7D1-0070-4020-A968-E8DA233423DE}" type="presOf" srcId="{3733AC7C-C6E6-4209-A1AC-C75A1969265F}" destId="{D492184F-472A-4ADA-BE7C-5DCFF33B1191}" srcOrd="0" destOrd="0" presId="urn:microsoft.com/office/officeart/2005/8/layout/radial3"/>
    <dgm:cxn modelId="{B0109C78-CB03-43E3-8487-BC96E22B9BE7}" srcId="{603A029D-B8BC-4828-8455-74E9B0679987}" destId="{C0885807-9EE0-4CF2-8340-17710662D2D3}" srcOrd="2" destOrd="0" parTransId="{E7CF3C2F-029C-4E29-AEBA-EFD1D1827D0A}" sibTransId="{51B09954-F242-49F6-9BC1-69ACF03BD330}"/>
    <dgm:cxn modelId="{565D10E8-6E48-46C0-9B36-86803A5AF424}" type="presOf" srcId="{603A029D-B8BC-4828-8455-74E9B0679987}" destId="{F2AB31EF-D11A-4A53-8D7F-6CB650E760E6}" srcOrd="0" destOrd="0" presId="urn:microsoft.com/office/officeart/2005/8/layout/radial3"/>
    <dgm:cxn modelId="{9E09D3A3-3D97-4060-BB42-FF39F6B6647B}" srcId="{603A029D-B8BC-4828-8455-74E9B0679987}" destId="{3733AC7C-C6E6-4209-A1AC-C75A1969265F}" srcOrd="0" destOrd="0" parTransId="{E3D9AF2F-3F5B-42B2-9037-99C9FFA2501A}" sibTransId="{BEFF5BE4-1CB0-4E0E-A968-14D669C167FF}"/>
    <dgm:cxn modelId="{94AAB096-C9B8-4660-BA96-D31F3235B573}" srcId="{603A029D-B8BC-4828-8455-74E9B0679987}" destId="{511F1B3C-2B59-41A2-94A0-26EF501D3421}" srcOrd="3" destOrd="0" parTransId="{B7452688-77CC-415C-BDF1-B37907C705B4}" sibTransId="{F4740C29-62C6-448E-AD35-B3C606CFC5FE}"/>
    <dgm:cxn modelId="{4EA15DC0-CC5F-4918-BE29-31F5CF29FEC0}" srcId="{603A029D-B8BC-4828-8455-74E9B0679987}" destId="{C52232AD-30B1-4541-B57B-82B20EB0B995}" srcOrd="1" destOrd="0" parTransId="{1ED31044-B80F-4E4B-A141-5AE361DB5270}" sibTransId="{EDCEFC9E-6231-48E3-B2A1-45149F4E3D7B}"/>
    <dgm:cxn modelId="{EDE2D0C1-BEC0-4213-A8F6-B40BADD8C1F6}" srcId="{E50C14EB-A00A-4C66-97B2-F745218C1622}" destId="{8B510823-12BF-4451-A146-283226EE016B}" srcOrd="1" destOrd="0" parTransId="{06AD1A34-EA20-4A0E-9AEC-FF9EA6510AC2}" sibTransId="{4AB888E3-2A33-4A78-A805-CB9708E26415}"/>
    <dgm:cxn modelId="{6364035B-5380-417A-9915-95EA63B3559C}" type="presOf" srcId="{511F1B3C-2B59-41A2-94A0-26EF501D3421}" destId="{9087935B-826F-43BB-9920-23EDCD05D096}" srcOrd="0" destOrd="0" presId="urn:microsoft.com/office/officeart/2005/8/layout/radial3"/>
    <dgm:cxn modelId="{6C6BF490-BD13-4F09-83BB-AEDB47DE06C3}" type="presOf" srcId="{C52232AD-30B1-4541-B57B-82B20EB0B995}" destId="{E4964BA4-D739-4A0C-B6D7-EC67821A26E6}" srcOrd="0" destOrd="0" presId="urn:microsoft.com/office/officeart/2005/8/layout/radial3"/>
    <dgm:cxn modelId="{25C54069-41EB-4630-9CC0-4FBCCCCA61DA}" srcId="{E50C14EB-A00A-4C66-97B2-F745218C1622}" destId="{603A029D-B8BC-4828-8455-74E9B0679987}" srcOrd="0" destOrd="0" parTransId="{BC3591E7-425B-43FE-8082-3BA339863C97}" sibTransId="{7EBD1706-4397-4469-9AE4-EADE3E178561}"/>
    <dgm:cxn modelId="{898E69F5-7515-4976-93DC-758BFD9CC5AF}" type="presParOf" srcId="{A2FDE533-B663-4D3C-9F25-8E125268A6FC}" destId="{6AFE652D-04EC-4E4F-B88D-9633CB4C5C12}" srcOrd="0" destOrd="0" presId="urn:microsoft.com/office/officeart/2005/8/layout/radial3"/>
    <dgm:cxn modelId="{181F76CB-8A0A-417C-95FD-A329F1D2BCCE}" type="presParOf" srcId="{6AFE652D-04EC-4E4F-B88D-9633CB4C5C12}" destId="{F2AB31EF-D11A-4A53-8D7F-6CB650E760E6}" srcOrd="0" destOrd="0" presId="urn:microsoft.com/office/officeart/2005/8/layout/radial3"/>
    <dgm:cxn modelId="{02644FFE-1AB2-4A5B-AA69-EBE9B2080263}" type="presParOf" srcId="{6AFE652D-04EC-4E4F-B88D-9633CB4C5C12}" destId="{D492184F-472A-4ADA-BE7C-5DCFF33B1191}" srcOrd="1" destOrd="0" presId="urn:microsoft.com/office/officeart/2005/8/layout/radial3"/>
    <dgm:cxn modelId="{D5528169-601E-4B3D-ADC5-8B54D6CF9718}" type="presParOf" srcId="{6AFE652D-04EC-4E4F-B88D-9633CB4C5C12}" destId="{E4964BA4-D739-4A0C-B6D7-EC67821A26E6}" srcOrd="2" destOrd="0" presId="urn:microsoft.com/office/officeart/2005/8/layout/radial3"/>
    <dgm:cxn modelId="{E67203AD-AA81-4482-AC95-A5C8A388FFAB}" type="presParOf" srcId="{6AFE652D-04EC-4E4F-B88D-9633CB4C5C12}" destId="{DF4401C3-E6FC-4F64-833E-0708063BAF72}" srcOrd="3" destOrd="0" presId="urn:microsoft.com/office/officeart/2005/8/layout/radial3"/>
    <dgm:cxn modelId="{1F1E945A-D223-49B8-86B3-C85AF66B12CF}" type="presParOf" srcId="{6AFE652D-04EC-4E4F-B88D-9633CB4C5C12}" destId="{9087935B-826F-43BB-9920-23EDCD05D096}"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8617FE-CA01-44C7-A792-07D631BBD338}">
      <dsp:nvSpPr>
        <dsp:cNvPr id="0" name=""/>
        <dsp:cNvSpPr/>
      </dsp:nvSpPr>
      <dsp:spPr>
        <a:xfrm>
          <a:off x="3778987" y="1903"/>
          <a:ext cx="1509824" cy="9813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Vision</a:t>
          </a:r>
          <a:endParaRPr lang="en-GB" sz="1900" kern="1200" dirty="0"/>
        </a:p>
      </dsp:txBody>
      <dsp:txXfrm>
        <a:off x="3826894" y="49810"/>
        <a:ext cx="1414010" cy="885571"/>
      </dsp:txXfrm>
    </dsp:sp>
    <dsp:sp modelId="{999467C1-5902-4DB2-89E6-373C6AEAB038}">
      <dsp:nvSpPr>
        <dsp:cNvPr id="0" name=""/>
        <dsp:cNvSpPr/>
      </dsp:nvSpPr>
      <dsp:spPr>
        <a:xfrm>
          <a:off x="1732215" y="492595"/>
          <a:ext cx="5603368" cy="5603368"/>
        </a:xfrm>
        <a:custGeom>
          <a:avLst/>
          <a:gdLst/>
          <a:ahLst/>
          <a:cxnLst/>
          <a:rect l="0" t="0" r="0" b="0"/>
          <a:pathLst>
            <a:path>
              <a:moveTo>
                <a:pt x="3566595" y="106439"/>
              </a:moveTo>
              <a:arcTo wR="2801684" hR="2801684" stAng="17150637" swAng="1256636"/>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B992F5A-729F-4CD9-992B-602157382E2E}">
      <dsp:nvSpPr>
        <dsp:cNvPr id="0" name=""/>
        <dsp:cNvSpPr/>
      </dsp:nvSpPr>
      <dsp:spPr>
        <a:xfrm>
          <a:off x="5969432" y="1056765"/>
          <a:ext cx="1509824" cy="9813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Strategies</a:t>
          </a:r>
          <a:endParaRPr lang="en-GB" sz="1900" kern="1200" dirty="0"/>
        </a:p>
      </dsp:txBody>
      <dsp:txXfrm>
        <a:off x="6017339" y="1104672"/>
        <a:ext cx="1414010" cy="885571"/>
      </dsp:txXfrm>
    </dsp:sp>
    <dsp:sp modelId="{26546EC3-5148-4638-A101-EC95FFC60403}">
      <dsp:nvSpPr>
        <dsp:cNvPr id="0" name=""/>
        <dsp:cNvSpPr/>
      </dsp:nvSpPr>
      <dsp:spPr>
        <a:xfrm>
          <a:off x="1732215" y="492595"/>
          <a:ext cx="5603368" cy="5603368"/>
        </a:xfrm>
        <a:custGeom>
          <a:avLst/>
          <a:gdLst/>
          <a:ahLst/>
          <a:cxnLst/>
          <a:rect l="0" t="0" r="0" b="0"/>
          <a:pathLst>
            <a:path>
              <a:moveTo>
                <a:pt x="5312328" y="1558261"/>
              </a:moveTo>
              <a:arcTo wR="2801684" hR="2801684" stAng="20019157" swAng="1726361"/>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04784B8-0AD0-41FC-A8AA-FB313BE6CC53}">
      <dsp:nvSpPr>
        <dsp:cNvPr id="0" name=""/>
        <dsp:cNvSpPr/>
      </dsp:nvSpPr>
      <dsp:spPr>
        <a:xfrm>
          <a:off x="6510427" y="3427020"/>
          <a:ext cx="1509824" cy="9813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Processes</a:t>
          </a:r>
          <a:endParaRPr lang="en-GB" sz="1900" kern="1200" dirty="0"/>
        </a:p>
      </dsp:txBody>
      <dsp:txXfrm>
        <a:off x="6558334" y="3474927"/>
        <a:ext cx="1414010" cy="885571"/>
      </dsp:txXfrm>
    </dsp:sp>
    <dsp:sp modelId="{A14C59F0-8558-44D2-A4BE-4D3C85CB6BF5}">
      <dsp:nvSpPr>
        <dsp:cNvPr id="0" name=""/>
        <dsp:cNvSpPr/>
      </dsp:nvSpPr>
      <dsp:spPr>
        <a:xfrm>
          <a:off x="1732215" y="492595"/>
          <a:ext cx="5603368" cy="5603368"/>
        </a:xfrm>
        <a:custGeom>
          <a:avLst/>
          <a:gdLst/>
          <a:ahLst/>
          <a:cxnLst/>
          <a:rect l="0" t="0" r="0" b="0"/>
          <a:pathLst>
            <a:path>
              <a:moveTo>
                <a:pt x="5367834" y="3926097"/>
              </a:moveTo>
              <a:arcTo wR="2801684" hR="2801684" stAng="1419699" swAng="1358791"/>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FEEA397-77F7-4C08-9CD9-42FC2F85CBD9}">
      <dsp:nvSpPr>
        <dsp:cNvPr id="0" name=""/>
        <dsp:cNvSpPr/>
      </dsp:nvSpPr>
      <dsp:spPr>
        <a:xfrm>
          <a:off x="4994593" y="5327817"/>
          <a:ext cx="1509824" cy="9813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Information</a:t>
          </a:r>
          <a:endParaRPr lang="en-GB" sz="1900" kern="1200" dirty="0"/>
        </a:p>
      </dsp:txBody>
      <dsp:txXfrm>
        <a:off x="5042500" y="5375724"/>
        <a:ext cx="1414010" cy="885571"/>
      </dsp:txXfrm>
    </dsp:sp>
    <dsp:sp modelId="{3863480A-A243-4484-8A18-9787E015D040}">
      <dsp:nvSpPr>
        <dsp:cNvPr id="0" name=""/>
        <dsp:cNvSpPr/>
      </dsp:nvSpPr>
      <dsp:spPr>
        <a:xfrm>
          <a:off x="1732215" y="492595"/>
          <a:ext cx="5603368" cy="5603368"/>
        </a:xfrm>
        <a:custGeom>
          <a:avLst/>
          <a:gdLst/>
          <a:ahLst/>
          <a:cxnLst/>
          <a:rect l="0" t="0" r="0" b="0"/>
          <a:pathLst>
            <a:path>
              <a:moveTo>
                <a:pt x="3253286" y="5566731"/>
              </a:moveTo>
              <a:arcTo wR="2801684" hR="2801684" stAng="4843443" swAng="1113114"/>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A949969-7623-4252-A976-938098E6C54A}">
      <dsp:nvSpPr>
        <dsp:cNvPr id="0" name=""/>
        <dsp:cNvSpPr/>
      </dsp:nvSpPr>
      <dsp:spPr>
        <a:xfrm>
          <a:off x="2563382" y="5327817"/>
          <a:ext cx="1509824" cy="9813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Technologies</a:t>
          </a:r>
          <a:endParaRPr lang="en-GB" sz="1900" kern="1200" dirty="0"/>
        </a:p>
      </dsp:txBody>
      <dsp:txXfrm>
        <a:off x="2611289" y="5375724"/>
        <a:ext cx="1414010" cy="885571"/>
      </dsp:txXfrm>
    </dsp:sp>
    <dsp:sp modelId="{34260451-92FF-4A8B-A9BD-4F2CF552596A}">
      <dsp:nvSpPr>
        <dsp:cNvPr id="0" name=""/>
        <dsp:cNvSpPr/>
      </dsp:nvSpPr>
      <dsp:spPr>
        <a:xfrm>
          <a:off x="1732215" y="492595"/>
          <a:ext cx="5603368" cy="5603368"/>
        </a:xfrm>
        <a:custGeom>
          <a:avLst/>
          <a:gdLst/>
          <a:ahLst/>
          <a:cxnLst/>
          <a:rect l="0" t="0" r="0" b="0"/>
          <a:pathLst>
            <a:path>
              <a:moveTo>
                <a:pt x="866338" y="4827485"/>
              </a:moveTo>
              <a:arcTo wR="2801684" hR="2801684" stAng="8021509" swAng="1358791"/>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68C835C-D27D-4A2F-BBE6-B0B0216D169E}">
      <dsp:nvSpPr>
        <dsp:cNvPr id="0" name=""/>
        <dsp:cNvSpPr/>
      </dsp:nvSpPr>
      <dsp:spPr>
        <a:xfrm>
          <a:off x="1047547" y="3427020"/>
          <a:ext cx="1509824" cy="9813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Organisation</a:t>
          </a:r>
          <a:endParaRPr lang="en-GB" sz="1900" kern="1200" dirty="0"/>
        </a:p>
      </dsp:txBody>
      <dsp:txXfrm>
        <a:off x="1095454" y="3474927"/>
        <a:ext cx="1414010" cy="885571"/>
      </dsp:txXfrm>
    </dsp:sp>
    <dsp:sp modelId="{49B1ECC4-0579-493C-9F3E-78817317FB28}">
      <dsp:nvSpPr>
        <dsp:cNvPr id="0" name=""/>
        <dsp:cNvSpPr/>
      </dsp:nvSpPr>
      <dsp:spPr>
        <a:xfrm>
          <a:off x="1732215" y="492595"/>
          <a:ext cx="5603368" cy="5603368"/>
        </a:xfrm>
        <a:custGeom>
          <a:avLst/>
          <a:gdLst/>
          <a:ahLst/>
          <a:cxnLst/>
          <a:rect l="0" t="0" r="0" b="0"/>
          <a:pathLst>
            <a:path>
              <a:moveTo>
                <a:pt x="2509" y="2920242"/>
              </a:moveTo>
              <a:arcTo wR="2801684" hR="2801684" stAng="10654483" swAng="1726361"/>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850994D-0338-4C09-9AD4-336BF9AE587A}">
      <dsp:nvSpPr>
        <dsp:cNvPr id="0" name=""/>
        <dsp:cNvSpPr/>
      </dsp:nvSpPr>
      <dsp:spPr>
        <a:xfrm>
          <a:off x="1588543" y="1056765"/>
          <a:ext cx="1509824" cy="9813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Skills</a:t>
          </a:r>
          <a:endParaRPr lang="en-GB" sz="1900" kern="1200" dirty="0"/>
        </a:p>
      </dsp:txBody>
      <dsp:txXfrm>
        <a:off x="1636450" y="1104672"/>
        <a:ext cx="1414010" cy="885571"/>
      </dsp:txXfrm>
    </dsp:sp>
    <dsp:sp modelId="{0A9B334F-0744-4AA2-8322-BF59A529CF5D}">
      <dsp:nvSpPr>
        <dsp:cNvPr id="0" name=""/>
        <dsp:cNvSpPr/>
      </dsp:nvSpPr>
      <dsp:spPr>
        <a:xfrm>
          <a:off x="1732215" y="492595"/>
          <a:ext cx="5603368" cy="5603368"/>
        </a:xfrm>
        <a:custGeom>
          <a:avLst/>
          <a:gdLst/>
          <a:ahLst/>
          <a:cxnLst/>
          <a:rect l="0" t="0" r="0" b="0"/>
          <a:pathLst>
            <a:path>
              <a:moveTo>
                <a:pt x="1123883" y="557933"/>
              </a:moveTo>
              <a:arcTo wR="2801684" hR="2801684" stAng="13992727" swAng="1256636"/>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9B2F5A-088E-4AB1-87D2-AD1D4D941798}">
      <dsp:nvSpPr>
        <dsp:cNvPr id="0" name=""/>
        <dsp:cNvSpPr/>
      </dsp:nvSpPr>
      <dsp:spPr>
        <a:xfrm>
          <a:off x="0" y="-11"/>
          <a:ext cx="8928992" cy="6858023"/>
        </a:xfrm>
        <a:prstGeom prst="swooshArrow">
          <a:avLst>
            <a:gd name="adj1" fmla="val 25000"/>
            <a:gd name="adj2" fmla="val 25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D25872-E146-4F1B-9906-79AC95411116}">
      <dsp:nvSpPr>
        <dsp:cNvPr id="0" name=""/>
        <dsp:cNvSpPr/>
      </dsp:nvSpPr>
      <dsp:spPr>
        <a:xfrm>
          <a:off x="879505" y="4788439"/>
          <a:ext cx="205366" cy="205366"/>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036459-B559-43CD-939F-FCC405666C90}">
      <dsp:nvSpPr>
        <dsp:cNvPr id="0" name=""/>
        <dsp:cNvSpPr/>
      </dsp:nvSpPr>
      <dsp:spPr>
        <a:xfrm>
          <a:off x="0" y="1704056"/>
          <a:ext cx="1911793" cy="831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820" tIns="0" rIns="0" bIns="0" numCol="1" spcCol="1270" anchor="t" anchorCtr="0">
          <a:noAutofit/>
        </a:bodyPr>
        <a:lstStyle/>
        <a:p>
          <a:pPr lvl="0" algn="l" defTabSz="1066800">
            <a:lnSpc>
              <a:spcPct val="90000"/>
            </a:lnSpc>
            <a:spcBef>
              <a:spcPct val="0"/>
            </a:spcBef>
            <a:spcAft>
              <a:spcPct val="35000"/>
            </a:spcAft>
          </a:pPr>
          <a:r>
            <a:rPr lang="en-GB" sz="2400" kern="1200" dirty="0" smtClean="0"/>
            <a:t>2010/ 1</a:t>
          </a:r>
          <a:endParaRPr lang="en-GB" sz="2400" kern="1200" dirty="0"/>
        </a:p>
        <a:p>
          <a:pPr marL="171450" lvl="1" indent="-171450" algn="l" defTabSz="844550">
            <a:lnSpc>
              <a:spcPct val="90000"/>
            </a:lnSpc>
            <a:spcBef>
              <a:spcPct val="0"/>
            </a:spcBef>
            <a:spcAft>
              <a:spcPct val="15000"/>
            </a:spcAft>
            <a:buChar char="••"/>
          </a:pPr>
          <a:r>
            <a:rPr lang="en-GB" sz="1900" kern="1200" smtClean="0"/>
            <a:t>Options </a:t>
          </a:r>
          <a:r>
            <a:rPr lang="en-GB" sz="1900" kern="1200" dirty="0" smtClean="0"/>
            <a:t>Appraisal</a:t>
          </a:r>
          <a:endParaRPr lang="en-GB" sz="2400" kern="1200" dirty="0"/>
        </a:p>
        <a:p>
          <a:pPr marL="171450" lvl="1" indent="-171450" algn="l" defTabSz="844550">
            <a:lnSpc>
              <a:spcPct val="90000"/>
            </a:lnSpc>
            <a:spcBef>
              <a:spcPct val="0"/>
            </a:spcBef>
            <a:spcAft>
              <a:spcPct val="15000"/>
            </a:spcAft>
            <a:buChar char="••"/>
          </a:pPr>
          <a:r>
            <a:rPr lang="en-GB" sz="1900" kern="1200" dirty="0" smtClean="0"/>
            <a:t>Developed In house</a:t>
          </a:r>
          <a:endParaRPr lang="en-GB" sz="1900" kern="1200" dirty="0"/>
        </a:p>
        <a:p>
          <a:pPr marL="171450" lvl="1" indent="-171450" algn="l" defTabSz="844550">
            <a:lnSpc>
              <a:spcPct val="90000"/>
            </a:lnSpc>
            <a:spcBef>
              <a:spcPct val="0"/>
            </a:spcBef>
            <a:spcAft>
              <a:spcPct val="15000"/>
            </a:spcAft>
            <a:buChar char="••"/>
          </a:pPr>
          <a:r>
            <a:rPr lang="en-GB" sz="1900" kern="1200" dirty="0" smtClean="0"/>
            <a:t>Enhancements</a:t>
          </a:r>
          <a:endParaRPr lang="en-GB" sz="1900" kern="1200" dirty="0"/>
        </a:p>
        <a:p>
          <a:pPr marL="171450" lvl="1" indent="-171450" algn="l" defTabSz="844550">
            <a:lnSpc>
              <a:spcPct val="90000"/>
            </a:lnSpc>
            <a:spcBef>
              <a:spcPct val="0"/>
            </a:spcBef>
            <a:spcAft>
              <a:spcPct val="15000"/>
            </a:spcAft>
            <a:buChar char="••"/>
          </a:pPr>
          <a:r>
            <a:rPr lang="en-GB" sz="1900" kern="1200" dirty="0" smtClean="0"/>
            <a:t>Experian / CI</a:t>
          </a:r>
          <a:endParaRPr lang="en-GB" sz="1900" kern="1200" dirty="0"/>
        </a:p>
        <a:p>
          <a:pPr marL="171450" lvl="1" indent="-171450" algn="l" defTabSz="844550">
            <a:lnSpc>
              <a:spcPct val="90000"/>
            </a:lnSpc>
            <a:spcBef>
              <a:spcPct val="0"/>
            </a:spcBef>
            <a:spcAft>
              <a:spcPct val="15000"/>
            </a:spcAft>
            <a:buChar char="••"/>
          </a:pPr>
          <a:r>
            <a:rPr lang="en-GB" sz="1900" kern="1200" dirty="0" smtClean="0"/>
            <a:t>Business Change</a:t>
          </a:r>
          <a:endParaRPr lang="en-GB" sz="1900" kern="1200" dirty="0"/>
        </a:p>
      </dsp:txBody>
      <dsp:txXfrm>
        <a:off x="0" y="1704056"/>
        <a:ext cx="1911793" cy="831206"/>
      </dsp:txXfrm>
    </dsp:sp>
    <dsp:sp modelId="{F4925919-4CFE-470A-A515-841F3554D165}">
      <dsp:nvSpPr>
        <dsp:cNvPr id="0" name=""/>
        <dsp:cNvSpPr/>
      </dsp:nvSpPr>
      <dsp:spPr>
        <a:xfrm>
          <a:off x="2330466" y="3490386"/>
          <a:ext cx="357159" cy="357159"/>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A220E8-A710-446C-BD7E-4194CD761406}">
      <dsp:nvSpPr>
        <dsp:cNvPr id="0" name=""/>
        <dsp:cNvSpPr/>
      </dsp:nvSpPr>
      <dsp:spPr>
        <a:xfrm>
          <a:off x="2140910" y="1507678"/>
          <a:ext cx="1875088" cy="25503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252" tIns="0" rIns="0" bIns="0" numCol="1" spcCol="1270" anchor="t" anchorCtr="0">
          <a:noAutofit/>
        </a:bodyPr>
        <a:lstStyle/>
        <a:p>
          <a:pPr lvl="0" algn="l" defTabSz="1066800">
            <a:lnSpc>
              <a:spcPct val="90000"/>
            </a:lnSpc>
            <a:spcBef>
              <a:spcPct val="0"/>
            </a:spcBef>
            <a:spcAft>
              <a:spcPct val="35000"/>
            </a:spcAft>
          </a:pPr>
          <a:r>
            <a:rPr lang="en-GB" sz="2400" kern="1200" dirty="0" smtClean="0"/>
            <a:t>2012 /3 </a:t>
          </a:r>
          <a:endParaRPr lang="en-GB" sz="2400" kern="1200" dirty="0"/>
        </a:p>
        <a:p>
          <a:pPr marL="171450" lvl="1" indent="-171450" algn="l" defTabSz="844550">
            <a:lnSpc>
              <a:spcPct val="90000"/>
            </a:lnSpc>
            <a:spcBef>
              <a:spcPct val="0"/>
            </a:spcBef>
            <a:spcAft>
              <a:spcPct val="15000"/>
            </a:spcAft>
            <a:buChar char="••"/>
          </a:pPr>
          <a:r>
            <a:rPr lang="en-GB" sz="1900" kern="1200" dirty="0" smtClean="0"/>
            <a:t>ASB Case Management</a:t>
          </a:r>
          <a:endParaRPr lang="en-GB" sz="1900" kern="1200" dirty="0"/>
        </a:p>
        <a:p>
          <a:pPr marL="171450" lvl="1" indent="-171450" algn="l" defTabSz="844550">
            <a:lnSpc>
              <a:spcPct val="90000"/>
            </a:lnSpc>
            <a:spcBef>
              <a:spcPct val="0"/>
            </a:spcBef>
            <a:spcAft>
              <a:spcPct val="15000"/>
            </a:spcAft>
            <a:buChar char="••"/>
          </a:pPr>
          <a:r>
            <a:rPr lang="en-GB" sz="1900" kern="1200" dirty="0" smtClean="0"/>
            <a:t>Workflow</a:t>
          </a:r>
          <a:endParaRPr lang="en-GB" sz="1900" kern="1200" dirty="0"/>
        </a:p>
        <a:p>
          <a:pPr marL="171450" lvl="1" indent="-171450" algn="l" defTabSz="844550">
            <a:lnSpc>
              <a:spcPct val="90000"/>
            </a:lnSpc>
            <a:spcBef>
              <a:spcPct val="0"/>
            </a:spcBef>
            <a:spcAft>
              <a:spcPct val="15000"/>
            </a:spcAft>
            <a:buChar char="••"/>
          </a:pPr>
          <a:r>
            <a:rPr lang="en-GB" sz="1900" kern="1200" dirty="0" smtClean="0"/>
            <a:t>Process Reviews</a:t>
          </a:r>
          <a:endParaRPr lang="en-GB" sz="1900" kern="1200" dirty="0"/>
        </a:p>
        <a:p>
          <a:pPr marL="171450" lvl="1" indent="-171450" algn="l" defTabSz="844550">
            <a:lnSpc>
              <a:spcPct val="90000"/>
            </a:lnSpc>
            <a:spcBef>
              <a:spcPct val="0"/>
            </a:spcBef>
            <a:spcAft>
              <a:spcPct val="15000"/>
            </a:spcAft>
            <a:buChar char="••"/>
          </a:pPr>
          <a:r>
            <a:rPr lang="en-GB" sz="1900" kern="1200" dirty="0" smtClean="0"/>
            <a:t>Roll out to all business</a:t>
          </a:r>
          <a:endParaRPr lang="en-GB" sz="1900" kern="1200" dirty="0"/>
        </a:p>
      </dsp:txBody>
      <dsp:txXfrm>
        <a:off x="2140910" y="1507678"/>
        <a:ext cx="1875088" cy="2550343"/>
      </dsp:txXfrm>
    </dsp:sp>
    <dsp:sp modelId="{71A58795-85A9-4C2B-A107-71CF389593E6}">
      <dsp:nvSpPr>
        <dsp:cNvPr id="0" name=""/>
        <dsp:cNvSpPr/>
      </dsp:nvSpPr>
      <dsp:spPr>
        <a:xfrm>
          <a:off x="4183232" y="2533868"/>
          <a:ext cx="473236" cy="473236"/>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D9489E-8C87-434E-9CDF-62AA1B07E5DC}">
      <dsp:nvSpPr>
        <dsp:cNvPr id="0" name=""/>
        <dsp:cNvSpPr/>
      </dsp:nvSpPr>
      <dsp:spPr>
        <a:xfrm>
          <a:off x="4419851" y="2770486"/>
          <a:ext cx="1875088" cy="3448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0758" tIns="0" rIns="0" bIns="0" numCol="1" spcCol="1270" anchor="t" anchorCtr="0">
          <a:noAutofit/>
        </a:bodyPr>
        <a:lstStyle/>
        <a:p>
          <a:pPr lvl="0" algn="l" defTabSz="1066800">
            <a:lnSpc>
              <a:spcPct val="90000"/>
            </a:lnSpc>
            <a:spcBef>
              <a:spcPct val="0"/>
            </a:spcBef>
            <a:spcAft>
              <a:spcPct val="35000"/>
            </a:spcAft>
          </a:pPr>
          <a:r>
            <a:rPr lang="en-GB" sz="2400" kern="1200" dirty="0" smtClean="0"/>
            <a:t>2013/4</a:t>
          </a:r>
          <a:endParaRPr lang="en-GB" sz="2400" kern="1200" dirty="0"/>
        </a:p>
        <a:p>
          <a:pPr marL="171450" lvl="1" indent="-171450" algn="l" defTabSz="844550">
            <a:lnSpc>
              <a:spcPct val="90000"/>
            </a:lnSpc>
            <a:spcBef>
              <a:spcPct val="0"/>
            </a:spcBef>
            <a:spcAft>
              <a:spcPct val="15000"/>
            </a:spcAft>
            <a:buChar char="••"/>
          </a:pPr>
          <a:r>
            <a:rPr lang="en-GB" sz="1900" kern="1200" dirty="0" smtClean="0"/>
            <a:t>Indicators</a:t>
          </a:r>
          <a:endParaRPr lang="en-GB" sz="1900" kern="1200" dirty="0"/>
        </a:p>
        <a:p>
          <a:pPr marL="171450" lvl="1" indent="-171450" algn="l" defTabSz="844550">
            <a:lnSpc>
              <a:spcPct val="90000"/>
            </a:lnSpc>
            <a:spcBef>
              <a:spcPct val="0"/>
            </a:spcBef>
            <a:spcAft>
              <a:spcPct val="15000"/>
            </a:spcAft>
            <a:buChar char="••"/>
          </a:pPr>
          <a:r>
            <a:rPr lang="en-GB" sz="1900" kern="1200" dirty="0" smtClean="0"/>
            <a:t>B2B Customers</a:t>
          </a:r>
          <a:endParaRPr lang="en-GB" sz="1900" kern="1200" dirty="0"/>
        </a:p>
        <a:p>
          <a:pPr marL="171450" lvl="1" indent="-171450" algn="l" defTabSz="844550">
            <a:lnSpc>
              <a:spcPct val="90000"/>
            </a:lnSpc>
            <a:spcBef>
              <a:spcPct val="0"/>
            </a:spcBef>
            <a:spcAft>
              <a:spcPct val="15000"/>
            </a:spcAft>
            <a:buChar char="••"/>
          </a:pPr>
          <a:r>
            <a:rPr lang="en-GB" sz="1900" kern="1200" dirty="0" smtClean="0"/>
            <a:t>Shared Ownership Process</a:t>
          </a:r>
          <a:endParaRPr lang="en-GB" sz="1900" kern="1200" dirty="0"/>
        </a:p>
        <a:p>
          <a:pPr marL="171450" lvl="1" indent="-171450" algn="l" defTabSz="844550">
            <a:lnSpc>
              <a:spcPct val="90000"/>
            </a:lnSpc>
            <a:spcBef>
              <a:spcPct val="0"/>
            </a:spcBef>
            <a:spcAft>
              <a:spcPct val="15000"/>
            </a:spcAft>
            <a:buChar char="••"/>
          </a:pPr>
          <a:r>
            <a:rPr lang="en-GB" sz="1900" kern="1200" dirty="0" smtClean="0"/>
            <a:t>Complaints Process</a:t>
          </a:r>
          <a:endParaRPr lang="en-GB" sz="1900" kern="1200" dirty="0"/>
        </a:p>
        <a:p>
          <a:pPr marL="171450" lvl="1" indent="-171450" algn="l" defTabSz="844550">
            <a:lnSpc>
              <a:spcPct val="90000"/>
            </a:lnSpc>
            <a:spcBef>
              <a:spcPct val="0"/>
            </a:spcBef>
            <a:spcAft>
              <a:spcPct val="15000"/>
            </a:spcAft>
            <a:buChar char="••"/>
          </a:pPr>
          <a:r>
            <a:rPr lang="en-GB" sz="1900" kern="1200" dirty="0" smtClean="0"/>
            <a:t>ICO Audit</a:t>
          </a:r>
          <a:endParaRPr lang="en-GB" sz="1900" kern="1200" dirty="0"/>
        </a:p>
      </dsp:txBody>
      <dsp:txXfrm>
        <a:off x="4419851" y="2770486"/>
        <a:ext cx="1875088" cy="3448823"/>
      </dsp:txXfrm>
    </dsp:sp>
    <dsp:sp modelId="{B0BAD5E7-9D14-419E-83C0-69D8B2CBBE11}">
      <dsp:nvSpPr>
        <dsp:cNvPr id="0" name=""/>
        <dsp:cNvSpPr/>
      </dsp:nvSpPr>
      <dsp:spPr>
        <a:xfrm>
          <a:off x="6201184" y="1901026"/>
          <a:ext cx="633958" cy="63395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DDA4C4-DC4C-4B44-B814-6AE2B3FE6D98}">
      <dsp:nvSpPr>
        <dsp:cNvPr id="0" name=""/>
        <dsp:cNvSpPr/>
      </dsp:nvSpPr>
      <dsp:spPr>
        <a:xfrm>
          <a:off x="6518164" y="2218005"/>
          <a:ext cx="1875088" cy="4001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921" tIns="0" rIns="0" bIns="0" numCol="1" spcCol="1270" anchor="t" anchorCtr="0">
          <a:noAutofit/>
        </a:bodyPr>
        <a:lstStyle/>
        <a:p>
          <a:pPr lvl="0" algn="l" defTabSz="1066800">
            <a:lnSpc>
              <a:spcPct val="90000"/>
            </a:lnSpc>
            <a:spcBef>
              <a:spcPct val="0"/>
            </a:spcBef>
            <a:spcAft>
              <a:spcPct val="35000"/>
            </a:spcAft>
          </a:pPr>
          <a:r>
            <a:rPr lang="en-GB" sz="2400" kern="1200" dirty="0" smtClean="0"/>
            <a:t>2014/5</a:t>
          </a:r>
          <a:endParaRPr lang="en-GB" sz="2400" kern="1200" dirty="0"/>
        </a:p>
        <a:p>
          <a:pPr marL="171450" lvl="1" indent="-171450" algn="l" defTabSz="844550">
            <a:lnSpc>
              <a:spcPct val="90000"/>
            </a:lnSpc>
            <a:spcBef>
              <a:spcPct val="0"/>
            </a:spcBef>
            <a:spcAft>
              <a:spcPct val="15000"/>
            </a:spcAft>
            <a:buChar char="••"/>
          </a:pPr>
          <a:r>
            <a:rPr lang="en-GB" sz="1900" kern="1200" dirty="0" smtClean="0"/>
            <a:t>Helena Extra</a:t>
          </a:r>
          <a:endParaRPr lang="en-GB" sz="1900" kern="1200" dirty="0"/>
        </a:p>
        <a:p>
          <a:pPr marL="171450" lvl="1" indent="-171450" algn="l" defTabSz="844550">
            <a:lnSpc>
              <a:spcPct val="90000"/>
            </a:lnSpc>
            <a:spcBef>
              <a:spcPct val="0"/>
            </a:spcBef>
            <a:spcAft>
              <a:spcPct val="15000"/>
            </a:spcAft>
            <a:buChar char="••"/>
          </a:pPr>
          <a:r>
            <a:rPr lang="en-GB" sz="1900" kern="1200" dirty="0" smtClean="0"/>
            <a:t>Total  Mobile Integration</a:t>
          </a:r>
          <a:endParaRPr lang="en-GB" sz="1900" kern="1200" dirty="0"/>
        </a:p>
        <a:p>
          <a:pPr marL="171450" lvl="1" indent="-171450" algn="l" defTabSz="844550">
            <a:lnSpc>
              <a:spcPct val="90000"/>
            </a:lnSpc>
            <a:spcBef>
              <a:spcPct val="0"/>
            </a:spcBef>
            <a:spcAft>
              <a:spcPct val="15000"/>
            </a:spcAft>
            <a:buChar char="••"/>
          </a:pPr>
          <a:r>
            <a:rPr lang="en-GB" sz="1900" kern="1200" dirty="0" smtClean="0"/>
            <a:t>Data Audit</a:t>
          </a:r>
        </a:p>
        <a:p>
          <a:pPr marL="171450" lvl="1" indent="-171450" algn="l" defTabSz="844550">
            <a:lnSpc>
              <a:spcPct val="90000"/>
            </a:lnSpc>
            <a:spcBef>
              <a:spcPct val="0"/>
            </a:spcBef>
            <a:spcAft>
              <a:spcPct val="15000"/>
            </a:spcAft>
            <a:buChar char="••"/>
          </a:pPr>
          <a:endParaRPr lang="en-GB" sz="1900" kern="1200" dirty="0"/>
        </a:p>
      </dsp:txBody>
      <dsp:txXfrm>
        <a:off x="6518164" y="2218005"/>
        <a:ext cx="1875088" cy="40013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775794-AF06-4373-8483-E51130351F7C}">
      <dsp:nvSpPr>
        <dsp:cNvPr id="0" name=""/>
        <dsp:cNvSpPr/>
      </dsp:nvSpPr>
      <dsp:spPr>
        <a:xfrm>
          <a:off x="617219" y="0"/>
          <a:ext cx="6995160" cy="4525963"/>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7356C1-3597-4606-B3F8-AC7559FBB07A}">
      <dsp:nvSpPr>
        <dsp:cNvPr id="0" name=""/>
        <dsp:cNvSpPr/>
      </dsp:nvSpPr>
      <dsp:spPr>
        <a:xfrm>
          <a:off x="3264" y="1357788"/>
          <a:ext cx="1959025" cy="1810385"/>
        </a:xfrm>
        <a:prstGeom prst="round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dirty="0" smtClean="0"/>
            <a:t>Project</a:t>
          </a:r>
          <a:r>
            <a:rPr lang="en-GB" sz="2400" kern="1200" baseline="0" dirty="0" smtClean="0"/>
            <a:t> Initiation</a:t>
          </a:r>
          <a:endParaRPr lang="en-GB" sz="2400" kern="1200" dirty="0"/>
        </a:p>
        <a:p>
          <a:pPr marL="171450" lvl="1" indent="-171450" algn="l" defTabSz="844550">
            <a:lnSpc>
              <a:spcPct val="90000"/>
            </a:lnSpc>
            <a:spcBef>
              <a:spcPct val="0"/>
            </a:spcBef>
            <a:spcAft>
              <a:spcPct val="15000"/>
            </a:spcAft>
            <a:buChar char="••"/>
          </a:pPr>
          <a:r>
            <a:rPr lang="en-GB" sz="1900" kern="1200" dirty="0" smtClean="0"/>
            <a:t>Jun 2013</a:t>
          </a:r>
          <a:endParaRPr lang="en-GB" sz="1900" kern="1200" dirty="0"/>
        </a:p>
      </dsp:txBody>
      <dsp:txXfrm>
        <a:off x="91640" y="1446164"/>
        <a:ext cx="1782273" cy="1633633"/>
      </dsp:txXfrm>
    </dsp:sp>
    <dsp:sp modelId="{2E5C97E4-AE70-46A6-9DC7-DC00E538C7BE}">
      <dsp:nvSpPr>
        <dsp:cNvPr id="0" name=""/>
        <dsp:cNvSpPr/>
      </dsp:nvSpPr>
      <dsp:spPr>
        <a:xfrm>
          <a:off x="2091279" y="1357788"/>
          <a:ext cx="1959025" cy="1810385"/>
        </a:xfrm>
        <a:prstGeom prst="roundRect">
          <a:avLst/>
        </a:prstGeom>
        <a:solidFill>
          <a:schemeClr val="accent2">
            <a:shade val="80000"/>
            <a:hueOff val="-11957"/>
            <a:satOff val="-1341"/>
            <a:lumOff val="85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dirty="0" smtClean="0"/>
            <a:t>Business Change</a:t>
          </a:r>
          <a:endParaRPr lang="en-GB" sz="2400" kern="1200" dirty="0"/>
        </a:p>
        <a:p>
          <a:pPr marL="171450" lvl="1" indent="-171450" algn="l" defTabSz="844550">
            <a:lnSpc>
              <a:spcPct val="90000"/>
            </a:lnSpc>
            <a:spcBef>
              <a:spcPct val="0"/>
            </a:spcBef>
            <a:spcAft>
              <a:spcPct val="15000"/>
            </a:spcAft>
            <a:buChar char="••"/>
          </a:pPr>
          <a:r>
            <a:rPr lang="en-GB" sz="1900" kern="1200" smtClean="0"/>
            <a:t>Dec 2013</a:t>
          </a:r>
          <a:endParaRPr lang="en-GB" sz="1900" kern="1200" dirty="0"/>
        </a:p>
      </dsp:txBody>
      <dsp:txXfrm>
        <a:off x="2179655" y="1446164"/>
        <a:ext cx="1782273" cy="1633633"/>
      </dsp:txXfrm>
    </dsp:sp>
    <dsp:sp modelId="{AACD92EE-2C6E-4CB2-960B-0964A2522B0A}">
      <dsp:nvSpPr>
        <dsp:cNvPr id="0" name=""/>
        <dsp:cNvSpPr/>
      </dsp:nvSpPr>
      <dsp:spPr>
        <a:xfrm>
          <a:off x="4179294" y="1357788"/>
          <a:ext cx="1959025" cy="1810385"/>
        </a:xfrm>
        <a:prstGeom prst="roundRect">
          <a:avLst/>
        </a:prstGeom>
        <a:solidFill>
          <a:schemeClr val="accent2">
            <a:shade val="80000"/>
            <a:hueOff val="-23915"/>
            <a:satOff val="-2683"/>
            <a:lumOff val="171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dirty="0" smtClean="0"/>
            <a:t>Specification</a:t>
          </a:r>
          <a:endParaRPr lang="en-GB" sz="2400" kern="1200" dirty="0"/>
        </a:p>
        <a:p>
          <a:pPr marL="171450" lvl="1" indent="-171450" algn="l" defTabSz="844550">
            <a:lnSpc>
              <a:spcPct val="90000"/>
            </a:lnSpc>
            <a:spcBef>
              <a:spcPct val="0"/>
            </a:spcBef>
            <a:spcAft>
              <a:spcPct val="15000"/>
            </a:spcAft>
            <a:buChar char="••"/>
          </a:pPr>
          <a:r>
            <a:rPr lang="en-GB" sz="1900" kern="1200" dirty="0" smtClean="0"/>
            <a:t>Apr 2014</a:t>
          </a:r>
          <a:endParaRPr lang="en-GB" sz="1900" kern="1200" dirty="0"/>
        </a:p>
      </dsp:txBody>
      <dsp:txXfrm>
        <a:off x="4267670" y="1446164"/>
        <a:ext cx="1782273" cy="1633633"/>
      </dsp:txXfrm>
    </dsp:sp>
    <dsp:sp modelId="{B329129C-E813-4557-B7B6-3536BE31DBFC}">
      <dsp:nvSpPr>
        <dsp:cNvPr id="0" name=""/>
        <dsp:cNvSpPr/>
      </dsp:nvSpPr>
      <dsp:spPr>
        <a:xfrm>
          <a:off x="6267309" y="1357788"/>
          <a:ext cx="1959025" cy="1810385"/>
        </a:xfrm>
        <a:prstGeom prst="roundRect">
          <a:avLst/>
        </a:prstGeom>
        <a:solidFill>
          <a:schemeClr val="accent2">
            <a:shade val="80000"/>
            <a:hueOff val="-35872"/>
            <a:satOff val="-4024"/>
            <a:lumOff val="256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GB" sz="2400" kern="1200" dirty="0" smtClean="0"/>
            <a:t>Sustain and Success?</a:t>
          </a:r>
          <a:endParaRPr lang="en-GB" sz="2400" kern="1200" dirty="0"/>
        </a:p>
        <a:p>
          <a:pPr marL="171450" lvl="1" indent="-171450" algn="l" defTabSz="844550">
            <a:lnSpc>
              <a:spcPct val="90000"/>
            </a:lnSpc>
            <a:spcBef>
              <a:spcPct val="0"/>
            </a:spcBef>
            <a:spcAft>
              <a:spcPct val="15000"/>
            </a:spcAft>
            <a:buChar char="••"/>
          </a:pPr>
          <a:r>
            <a:rPr lang="en-GB" sz="1900" kern="1200" dirty="0" smtClean="0"/>
            <a:t>Jan 2015</a:t>
          </a:r>
          <a:endParaRPr lang="en-GB" sz="1900" kern="1200" dirty="0"/>
        </a:p>
      </dsp:txBody>
      <dsp:txXfrm>
        <a:off x="6355685" y="1446164"/>
        <a:ext cx="1782273" cy="16336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290E35-F1C8-4D6D-A2FD-542811FA40AD}">
      <dsp:nvSpPr>
        <dsp:cNvPr id="0" name=""/>
        <dsp:cNvSpPr/>
      </dsp:nvSpPr>
      <dsp:spPr>
        <a:xfrm>
          <a:off x="3330883" y="2302183"/>
          <a:ext cx="1339232" cy="1339232"/>
        </a:xfrm>
        <a:prstGeom prst="ellipse">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smtClean="0"/>
            <a:t>Sustain</a:t>
          </a:r>
          <a:endParaRPr lang="en-GB" sz="2400" kern="1200" dirty="0"/>
        </a:p>
      </dsp:txBody>
      <dsp:txXfrm>
        <a:off x="3527009" y="2498309"/>
        <a:ext cx="946980" cy="946980"/>
      </dsp:txXfrm>
    </dsp:sp>
    <dsp:sp modelId="{7165895C-512C-444B-8690-079B53B42D64}">
      <dsp:nvSpPr>
        <dsp:cNvPr id="0" name=""/>
        <dsp:cNvSpPr/>
      </dsp:nvSpPr>
      <dsp:spPr>
        <a:xfrm rot="16200000">
          <a:off x="3530814" y="1817433"/>
          <a:ext cx="939370" cy="30128"/>
        </a:xfrm>
        <a:custGeom>
          <a:avLst/>
          <a:gdLst/>
          <a:ahLst/>
          <a:cxnLst/>
          <a:rect l="0" t="0" r="0" b="0"/>
          <a:pathLst>
            <a:path>
              <a:moveTo>
                <a:pt x="0" y="15064"/>
              </a:moveTo>
              <a:lnTo>
                <a:pt x="939370" y="15064"/>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977015" y="1809013"/>
        <a:ext cx="46968" cy="46968"/>
      </dsp:txXfrm>
    </dsp:sp>
    <dsp:sp modelId="{3D17FFB0-7195-4D3E-810A-F2FB17AEB9E3}">
      <dsp:nvSpPr>
        <dsp:cNvPr id="0" name=""/>
        <dsp:cNvSpPr/>
      </dsp:nvSpPr>
      <dsp:spPr>
        <a:xfrm>
          <a:off x="3330883" y="23579"/>
          <a:ext cx="1339232" cy="1339232"/>
        </a:xfrm>
        <a:prstGeom prst="ellipse">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GB" sz="1300" kern="1200"/>
            <a:t>Case Management</a:t>
          </a:r>
        </a:p>
      </dsp:txBody>
      <dsp:txXfrm>
        <a:off x="3527009" y="219705"/>
        <a:ext cx="946980" cy="946980"/>
      </dsp:txXfrm>
    </dsp:sp>
    <dsp:sp modelId="{40879013-EC71-4B8F-9060-0F63FC90E5C3}">
      <dsp:nvSpPr>
        <dsp:cNvPr id="0" name=""/>
        <dsp:cNvSpPr/>
      </dsp:nvSpPr>
      <dsp:spPr>
        <a:xfrm rot="18900000">
          <a:off x="4336422" y="2151127"/>
          <a:ext cx="939370" cy="30128"/>
        </a:xfrm>
        <a:custGeom>
          <a:avLst/>
          <a:gdLst/>
          <a:ahLst/>
          <a:cxnLst/>
          <a:rect l="0" t="0" r="0" b="0"/>
          <a:pathLst>
            <a:path>
              <a:moveTo>
                <a:pt x="0" y="15064"/>
              </a:moveTo>
              <a:lnTo>
                <a:pt x="939370" y="15064"/>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782623" y="2142707"/>
        <a:ext cx="46968" cy="46968"/>
      </dsp:txXfrm>
    </dsp:sp>
    <dsp:sp modelId="{BF3F7183-EDCA-426E-AEB2-ACACFCC732B2}">
      <dsp:nvSpPr>
        <dsp:cNvPr id="0" name=""/>
        <dsp:cNvSpPr/>
      </dsp:nvSpPr>
      <dsp:spPr>
        <a:xfrm>
          <a:off x="4942099" y="690967"/>
          <a:ext cx="1339232" cy="1339232"/>
        </a:xfrm>
        <a:prstGeom prst="ellipse">
          <a:avLst/>
        </a:prstGeom>
        <a:solidFill>
          <a:schemeClr val="accent2">
            <a:shade val="80000"/>
            <a:hueOff val="-5125"/>
            <a:satOff val="-575"/>
            <a:lumOff val="36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GB" sz="1300" kern="1200"/>
            <a:t>Suite of Reports</a:t>
          </a:r>
        </a:p>
      </dsp:txBody>
      <dsp:txXfrm>
        <a:off x="5138225" y="887093"/>
        <a:ext cx="946980" cy="946980"/>
      </dsp:txXfrm>
    </dsp:sp>
    <dsp:sp modelId="{D00A0584-F824-4070-A42F-393E34EF0267}">
      <dsp:nvSpPr>
        <dsp:cNvPr id="0" name=""/>
        <dsp:cNvSpPr/>
      </dsp:nvSpPr>
      <dsp:spPr>
        <a:xfrm>
          <a:off x="4670116" y="2956735"/>
          <a:ext cx="939370" cy="30128"/>
        </a:xfrm>
        <a:custGeom>
          <a:avLst/>
          <a:gdLst/>
          <a:ahLst/>
          <a:cxnLst/>
          <a:rect l="0" t="0" r="0" b="0"/>
          <a:pathLst>
            <a:path>
              <a:moveTo>
                <a:pt x="0" y="15064"/>
              </a:moveTo>
              <a:lnTo>
                <a:pt x="939370" y="15064"/>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116317" y="2948315"/>
        <a:ext cx="46968" cy="46968"/>
      </dsp:txXfrm>
    </dsp:sp>
    <dsp:sp modelId="{B1968A5F-409B-4920-A452-078DD255DBCE}">
      <dsp:nvSpPr>
        <dsp:cNvPr id="0" name=""/>
        <dsp:cNvSpPr/>
      </dsp:nvSpPr>
      <dsp:spPr>
        <a:xfrm>
          <a:off x="5609487" y="2302183"/>
          <a:ext cx="1339232" cy="1339232"/>
        </a:xfrm>
        <a:prstGeom prst="ellipse">
          <a:avLst/>
        </a:prstGeom>
        <a:solidFill>
          <a:schemeClr val="accent2">
            <a:shade val="80000"/>
            <a:hueOff val="-10249"/>
            <a:satOff val="-1150"/>
            <a:lumOff val="73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GB" sz="1300" kern="1200" dirty="0" smtClean="0"/>
            <a:t>Security / Visibility</a:t>
          </a:r>
          <a:endParaRPr lang="en-GB" sz="1300" kern="1200" dirty="0"/>
        </a:p>
      </dsp:txBody>
      <dsp:txXfrm>
        <a:off x="5805613" y="2498309"/>
        <a:ext cx="946980" cy="946980"/>
      </dsp:txXfrm>
    </dsp:sp>
    <dsp:sp modelId="{21095999-8DD5-41BE-A0BA-20BC6BAAC27A}">
      <dsp:nvSpPr>
        <dsp:cNvPr id="0" name=""/>
        <dsp:cNvSpPr/>
      </dsp:nvSpPr>
      <dsp:spPr>
        <a:xfrm rot="2700000">
          <a:off x="4336422" y="3762343"/>
          <a:ext cx="939370" cy="30128"/>
        </a:xfrm>
        <a:custGeom>
          <a:avLst/>
          <a:gdLst/>
          <a:ahLst/>
          <a:cxnLst/>
          <a:rect l="0" t="0" r="0" b="0"/>
          <a:pathLst>
            <a:path>
              <a:moveTo>
                <a:pt x="0" y="15064"/>
              </a:moveTo>
              <a:lnTo>
                <a:pt x="939370" y="15064"/>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782623" y="3753923"/>
        <a:ext cx="46968" cy="46968"/>
      </dsp:txXfrm>
    </dsp:sp>
    <dsp:sp modelId="{2BFB7EDD-CAB0-4517-9016-1443E506A6AD}">
      <dsp:nvSpPr>
        <dsp:cNvPr id="0" name=""/>
        <dsp:cNvSpPr/>
      </dsp:nvSpPr>
      <dsp:spPr>
        <a:xfrm>
          <a:off x="4942099" y="3913399"/>
          <a:ext cx="1339232" cy="1339232"/>
        </a:xfrm>
        <a:prstGeom prst="ellipse">
          <a:avLst/>
        </a:prstGeom>
        <a:solidFill>
          <a:schemeClr val="accent2">
            <a:shade val="80000"/>
            <a:hueOff val="-15374"/>
            <a:satOff val="-1725"/>
            <a:lumOff val="110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GB" sz="1300" kern="1200" dirty="0"/>
            <a:t>Total Mobile / </a:t>
          </a:r>
          <a:r>
            <a:rPr lang="en-GB" sz="1300" kern="1200" dirty="0" smtClean="0"/>
            <a:t>integrated Forms</a:t>
          </a:r>
          <a:endParaRPr lang="en-GB" sz="1300" kern="1200" dirty="0"/>
        </a:p>
      </dsp:txBody>
      <dsp:txXfrm>
        <a:off x="5138225" y="4109525"/>
        <a:ext cx="946980" cy="946980"/>
      </dsp:txXfrm>
    </dsp:sp>
    <dsp:sp modelId="{D12C9799-D5B1-4E3E-8063-FE5F5F9082E7}">
      <dsp:nvSpPr>
        <dsp:cNvPr id="0" name=""/>
        <dsp:cNvSpPr/>
      </dsp:nvSpPr>
      <dsp:spPr>
        <a:xfrm rot="5400000">
          <a:off x="3530814" y="4096037"/>
          <a:ext cx="939370" cy="30128"/>
        </a:xfrm>
        <a:custGeom>
          <a:avLst/>
          <a:gdLst/>
          <a:ahLst/>
          <a:cxnLst/>
          <a:rect l="0" t="0" r="0" b="0"/>
          <a:pathLst>
            <a:path>
              <a:moveTo>
                <a:pt x="0" y="15064"/>
              </a:moveTo>
              <a:lnTo>
                <a:pt x="939370" y="15064"/>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977015" y="4087617"/>
        <a:ext cx="46968" cy="46968"/>
      </dsp:txXfrm>
    </dsp:sp>
    <dsp:sp modelId="{E2D0650C-2505-4C8D-A571-28E1E406039C}">
      <dsp:nvSpPr>
        <dsp:cNvPr id="0" name=""/>
        <dsp:cNvSpPr/>
      </dsp:nvSpPr>
      <dsp:spPr>
        <a:xfrm>
          <a:off x="3330883" y="4580787"/>
          <a:ext cx="1339232" cy="1339232"/>
        </a:xfrm>
        <a:prstGeom prst="ellipse">
          <a:avLst/>
        </a:prstGeom>
        <a:solidFill>
          <a:schemeClr val="accent2">
            <a:shade val="80000"/>
            <a:hueOff val="-20498"/>
            <a:satOff val="-2299"/>
            <a:lumOff val="1467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GB" sz="1300" kern="1200"/>
            <a:t>CRM Indicators</a:t>
          </a:r>
        </a:p>
      </dsp:txBody>
      <dsp:txXfrm>
        <a:off x="3527009" y="4776913"/>
        <a:ext cx="946980" cy="946980"/>
      </dsp:txXfrm>
    </dsp:sp>
    <dsp:sp modelId="{2386A67B-B323-40E7-A308-330735E3A590}">
      <dsp:nvSpPr>
        <dsp:cNvPr id="0" name=""/>
        <dsp:cNvSpPr/>
      </dsp:nvSpPr>
      <dsp:spPr>
        <a:xfrm rot="8100000">
          <a:off x="2725206" y="3762343"/>
          <a:ext cx="939370" cy="30128"/>
        </a:xfrm>
        <a:custGeom>
          <a:avLst/>
          <a:gdLst/>
          <a:ahLst/>
          <a:cxnLst/>
          <a:rect l="0" t="0" r="0" b="0"/>
          <a:pathLst>
            <a:path>
              <a:moveTo>
                <a:pt x="0" y="15064"/>
              </a:moveTo>
              <a:lnTo>
                <a:pt x="939370" y="15064"/>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3171407" y="3753923"/>
        <a:ext cx="46968" cy="46968"/>
      </dsp:txXfrm>
    </dsp:sp>
    <dsp:sp modelId="{44D2BD4D-F3DC-471E-9530-15FDB5F3093A}">
      <dsp:nvSpPr>
        <dsp:cNvPr id="0" name=""/>
        <dsp:cNvSpPr/>
      </dsp:nvSpPr>
      <dsp:spPr>
        <a:xfrm>
          <a:off x="1719667" y="3913399"/>
          <a:ext cx="1339232" cy="1339232"/>
        </a:xfrm>
        <a:prstGeom prst="ellipse">
          <a:avLst/>
        </a:prstGeom>
        <a:solidFill>
          <a:schemeClr val="accent2">
            <a:shade val="80000"/>
            <a:hueOff val="-25623"/>
            <a:satOff val="-2874"/>
            <a:lumOff val="18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GB" sz="1300" kern="1200"/>
            <a:t>Admin Module</a:t>
          </a:r>
        </a:p>
      </dsp:txBody>
      <dsp:txXfrm>
        <a:off x="1915793" y="4109525"/>
        <a:ext cx="946980" cy="946980"/>
      </dsp:txXfrm>
    </dsp:sp>
    <dsp:sp modelId="{9B0FC6AB-5DC8-41FC-8767-649B0B171495}">
      <dsp:nvSpPr>
        <dsp:cNvPr id="0" name=""/>
        <dsp:cNvSpPr/>
      </dsp:nvSpPr>
      <dsp:spPr>
        <a:xfrm rot="10800000">
          <a:off x="2391512" y="2956735"/>
          <a:ext cx="939370" cy="30128"/>
        </a:xfrm>
        <a:custGeom>
          <a:avLst/>
          <a:gdLst/>
          <a:ahLst/>
          <a:cxnLst/>
          <a:rect l="0" t="0" r="0" b="0"/>
          <a:pathLst>
            <a:path>
              <a:moveTo>
                <a:pt x="0" y="15064"/>
              </a:moveTo>
              <a:lnTo>
                <a:pt x="939370" y="15064"/>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837713" y="2948315"/>
        <a:ext cx="46968" cy="46968"/>
      </dsp:txXfrm>
    </dsp:sp>
    <dsp:sp modelId="{D2A824F7-A925-4337-9B0D-ECABFB08C11D}">
      <dsp:nvSpPr>
        <dsp:cNvPr id="0" name=""/>
        <dsp:cNvSpPr/>
      </dsp:nvSpPr>
      <dsp:spPr>
        <a:xfrm>
          <a:off x="1052279" y="2302183"/>
          <a:ext cx="1339232" cy="1339232"/>
        </a:xfrm>
        <a:prstGeom prst="ellipse">
          <a:avLst/>
        </a:prstGeom>
        <a:solidFill>
          <a:schemeClr val="accent2">
            <a:shade val="80000"/>
            <a:hueOff val="-30747"/>
            <a:satOff val="-3449"/>
            <a:lumOff val="2201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l" defTabSz="577850">
            <a:lnSpc>
              <a:spcPct val="90000"/>
            </a:lnSpc>
            <a:spcBef>
              <a:spcPct val="0"/>
            </a:spcBef>
            <a:spcAft>
              <a:spcPct val="35000"/>
            </a:spcAft>
          </a:pPr>
          <a:r>
            <a:rPr lang="en-GB" sz="1300" kern="1200" dirty="0"/>
            <a:t>Replace Systems</a:t>
          </a:r>
        </a:p>
        <a:p>
          <a:pPr marL="57150" lvl="1" indent="-57150" algn="l" defTabSz="444500">
            <a:lnSpc>
              <a:spcPct val="90000"/>
            </a:lnSpc>
            <a:spcBef>
              <a:spcPct val="0"/>
            </a:spcBef>
            <a:spcAft>
              <a:spcPct val="15000"/>
            </a:spcAft>
            <a:buChar char="••"/>
          </a:pPr>
          <a:r>
            <a:rPr lang="en-GB" sz="1000" kern="1200"/>
            <a:t>Wroses</a:t>
          </a:r>
        </a:p>
        <a:p>
          <a:pPr marL="57150" lvl="1" indent="-57150" algn="l" defTabSz="444500">
            <a:lnSpc>
              <a:spcPct val="90000"/>
            </a:lnSpc>
            <a:spcBef>
              <a:spcPct val="0"/>
            </a:spcBef>
            <a:spcAft>
              <a:spcPct val="15000"/>
            </a:spcAft>
            <a:buChar char="••"/>
          </a:pPr>
          <a:r>
            <a:rPr lang="en-GB" sz="1000" kern="1200" dirty="0"/>
            <a:t>Titan</a:t>
          </a:r>
        </a:p>
        <a:p>
          <a:pPr marL="57150" lvl="1" indent="-57150" algn="l" defTabSz="444500">
            <a:lnSpc>
              <a:spcPct val="90000"/>
            </a:lnSpc>
            <a:spcBef>
              <a:spcPct val="0"/>
            </a:spcBef>
            <a:spcAft>
              <a:spcPct val="15000"/>
            </a:spcAft>
            <a:buChar char="••"/>
          </a:pPr>
          <a:r>
            <a:rPr lang="en-GB" sz="1000" kern="1200" dirty="0" smtClean="0"/>
            <a:t>Excel</a:t>
          </a:r>
          <a:endParaRPr lang="en-GB" sz="1000" kern="1200" dirty="0"/>
        </a:p>
      </dsp:txBody>
      <dsp:txXfrm>
        <a:off x="1248405" y="2498309"/>
        <a:ext cx="946980" cy="946980"/>
      </dsp:txXfrm>
    </dsp:sp>
    <dsp:sp modelId="{435D1DBD-F86D-4B27-A930-75C2801CF97C}">
      <dsp:nvSpPr>
        <dsp:cNvPr id="0" name=""/>
        <dsp:cNvSpPr/>
      </dsp:nvSpPr>
      <dsp:spPr>
        <a:xfrm rot="13500000">
          <a:off x="2725206" y="2151127"/>
          <a:ext cx="939370" cy="30128"/>
        </a:xfrm>
        <a:custGeom>
          <a:avLst/>
          <a:gdLst/>
          <a:ahLst/>
          <a:cxnLst/>
          <a:rect l="0" t="0" r="0" b="0"/>
          <a:pathLst>
            <a:path>
              <a:moveTo>
                <a:pt x="0" y="15064"/>
              </a:moveTo>
              <a:lnTo>
                <a:pt x="939370" y="15064"/>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3171407" y="2142707"/>
        <a:ext cx="46968" cy="46968"/>
      </dsp:txXfrm>
    </dsp:sp>
    <dsp:sp modelId="{4EBBEB82-B9B2-4CA9-BC75-ACCC891D7A24}">
      <dsp:nvSpPr>
        <dsp:cNvPr id="0" name=""/>
        <dsp:cNvSpPr/>
      </dsp:nvSpPr>
      <dsp:spPr>
        <a:xfrm>
          <a:off x="1719667" y="690967"/>
          <a:ext cx="1339232" cy="1339232"/>
        </a:xfrm>
        <a:prstGeom prst="ellipse">
          <a:avLst/>
        </a:prstGeom>
        <a:solidFill>
          <a:schemeClr val="accent2">
            <a:shade val="80000"/>
            <a:hueOff val="-35872"/>
            <a:satOff val="-4024"/>
            <a:lumOff val="256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GB" sz="1300" kern="1200" dirty="0"/>
            <a:t>Customer Insight and Propensity Models</a:t>
          </a:r>
        </a:p>
      </dsp:txBody>
      <dsp:txXfrm>
        <a:off x="1915793" y="887093"/>
        <a:ext cx="946980" cy="9469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DC9183-C86F-4A3E-B8D6-91A3C0A2A7CA}">
      <dsp:nvSpPr>
        <dsp:cNvPr id="0" name=""/>
        <dsp:cNvSpPr/>
      </dsp:nvSpPr>
      <dsp:spPr>
        <a:xfrm rot="5400000">
          <a:off x="1171403" y="1082108"/>
          <a:ext cx="941742" cy="1072140"/>
        </a:xfrm>
        <a:prstGeom prst="bentUpArrow">
          <a:avLst>
            <a:gd name="adj1" fmla="val 32840"/>
            <a:gd name="adj2" fmla="val 25000"/>
            <a:gd name="adj3" fmla="val 35780"/>
          </a:avLst>
        </a:prstGeom>
        <a:solidFill>
          <a:schemeClr val="accent2">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AFD2012-717E-40A0-BA27-79A8926961E3}">
      <dsp:nvSpPr>
        <dsp:cNvPr id="0" name=""/>
        <dsp:cNvSpPr/>
      </dsp:nvSpPr>
      <dsp:spPr>
        <a:xfrm>
          <a:off x="921898" y="38167"/>
          <a:ext cx="1585340" cy="1109686"/>
        </a:xfrm>
        <a:prstGeom prst="roundRect">
          <a:avLst>
            <a:gd name="adj" fmla="val 166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Assessments</a:t>
          </a:r>
          <a:endParaRPr lang="en-GB" sz="1800" kern="1200" dirty="0"/>
        </a:p>
      </dsp:txBody>
      <dsp:txXfrm>
        <a:off x="976078" y="92347"/>
        <a:ext cx="1476980" cy="1001326"/>
      </dsp:txXfrm>
    </dsp:sp>
    <dsp:sp modelId="{BD095F32-785F-454B-8841-E41C64AC6838}">
      <dsp:nvSpPr>
        <dsp:cNvPr id="0" name=""/>
        <dsp:cNvSpPr/>
      </dsp:nvSpPr>
      <dsp:spPr>
        <a:xfrm>
          <a:off x="2507238" y="144001"/>
          <a:ext cx="1153025" cy="896897"/>
        </a:xfrm>
        <a:prstGeom prst="rect">
          <a:avLst/>
        </a:prstGeom>
        <a:noFill/>
        <a:ln>
          <a:noFill/>
        </a:ln>
        <a:effectLst/>
      </dsp:spPr>
      <dsp:style>
        <a:lnRef idx="0">
          <a:scrgbClr r="0" g="0" b="0"/>
        </a:lnRef>
        <a:fillRef idx="0">
          <a:scrgbClr r="0" g="0" b="0"/>
        </a:fillRef>
        <a:effectRef idx="0">
          <a:scrgbClr r="0" g="0" b="0"/>
        </a:effectRef>
        <a:fontRef idx="minor"/>
      </dsp:style>
    </dsp:sp>
    <dsp:sp modelId="{DE80113A-A64A-4BF5-A8A1-4EBDCB349A15}">
      <dsp:nvSpPr>
        <dsp:cNvPr id="0" name=""/>
        <dsp:cNvSpPr/>
      </dsp:nvSpPr>
      <dsp:spPr>
        <a:xfrm rot="5400000">
          <a:off x="2485818" y="2328652"/>
          <a:ext cx="941742" cy="1072140"/>
        </a:xfrm>
        <a:prstGeom prst="bentUpArrow">
          <a:avLst>
            <a:gd name="adj1" fmla="val 32840"/>
            <a:gd name="adj2" fmla="val 25000"/>
            <a:gd name="adj3" fmla="val 35780"/>
          </a:avLst>
        </a:prstGeom>
        <a:solidFill>
          <a:schemeClr val="accent2">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6C8F07-2659-409D-9190-3D8108B85DF5}">
      <dsp:nvSpPr>
        <dsp:cNvPr id="0" name=""/>
        <dsp:cNvSpPr/>
      </dsp:nvSpPr>
      <dsp:spPr>
        <a:xfrm>
          <a:off x="2236314" y="1284712"/>
          <a:ext cx="1585340" cy="1109686"/>
        </a:xfrm>
        <a:prstGeom prst="roundRect">
          <a:avLst>
            <a:gd name="adj" fmla="val 166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Vulnerabilities</a:t>
          </a:r>
          <a:endParaRPr lang="en-GB" sz="1800" kern="1200" dirty="0"/>
        </a:p>
      </dsp:txBody>
      <dsp:txXfrm>
        <a:off x="2290494" y="1338892"/>
        <a:ext cx="1476980" cy="1001326"/>
      </dsp:txXfrm>
    </dsp:sp>
    <dsp:sp modelId="{14348807-7963-4025-8BCC-77C242AF30D1}">
      <dsp:nvSpPr>
        <dsp:cNvPr id="0" name=""/>
        <dsp:cNvSpPr/>
      </dsp:nvSpPr>
      <dsp:spPr>
        <a:xfrm>
          <a:off x="3821654" y="1390546"/>
          <a:ext cx="1153025" cy="896897"/>
        </a:xfrm>
        <a:prstGeom prst="rect">
          <a:avLst/>
        </a:prstGeom>
        <a:noFill/>
        <a:ln>
          <a:noFill/>
        </a:ln>
        <a:effectLst/>
      </dsp:spPr>
      <dsp:style>
        <a:lnRef idx="0">
          <a:scrgbClr r="0" g="0" b="0"/>
        </a:lnRef>
        <a:fillRef idx="0">
          <a:scrgbClr r="0" g="0" b="0"/>
        </a:fillRef>
        <a:effectRef idx="0">
          <a:scrgbClr r="0" g="0" b="0"/>
        </a:effectRef>
        <a:fontRef idx="minor"/>
      </dsp:style>
    </dsp:sp>
    <dsp:sp modelId="{5D4A7057-F8D4-4056-BBCA-720AADB6F42E}">
      <dsp:nvSpPr>
        <dsp:cNvPr id="0" name=""/>
        <dsp:cNvSpPr/>
      </dsp:nvSpPr>
      <dsp:spPr>
        <a:xfrm rot="5400000">
          <a:off x="3800234" y="3575197"/>
          <a:ext cx="941742" cy="1072140"/>
        </a:xfrm>
        <a:prstGeom prst="bentUpArrow">
          <a:avLst>
            <a:gd name="adj1" fmla="val 32840"/>
            <a:gd name="adj2" fmla="val 25000"/>
            <a:gd name="adj3" fmla="val 35780"/>
          </a:avLst>
        </a:prstGeom>
        <a:solidFill>
          <a:schemeClr val="accent2">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DCEC4D-4A03-4989-9B10-B594A92D3F59}">
      <dsp:nvSpPr>
        <dsp:cNvPr id="0" name=""/>
        <dsp:cNvSpPr/>
      </dsp:nvSpPr>
      <dsp:spPr>
        <a:xfrm>
          <a:off x="3550729" y="2531256"/>
          <a:ext cx="1585340" cy="1109686"/>
        </a:xfrm>
        <a:prstGeom prst="roundRect">
          <a:avLst>
            <a:gd name="adj" fmla="val 166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Interventions</a:t>
          </a:r>
        </a:p>
      </dsp:txBody>
      <dsp:txXfrm>
        <a:off x="3604909" y="2585436"/>
        <a:ext cx="1476980" cy="1001326"/>
      </dsp:txXfrm>
    </dsp:sp>
    <dsp:sp modelId="{0DC458A9-E9B3-4A88-BF74-E61C38DD52C8}">
      <dsp:nvSpPr>
        <dsp:cNvPr id="0" name=""/>
        <dsp:cNvSpPr/>
      </dsp:nvSpPr>
      <dsp:spPr>
        <a:xfrm>
          <a:off x="5136070" y="2637090"/>
          <a:ext cx="1153025" cy="896897"/>
        </a:xfrm>
        <a:prstGeom prst="rect">
          <a:avLst/>
        </a:prstGeom>
        <a:noFill/>
        <a:ln>
          <a:noFill/>
        </a:ln>
        <a:effectLst/>
      </dsp:spPr>
      <dsp:style>
        <a:lnRef idx="0">
          <a:scrgbClr r="0" g="0" b="0"/>
        </a:lnRef>
        <a:fillRef idx="0">
          <a:scrgbClr r="0" g="0" b="0"/>
        </a:fillRef>
        <a:effectRef idx="0">
          <a:scrgbClr r="0" g="0" b="0"/>
        </a:effectRef>
        <a:fontRef idx="minor"/>
      </dsp:style>
    </dsp:sp>
    <dsp:sp modelId="{0A07D7B8-2F5B-402E-BA30-33E90CB9C72C}">
      <dsp:nvSpPr>
        <dsp:cNvPr id="0" name=""/>
        <dsp:cNvSpPr/>
      </dsp:nvSpPr>
      <dsp:spPr>
        <a:xfrm rot="5400000">
          <a:off x="5114650" y="4821741"/>
          <a:ext cx="941742" cy="1072140"/>
        </a:xfrm>
        <a:prstGeom prst="bentUpArrow">
          <a:avLst>
            <a:gd name="adj1" fmla="val 32840"/>
            <a:gd name="adj2" fmla="val 25000"/>
            <a:gd name="adj3" fmla="val 35780"/>
          </a:avLst>
        </a:prstGeom>
        <a:solidFill>
          <a:schemeClr val="accent2">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DBAB2E-3A28-4A96-8345-3EE3C92BE2B1}">
      <dsp:nvSpPr>
        <dsp:cNvPr id="0" name=""/>
        <dsp:cNvSpPr/>
      </dsp:nvSpPr>
      <dsp:spPr>
        <a:xfrm>
          <a:off x="4865145" y="3777801"/>
          <a:ext cx="1585340" cy="1109686"/>
        </a:xfrm>
        <a:prstGeom prst="roundRect">
          <a:avLst>
            <a:gd name="adj" fmla="val 166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Referrals</a:t>
          </a:r>
        </a:p>
      </dsp:txBody>
      <dsp:txXfrm>
        <a:off x="4919325" y="3831981"/>
        <a:ext cx="1476980" cy="1001326"/>
      </dsp:txXfrm>
    </dsp:sp>
    <dsp:sp modelId="{5D63FFD3-AF1F-4E39-81FE-87A294A1F0B6}">
      <dsp:nvSpPr>
        <dsp:cNvPr id="0" name=""/>
        <dsp:cNvSpPr/>
      </dsp:nvSpPr>
      <dsp:spPr>
        <a:xfrm>
          <a:off x="6390885" y="3883634"/>
          <a:ext cx="1272225" cy="896897"/>
        </a:xfrm>
        <a:prstGeom prst="rect">
          <a:avLst/>
        </a:prstGeom>
        <a:noFill/>
        <a:ln>
          <a:noFill/>
        </a:ln>
        <a:effectLst/>
      </dsp:spPr>
      <dsp:style>
        <a:lnRef idx="0">
          <a:scrgbClr r="0" g="0" b="0"/>
        </a:lnRef>
        <a:fillRef idx="0">
          <a:scrgbClr r="0" g="0" b="0"/>
        </a:fillRef>
        <a:effectRef idx="0">
          <a:scrgbClr r="0" g="0" b="0"/>
        </a:effectRef>
        <a:fontRef idx="minor"/>
      </dsp:style>
    </dsp:sp>
    <dsp:sp modelId="{DE5E8425-A4B0-4DEC-B11A-19B130890197}">
      <dsp:nvSpPr>
        <dsp:cNvPr id="0" name=""/>
        <dsp:cNvSpPr/>
      </dsp:nvSpPr>
      <dsp:spPr>
        <a:xfrm>
          <a:off x="6179561" y="5024345"/>
          <a:ext cx="1585340" cy="1109686"/>
        </a:xfrm>
        <a:prstGeom prst="roundRect">
          <a:avLst>
            <a:gd name="adj" fmla="val 166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t>Closure</a:t>
          </a:r>
        </a:p>
      </dsp:txBody>
      <dsp:txXfrm>
        <a:off x="6233741" y="5078525"/>
        <a:ext cx="1476980" cy="100132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A9758B-CA98-4B30-A2D4-3C2D89280DDE}">
      <dsp:nvSpPr>
        <dsp:cNvPr id="0" name=""/>
        <dsp:cNvSpPr/>
      </dsp:nvSpPr>
      <dsp:spPr>
        <a:xfrm>
          <a:off x="2351061" y="787135"/>
          <a:ext cx="588335" cy="91440"/>
        </a:xfrm>
        <a:custGeom>
          <a:avLst/>
          <a:gdLst/>
          <a:ahLst/>
          <a:cxnLst/>
          <a:rect l="0" t="0" r="0" b="0"/>
          <a:pathLst>
            <a:path>
              <a:moveTo>
                <a:pt x="0" y="45720"/>
              </a:moveTo>
              <a:lnTo>
                <a:pt x="588335"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629755" y="830150"/>
        <a:ext cx="30946" cy="5411"/>
      </dsp:txXfrm>
    </dsp:sp>
    <dsp:sp modelId="{58A0FB24-4EC0-453C-8D2C-B7A749BBB23B}">
      <dsp:nvSpPr>
        <dsp:cNvPr id="0" name=""/>
        <dsp:cNvSpPr/>
      </dsp:nvSpPr>
      <dsp:spPr>
        <a:xfrm>
          <a:off x="0" y="126997"/>
          <a:ext cx="2352861" cy="1411716"/>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GB" sz="1900" kern="1200" dirty="0" smtClean="0"/>
            <a:t>Customer Touch Point</a:t>
          </a:r>
          <a:endParaRPr lang="en-GB" sz="1900" kern="1200" dirty="0"/>
        </a:p>
      </dsp:txBody>
      <dsp:txXfrm>
        <a:off x="0" y="126997"/>
        <a:ext cx="2352861" cy="1411716"/>
      </dsp:txXfrm>
    </dsp:sp>
    <dsp:sp modelId="{610B3101-2685-4AC3-A597-3FFF38C5ECBB}">
      <dsp:nvSpPr>
        <dsp:cNvPr id="0" name=""/>
        <dsp:cNvSpPr/>
      </dsp:nvSpPr>
      <dsp:spPr>
        <a:xfrm>
          <a:off x="5322857" y="787135"/>
          <a:ext cx="435948" cy="91440"/>
        </a:xfrm>
        <a:custGeom>
          <a:avLst/>
          <a:gdLst/>
          <a:ahLst/>
          <a:cxnLst/>
          <a:rect l="0" t="0" r="0" b="0"/>
          <a:pathLst>
            <a:path>
              <a:moveTo>
                <a:pt x="0" y="45720"/>
              </a:moveTo>
              <a:lnTo>
                <a:pt x="435948"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529168" y="830150"/>
        <a:ext cx="23327" cy="5411"/>
      </dsp:txXfrm>
    </dsp:sp>
    <dsp:sp modelId="{E0A5E685-DB42-4E8C-8A27-DECAF93730B9}">
      <dsp:nvSpPr>
        <dsp:cNvPr id="0" name=""/>
        <dsp:cNvSpPr/>
      </dsp:nvSpPr>
      <dsp:spPr>
        <a:xfrm>
          <a:off x="2971796" y="126997"/>
          <a:ext cx="2352861" cy="1411716"/>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t" anchorCtr="0">
          <a:noAutofit/>
        </a:bodyPr>
        <a:lstStyle/>
        <a:p>
          <a:pPr lvl="0" algn="l" defTabSz="844550">
            <a:lnSpc>
              <a:spcPct val="90000"/>
            </a:lnSpc>
            <a:spcBef>
              <a:spcPct val="0"/>
            </a:spcBef>
            <a:spcAft>
              <a:spcPct val="35000"/>
            </a:spcAft>
          </a:pPr>
          <a:r>
            <a:rPr lang="en-GB" sz="1900" kern="1200" dirty="0" smtClean="0"/>
            <a:t>Total Mobile Form</a:t>
          </a:r>
          <a:endParaRPr lang="en-GB" sz="1900" kern="1200" dirty="0"/>
        </a:p>
        <a:p>
          <a:pPr marL="114300" lvl="1" indent="-114300" algn="l" defTabSz="666750">
            <a:lnSpc>
              <a:spcPct val="90000"/>
            </a:lnSpc>
            <a:spcBef>
              <a:spcPct val="0"/>
            </a:spcBef>
            <a:spcAft>
              <a:spcPct val="15000"/>
            </a:spcAft>
            <a:buChar char="••"/>
          </a:pPr>
          <a:r>
            <a:rPr lang="en-GB" sz="1500" kern="1200" dirty="0" smtClean="0"/>
            <a:t>CRM</a:t>
          </a:r>
          <a:endParaRPr lang="en-GB" sz="1500" kern="1200" dirty="0"/>
        </a:p>
        <a:p>
          <a:pPr marL="114300" lvl="1" indent="-114300" algn="l" defTabSz="666750">
            <a:lnSpc>
              <a:spcPct val="90000"/>
            </a:lnSpc>
            <a:spcBef>
              <a:spcPct val="0"/>
            </a:spcBef>
            <a:spcAft>
              <a:spcPct val="15000"/>
            </a:spcAft>
            <a:buChar char="••"/>
          </a:pPr>
          <a:r>
            <a:rPr lang="en-GB" sz="1500" kern="1200" dirty="0" smtClean="0"/>
            <a:t>Device</a:t>
          </a:r>
          <a:endParaRPr lang="en-GB" sz="1500" kern="1200" dirty="0"/>
        </a:p>
        <a:p>
          <a:pPr marL="114300" lvl="1" indent="-114300" algn="l" defTabSz="666750">
            <a:lnSpc>
              <a:spcPct val="90000"/>
            </a:lnSpc>
            <a:spcBef>
              <a:spcPct val="0"/>
            </a:spcBef>
            <a:spcAft>
              <a:spcPct val="15000"/>
            </a:spcAft>
            <a:buChar char="••"/>
          </a:pPr>
          <a:r>
            <a:rPr lang="en-GB" sz="1500" kern="1200" dirty="0" smtClean="0"/>
            <a:t>PC</a:t>
          </a:r>
          <a:endParaRPr lang="en-GB" sz="1500" kern="1200" dirty="0"/>
        </a:p>
      </dsp:txBody>
      <dsp:txXfrm>
        <a:off x="2971796" y="126997"/>
        <a:ext cx="2352861" cy="1411716"/>
      </dsp:txXfrm>
    </dsp:sp>
    <dsp:sp modelId="{D6D73AAD-5D90-4FFF-8AAD-9AEA32D24CE0}">
      <dsp:nvSpPr>
        <dsp:cNvPr id="0" name=""/>
        <dsp:cNvSpPr/>
      </dsp:nvSpPr>
      <dsp:spPr>
        <a:xfrm>
          <a:off x="1252631" y="1536914"/>
          <a:ext cx="5715005" cy="1453288"/>
        </a:xfrm>
        <a:custGeom>
          <a:avLst/>
          <a:gdLst/>
          <a:ahLst/>
          <a:cxnLst/>
          <a:rect l="0" t="0" r="0" b="0"/>
          <a:pathLst>
            <a:path>
              <a:moveTo>
                <a:pt x="5715005" y="0"/>
              </a:moveTo>
              <a:lnTo>
                <a:pt x="5715005" y="743744"/>
              </a:lnTo>
              <a:lnTo>
                <a:pt x="0" y="743744"/>
              </a:lnTo>
              <a:lnTo>
                <a:pt x="0" y="1453288"/>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962521" y="2260852"/>
        <a:ext cx="295225" cy="5411"/>
      </dsp:txXfrm>
    </dsp:sp>
    <dsp:sp modelId="{3F667A18-3DC0-46C5-BE3E-FE160701063E}">
      <dsp:nvSpPr>
        <dsp:cNvPr id="0" name=""/>
        <dsp:cNvSpPr/>
      </dsp:nvSpPr>
      <dsp:spPr>
        <a:xfrm>
          <a:off x="5791206" y="126997"/>
          <a:ext cx="2352861" cy="1411716"/>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GB" sz="1900" kern="1200" dirty="0" smtClean="0"/>
            <a:t>Generic TM Processor</a:t>
          </a:r>
          <a:endParaRPr lang="en-GB" sz="1900" kern="1200" dirty="0"/>
        </a:p>
      </dsp:txBody>
      <dsp:txXfrm>
        <a:off x="5791206" y="126997"/>
        <a:ext cx="2352861" cy="1411716"/>
      </dsp:txXfrm>
    </dsp:sp>
    <dsp:sp modelId="{82BA30C4-43C7-48E1-8071-5074C3A45970}">
      <dsp:nvSpPr>
        <dsp:cNvPr id="0" name=""/>
        <dsp:cNvSpPr/>
      </dsp:nvSpPr>
      <dsp:spPr>
        <a:xfrm>
          <a:off x="2427262" y="3682740"/>
          <a:ext cx="405691" cy="91440"/>
        </a:xfrm>
        <a:custGeom>
          <a:avLst/>
          <a:gdLst/>
          <a:ahLst/>
          <a:cxnLst/>
          <a:rect l="0" t="0" r="0" b="0"/>
          <a:pathLst>
            <a:path>
              <a:moveTo>
                <a:pt x="0" y="45720"/>
              </a:moveTo>
              <a:lnTo>
                <a:pt x="405691"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619200" y="3725755"/>
        <a:ext cx="21814" cy="5411"/>
      </dsp:txXfrm>
    </dsp:sp>
    <dsp:sp modelId="{5B6C7808-84AF-491B-BFA3-7A67E2BCB8DE}">
      <dsp:nvSpPr>
        <dsp:cNvPr id="0" name=""/>
        <dsp:cNvSpPr/>
      </dsp:nvSpPr>
      <dsp:spPr>
        <a:xfrm>
          <a:off x="76200" y="3022602"/>
          <a:ext cx="2352861" cy="1411716"/>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GB" sz="1900" kern="1200" dirty="0" smtClean="0"/>
            <a:t>TM Holding /Reporting Database</a:t>
          </a:r>
          <a:endParaRPr lang="en-GB" sz="1900" kern="1200" dirty="0"/>
        </a:p>
      </dsp:txBody>
      <dsp:txXfrm>
        <a:off x="76200" y="3022602"/>
        <a:ext cx="2352861" cy="1411716"/>
      </dsp:txXfrm>
    </dsp:sp>
    <dsp:sp modelId="{F8E65C5C-D7F6-4214-8456-958D8DC397DA}">
      <dsp:nvSpPr>
        <dsp:cNvPr id="0" name=""/>
        <dsp:cNvSpPr/>
      </dsp:nvSpPr>
      <dsp:spPr>
        <a:xfrm>
          <a:off x="5216414" y="3682740"/>
          <a:ext cx="542392" cy="91440"/>
        </a:xfrm>
        <a:custGeom>
          <a:avLst/>
          <a:gdLst/>
          <a:ahLst/>
          <a:cxnLst/>
          <a:rect l="0" t="0" r="0" b="0"/>
          <a:pathLst>
            <a:path>
              <a:moveTo>
                <a:pt x="0" y="45720"/>
              </a:moveTo>
              <a:lnTo>
                <a:pt x="542392"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473285" y="3725755"/>
        <a:ext cx="28649" cy="5411"/>
      </dsp:txXfrm>
    </dsp:sp>
    <dsp:sp modelId="{6210A7FC-AF5A-456E-8E28-6BDC26A80C84}">
      <dsp:nvSpPr>
        <dsp:cNvPr id="0" name=""/>
        <dsp:cNvSpPr/>
      </dsp:nvSpPr>
      <dsp:spPr>
        <a:xfrm>
          <a:off x="2865353" y="3022602"/>
          <a:ext cx="2352861" cy="1411716"/>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t" anchorCtr="0">
          <a:noAutofit/>
        </a:bodyPr>
        <a:lstStyle/>
        <a:p>
          <a:pPr lvl="0" algn="l" defTabSz="844550">
            <a:lnSpc>
              <a:spcPct val="90000"/>
            </a:lnSpc>
            <a:spcBef>
              <a:spcPct val="0"/>
            </a:spcBef>
            <a:spcAft>
              <a:spcPct val="35000"/>
            </a:spcAft>
          </a:pPr>
          <a:r>
            <a:rPr lang="en-GB" sz="1900" kern="1200" dirty="0" smtClean="0"/>
            <a:t>Multi System Interfacing</a:t>
          </a:r>
          <a:endParaRPr lang="en-GB" sz="1900" kern="1200" dirty="0"/>
        </a:p>
        <a:p>
          <a:pPr marL="114300" lvl="1" indent="-114300" algn="l" defTabSz="666750">
            <a:lnSpc>
              <a:spcPct val="90000"/>
            </a:lnSpc>
            <a:spcBef>
              <a:spcPct val="0"/>
            </a:spcBef>
            <a:spcAft>
              <a:spcPct val="15000"/>
            </a:spcAft>
            <a:buChar char="••"/>
          </a:pPr>
          <a:r>
            <a:rPr lang="en-GB" sz="1500" kern="1200" dirty="0" smtClean="0"/>
            <a:t>Metadata</a:t>
          </a:r>
          <a:endParaRPr lang="en-GB" sz="1500" kern="1200" dirty="0"/>
        </a:p>
      </dsp:txBody>
      <dsp:txXfrm>
        <a:off x="2865353" y="3022602"/>
        <a:ext cx="2352861" cy="1411716"/>
      </dsp:txXfrm>
    </dsp:sp>
    <dsp:sp modelId="{6EA84D79-7FE1-461A-8FA9-7E68CB309C43}">
      <dsp:nvSpPr>
        <dsp:cNvPr id="0" name=""/>
        <dsp:cNvSpPr/>
      </dsp:nvSpPr>
      <dsp:spPr>
        <a:xfrm>
          <a:off x="5791206" y="3022602"/>
          <a:ext cx="2352861" cy="1411716"/>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GB" sz="1900" kern="1200" dirty="0" smtClean="0"/>
            <a:t>Automated</a:t>
          </a:r>
          <a:r>
            <a:rPr lang="en-GB" sz="1900" kern="1200" baseline="0" dirty="0" smtClean="0"/>
            <a:t> Reporting</a:t>
          </a:r>
          <a:endParaRPr lang="en-GB" sz="1900" kern="1200" dirty="0"/>
        </a:p>
      </dsp:txBody>
      <dsp:txXfrm>
        <a:off x="5791206" y="3022602"/>
        <a:ext cx="2352861" cy="141171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AB31EF-D11A-4A53-8D7F-6CB650E760E6}">
      <dsp:nvSpPr>
        <dsp:cNvPr id="0" name=""/>
        <dsp:cNvSpPr/>
      </dsp:nvSpPr>
      <dsp:spPr>
        <a:xfrm>
          <a:off x="2186568" y="1143000"/>
          <a:ext cx="2789634" cy="2789634"/>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6200" tIns="76200" rIns="76200" bIns="76200" numCol="1" spcCol="1270" anchor="ctr" anchorCtr="0">
          <a:noAutofit/>
        </a:bodyPr>
        <a:lstStyle/>
        <a:p>
          <a:pPr lvl="0" algn="ctr" defTabSz="2667000">
            <a:lnSpc>
              <a:spcPct val="90000"/>
            </a:lnSpc>
            <a:spcBef>
              <a:spcPct val="0"/>
            </a:spcBef>
            <a:spcAft>
              <a:spcPct val="35000"/>
            </a:spcAft>
          </a:pPr>
          <a:r>
            <a:rPr lang="en-GB" sz="6000" kern="1200" dirty="0" smtClean="0"/>
            <a:t>Super Form</a:t>
          </a:r>
          <a:endParaRPr lang="en-GB" sz="6000" kern="1200" dirty="0"/>
        </a:p>
      </dsp:txBody>
      <dsp:txXfrm>
        <a:off x="2595100" y="1551532"/>
        <a:ext cx="1972570" cy="1972570"/>
      </dsp:txXfrm>
    </dsp:sp>
    <dsp:sp modelId="{D492184F-472A-4ADA-BE7C-5DCFF33B1191}">
      <dsp:nvSpPr>
        <dsp:cNvPr id="0" name=""/>
        <dsp:cNvSpPr/>
      </dsp:nvSpPr>
      <dsp:spPr>
        <a:xfrm>
          <a:off x="2922091" y="497"/>
          <a:ext cx="1394817" cy="1394817"/>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smtClean="0"/>
            <a:t>DMS</a:t>
          </a:r>
          <a:endParaRPr lang="en-GB" sz="1900" kern="1200" dirty="0"/>
        </a:p>
      </dsp:txBody>
      <dsp:txXfrm>
        <a:off x="3126357" y="204763"/>
        <a:ext cx="986285" cy="986285"/>
      </dsp:txXfrm>
    </dsp:sp>
    <dsp:sp modelId="{E4964BA4-D739-4A0C-B6D7-EC67821A26E6}">
      <dsp:nvSpPr>
        <dsp:cNvPr id="0" name=""/>
        <dsp:cNvSpPr/>
      </dsp:nvSpPr>
      <dsp:spPr>
        <a:xfrm>
          <a:off x="4738784" y="1817191"/>
          <a:ext cx="1394817" cy="1394817"/>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smtClean="0"/>
            <a:t>Open Housing</a:t>
          </a:r>
          <a:endParaRPr lang="en-GB" sz="1900" kern="1200" dirty="0"/>
        </a:p>
      </dsp:txBody>
      <dsp:txXfrm>
        <a:off x="4943050" y="2021457"/>
        <a:ext cx="986285" cy="986285"/>
      </dsp:txXfrm>
    </dsp:sp>
    <dsp:sp modelId="{DF4401C3-E6FC-4F64-833E-0708063BAF72}">
      <dsp:nvSpPr>
        <dsp:cNvPr id="0" name=""/>
        <dsp:cNvSpPr/>
      </dsp:nvSpPr>
      <dsp:spPr>
        <a:xfrm>
          <a:off x="2922091" y="3633884"/>
          <a:ext cx="1394817" cy="1394817"/>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a:t>CRM</a:t>
          </a:r>
        </a:p>
      </dsp:txBody>
      <dsp:txXfrm>
        <a:off x="3126357" y="3838150"/>
        <a:ext cx="986285" cy="986285"/>
      </dsp:txXfrm>
    </dsp:sp>
    <dsp:sp modelId="{9087935B-826F-43BB-9920-23EDCD05D096}">
      <dsp:nvSpPr>
        <dsp:cNvPr id="0" name=""/>
        <dsp:cNvSpPr/>
      </dsp:nvSpPr>
      <dsp:spPr>
        <a:xfrm>
          <a:off x="1105397" y="1817191"/>
          <a:ext cx="1394817" cy="1394817"/>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a:t>Form Database</a:t>
          </a:r>
        </a:p>
      </dsp:txBody>
      <dsp:txXfrm>
        <a:off x="1309663" y="2021457"/>
        <a:ext cx="986285" cy="986285"/>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951A94F-4490-45FF-BEF4-CA216087A5AB}" type="datetimeFigureOut">
              <a:rPr lang="en-GB" smtClean="0"/>
              <a:t>17/03/2015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7C8FD73-E91D-49E1-9A0E-3EA6B078A5A4}" type="slidenum">
              <a:rPr lang="en-GB" smtClean="0"/>
              <a:t>‹#›</a:t>
            </a:fld>
            <a:endParaRPr lang="en-GB"/>
          </a:p>
        </p:txBody>
      </p:sp>
    </p:spTree>
    <p:extLst>
      <p:ext uri="{BB962C8B-B14F-4D97-AF65-F5344CB8AC3E}">
        <p14:creationId xmlns:p14="http://schemas.microsoft.com/office/powerpoint/2010/main" val="2400069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153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729C0E9-E5B0-4D3A-9FE0-26B01D4F735C}" type="slidenum">
              <a:rPr lang="en-GB" smtClean="0"/>
              <a:pPr fontAlgn="base">
                <a:spcBef>
                  <a:spcPct val="0"/>
                </a:spcBef>
                <a:spcAft>
                  <a:spcPct val="0"/>
                </a:spcAft>
                <a:defRPr/>
              </a:pPr>
              <a:t>1</a:t>
            </a:fld>
            <a:endParaRPr lang="en-GB" dirty="0" smtClean="0"/>
          </a:p>
        </p:txBody>
      </p:sp>
    </p:spTree>
    <p:extLst>
      <p:ext uri="{BB962C8B-B14F-4D97-AF65-F5344CB8AC3E}">
        <p14:creationId xmlns:p14="http://schemas.microsoft.com/office/powerpoint/2010/main" val="8749287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C8FD73-E91D-49E1-9A0E-3EA6B078A5A4}" type="slidenum">
              <a:rPr lang="en-GB" smtClean="0"/>
              <a:t>10</a:t>
            </a:fld>
            <a:endParaRPr lang="en-GB"/>
          </a:p>
        </p:txBody>
      </p:sp>
    </p:spTree>
    <p:extLst>
      <p:ext uri="{BB962C8B-B14F-4D97-AF65-F5344CB8AC3E}">
        <p14:creationId xmlns:p14="http://schemas.microsoft.com/office/powerpoint/2010/main" val="3718898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C8FD73-E91D-49E1-9A0E-3EA6B078A5A4}" type="slidenum">
              <a:rPr lang="en-GB" smtClean="0"/>
              <a:t>11</a:t>
            </a:fld>
            <a:endParaRPr lang="en-GB"/>
          </a:p>
        </p:txBody>
      </p:sp>
    </p:spTree>
    <p:extLst>
      <p:ext uri="{BB962C8B-B14F-4D97-AF65-F5344CB8AC3E}">
        <p14:creationId xmlns:p14="http://schemas.microsoft.com/office/powerpoint/2010/main" val="10277919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C8FD73-E91D-49E1-9A0E-3EA6B078A5A4}" type="slidenum">
              <a:rPr lang="en-GB" smtClean="0"/>
              <a:t>12</a:t>
            </a:fld>
            <a:endParaRPr lang="en-GB"/>
          </a:p>
        </p:txBody>
      </p:sp>
    </p:spTree>
    <p:extLst>
      <p:ext uri="{BB962C8B-B14F-4D97-AF65-F5344CB8AC3E}">
        <p14:creationId xmlns:p14="http://schemas.microsoft.com/office/powerpoint/2010/main" val="37938801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baseline="0" dirty="0"/>
          </a:p>
        </p:txBody>
      </p:sp>
      <p:sp>
        <p:nvSpPr>
          <p:cNvPr id="4" name="Slide Number Placeholder 3"/>
          <p:cNvSpPr>
            <a:spLocks noGrp="1"/>
          </p:cNvSpPr>
          <p:nvPr>
            <p:ph type="sldNum" sz="quarter" idx="10"/>
          </p:nvPr>
        </p:nvSpPr>
        <p:spPr/>
        <p:txBody>
          <a:bodyPr/>
          <a:lstStyle/>
          <a:p>
            <a:fld id="{57C8FD73-E91D-49E1-9A0E-3EA6B078A5A4}" type="slidenum">
              <a:rPr lang="en-GB" smtClean="0"/>
              <a:t>13</a:t>
            </a:fld>
            <a:endParaRPr lang="en-GB"/>
          </a:p>
        </p:txBody>
      </p:sp>
    </p:spTree>
    <p:extLst>
      <p:ext uri="{BB962C8B-B14F-4D97-AF65-F5344CB8AC3E}">
        <p14:creationId xmlns:p14="http://schemas.microsoft.com/office/powerpoint/2010/main" val="9297411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C8FD73-E91D-49E1-9A0E-3EA6B078A5A4}" type="slidenum">
              <a:rPr lang="en-GB" smtClean="0"/>
              <a:t>14</a:t>
            </a:fld>
            <a:endParaRPr lang="en-GB"/>
          </a:p>
        </p:txBody>
      </p:sp>
    </p:spTree>
    <p:extLst>
      <p:ext uri="{BB962C8B-B14F-4D97-AF65-F5344CB8AC3E}">
        <p14:creationId xmlns:p14="http://schemas.microsoft.com/office/powerpoint/2010/main" val="27920777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C8FD73-E91D-49E1-9A0E-3EA6B078A5A4}" type="slidenum">
              <a:rPr lang="en-GB" smtClean="0"/>
              <a:t>15</a:t>
            </a:fld>
            <a:endParaRPr lang="en-GB"/>
          </a:p>
        </p:txBody>
      </p:sp>
    </p:spTree>
    <p:extLst>
      <p:ext uri="{BB962C8B-B14F-4D97-AF65-F5344CB8AC3E}">
        <p14:creationId xmlns:p14="http://schemas.microsoft.com/office/powerpoint/2010/main" val="25645657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57C8FD73-E91D-49E1-9A0E-3EA6B078A5A4}" type="slidenum">
              <a:rPr lang="en-GB" smtClean="0"/>
              <a:t>16</a:t>
            </a:fld>
            <a:endParaRPr lang="en-GB"/>
          </a:p>
        </p:txBody>
      </p:sp>
    </p:spTree>
    <p:extLst>
      <p:ext uri="{BB962C8B-B14F-4D97-AF65-F5344CB8AC3E}">
        <p14:creationId xmlns:p14="http://schemas.microsoft.com/office/powerpoint/2010/main" val="3296378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C8FD73-E91D-49E1-9A0E-3EA6B078A5A4}" type="slidenum">
              <a:rPr lang="en-GB" smtClean="0"/>
              <a:t>17</a:t>
            </a:fld>
            <a:endParaRPr lang="en-GB"/>
          </a:p>
        </p:txBody>
      </p:sp>
    </p:spTree>
    <p:extLst>
      <p:ext uri="{BB962C8B-B14F-4D97-AF65-F5344CB8AC3E}">
        <p14:creationId xmlns:p14="http://schemas.microsoft.com/office/powerpoint/2010/main" val="1080066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C8FD73-E91D-49E1-9A0E-3EA6B078A5A4}" type="slidenum">
              <a:rPr lang="en-GB" smtClean="0"/>
              <a:t>2</a:t>
            </a:fld>
            <a:endParaRPr lang="en-GB"/>
          </a:p>
        </p:txBody>
      </p:sp>
    </p:spTree>
    <p:extLst>
      <p:ext uri="{BB962C8B-B14F-4D97-AF65-F5344CB8AC3E}">
        <p14:creationId xmlns:p14="http://schemas.microsoft.com/office/powerpoint/2010/main" val="1098259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C8FD73-E91D-49E1-9A0E-3EA6B078A5A4}" type="slidenum">
              <a:rPr lang="en-GB" smtClean="0"/>
              <a:t>3</a:t>
            </a:fld>
            <a:endParaRPr lang="en-GB"/>
          </a:p>
        </p:txBody>
      </p:sp>
    </p:spTree>
    <p:extLst>
      <p:ext uri="{BB962C8B-B14F-4D97-AF65-F5344CB8AC3E}">
        <p14:creationId xmlns:p14="http://schemas.microsoft.com/office/powerpoint/2010/main" val="2851251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GB" altLang="en-US" dirty="0" smtClean="0"/>
          </a:p>
        </p:txBody>
      </p:sp>
      <p:sp>
        <p:nvSpPr>
          <p:cNvPr id="163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C5AC3EF-64FC-4A34-B75A-5C98F6BC6020}" type="slidenum">
              <a:rPr lang="en-GB" smtClean="0"/>
              <a:pPr fontAlgn="base">
                <a:spcBef>
                  <a:spcPct val="0"/>
                </a:spcBef>
                <a:spcAft>
                  <a:spcPct val="0"/>
                </a:spcAft>
                <a:defRPr/>
              </a:pPr>
              <a:t>4</a:t>
            </a:fld>
            <a:endParaRPr lang="en-GB" dirty="0" smtClean="0"/>
          </a:p>
        </p:txBody>
      </p:sp>
    </p:spTree>
    <p:extLst>
      <p:ext uri="{BB962C8B-B14F-4D97-AF65-F5344CB8AC3E}">
        <p14:creationId xmlns:p14="http://schemas.microsoft.com/office/powerpoint/2010/main" val="2878916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C8FD73-E91D-49E1-9A0E-3EA6B078A5A4}" type="slidenum">
              <a:rPr lang="en-GB" smtClean="0"/>
              <a:t>5</a:t>
            </a:fld>
            <a:endParaRPr lang="en-GB"/>
          </a:p>
        </p:txBody>
      </p:sp>
    </p:spTree>
    <p:extLst>
      <p:ext uri="{BB962C8B-B14F-4D97-AF65-F5344CB8AC3E}">
        <p14:creationId xmlns:p14="http://schemas.microsoft.com/office/powerpoint/2010/main" val="7309979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7C8FD73-E91D-49E1-9A0E-3EA6B078A5A4}" type="slidenum">
              <a:rPr lang="en-GB" smtClean="0"/>
              <a:t>6</a:t>
            </a:fld>
            <a:endParaRPr lang="en-GB"/>
          </a:p>
        </p:txBody>
      </p:sp>
    </p:spTree>
    <p:extLst>
      <p:ext uri="{BB962C8B-B14F-4D97-AF65-F5344CB8AC3E}">
        <p14:creationId xmlns:p14="http://schemas.microsoft.com/office/powerpoint/2010/main" val="1362617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C8FD73-E91D-49E1-9A0E-3EA6B078A5A4}" type="slidenum">
              <a:rPr lang="en-GB" smtClean="0"/>
              <a:t>7</a:t>
            </a:fld>
            <a:endParaRPr lang="en-GB"/>
          </a:p>
        </p:txBody>
      </p:sp>
    </p:spTree>
    <p:extLst>
      <p:ext uri="{BB962C8B-B14F-4D97-AF65-F5344CB8AC3E}">
        <p14:creationId xmlns:p14="http://schemas.microsoft.com/office/powerpoint/2010/main" val="376167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C8FD73-E91D-49E1-9A0E-3EA6B078A5A4}" type="slidenum">
              <a:rPr lang="en-GB" smtClean="0"/>
              <a:t>8</a:t>
            </a:fld>
            <a:endParaRPr lang="en-GB"/>
          </a:p>
        </p:txBody>
      </p:sp>
    </p:spTree>
    <p:extLst>
      <p:ext uri="{BB962C8B-B14F-4D97-AF65-F5344CB8AC3E}">
        <p14:creationId xmlns:p14="http://schemas.microsoft.com/office/powerpoint/2010/main" val="1134810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C8FD73-E91D-49E1-9A0E-3EA6B078A5A4}" type="slidenum">
              <a:rPr lang="en-GB" smtClean="0"/>
              <a:t>9</a:t>
            </a:fld>
            <a:endParaRPr lang="en-GB"/>
          </a:p>
        </p:txBody>
      </p:sp>
    </p:spTree>
    <p:extLst>
      <p:ext uri="{BB962C8B-B14F-4D97-AF65-F5344CB8AC3E}">
        <p14:creationId xmlns:p14="http://schemas.microsoft.com/office/powerpoint/2010/main" val="1208675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blogs.forbes.com/quickerbettertech/"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8731" y="-12700"/>
            <a:ext cx="9144000" cy="6858000"/>
          </a:xfrm>
          <a:prstGeom prst="rect">
            <a:avLst/>
          </a:prstGeom>
          <a:solidFill>
            <a:srgbClr val="9F111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A20E13"/>
              </a:solidFill>
            </a:endParaRPr>
          </a:p>
        </p:txBody>
      </p:sp>
      <p:sp>
        <p:nvSpPr>
          <p:cNvPr id="14" name="Manual Input 13"/>
          <p:cNvSpPr/>
          <p:nvPr/>
        </p:nvSpPr>
        <p:spPr>
          <a:xfrm>
            <a:off x="0" y="5622925"/>
            <a:ext cx="9144000" cy="1235075"/>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332"/>
                </a:moveTo>
                <a:lnTo>
                  <a:pt x="10000" y="0"/>
                </a:lnTo>
                <a:lnTo>
                  <a:pt x="10000" y="10000"/>
                </a:lnTo>
                <a:lnTo>
                  <a:pt x="0" y="10000"/>
                </a:lnTo>
                <a:lnTo>
                  <a:pt x="0" y="4332"/>
                </a:ln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2052" name="Picture 10" descr="Helena_Partnership.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6288" y="6069013"/>
            <a:ext cx="1716087"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Box 12"/>
          <p:cNvSpPr txBox="1">
            <a:spLocks noChangeArrowheads="1"/>
          </p:cNvSpPr>
          <p:nvPr/>
        </p:nvSpPr>
        <p:spPr bwMode="auto">
          <a:xfrm>
            <a:off x="471488" y="1620838"/>
            <a:ext cx="4100512"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GB" sz="4000" dirty="0">
                <a:solidFill>
                  <a:schemeClr val="bg1"/>
                </a:solidFill>
              </a:rPr>
              <a:t>CRM, Mobile Working and Straight Through Processing?</a:t>
            </a:r>
            <a:endParaRPr lang="en-US" altLang="en-US" sz="4000" dirty="0">
              <a:solidFill>
                <a:schemeClr val="bg1"/>
              </a:solidFill>
              <a:latin typeface="Dax-Bold"/>
              <a:ea typeface="Dax-Bold"/>
              <a:cs typeface="Dax-Bold"/>
            </a:endParaRPr>
          </a:p>
        </p:txBody>
      </p:sp>
      <p:sp>
        <p:nvSpPr>
          <p:cNvPr id="2054" name="TextBox 1"/>
          <p:cNvSpPr txBox="1">
            <a:spLocks noChangeArrowheads="1"/>
          </p:cNvSpPr>
          <p:nvPr/>
        </p:nvSpPr>
        <p:spPr bwMode="auto">
          <a:xfrm>
            <a:off x="534986" y="4736108"/>
            <a:ext cx="581831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GB" altLang="en-US" dirty="0" smtClean="0">
                <a:solidFill>
                  <a:schemeClr val="bg1"/>
                </a:solidFill>
              </a:rPr>
              <a:t>Louise Hodgson		Dave Roberts </a:t>
            </a:r>
          </a:p>
          <a:p>
            <a:pPr eaLnBrk="1" hangingPunct="1"/>
            <a:r>
              <a:rPr lang="en-GB" altLang="en-US" dirty="0" smtClean="0">
                <a:solidFill>
                  <a:schemeClr val="bg1"/>
                </a:solidFill>
              </a:rPr>
              <a:t>CRM Strategy Manager	Service Development 				Manager</a:t>
            </a:r>
          </a:p>
        </p:txBody>
      </p:sp>
      <p:pic>
        <p:nvPicPr>
          <p:cNvPr id="8" name="Picture 7"/>
          <p:cNvPicPr>
            <a:picLocks noChangeAspect="1"/>
          </p:cNvPicPr>
          <p:nvPr/>
        </p:nvPicPr>
        <p:blipFill>
          <a:blip r:embed="rId4"/>
          <a:stretch>
            <a:fillRect/>
          </a:stretch>
        </p:blipFill>
        <p:spPr>
          <a:xfrm>
            <a:off x="4929188" y="719138"/>
            <a:ext cx="3629025" cy="2511425"/>
          </a:xfrm>
          <a:prstGeom prst="rect">
            <a:avLst/>
          </a:prstGeom>
          <a:ln w="38100">
            <a:solidFill>
              <a:schemeClr val="tx1"/>
            </a:solid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60304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0" y="914400"/>
            <a:ext cx="3200400" cy="2011362"/>
          </a:xfrm>
        </p:spPr>
        <p:txBody>
          <a:bodyPr>
            <a:normAutofit/>
          </a:bodyPr>
          <a:lstStyle/>
          <a:p>
            <a:r>
              <a:rPr lang="en-GB" dirty="0" smtClean="0"/>
              <a:t>Sustain Process</a:t>
            </a:r>
            <a:endParaRPr lang="en-GB" dirty="0"/>
          </a:p>
        </p:txBody>
      </p:sp>
      <p:graphicFrame>
        <p:nvGraphicFramePr>
          <p:cNvPr id="5" name="Diagram 4"/>
          <p:cNvGraphicFramePr/>
          <p:nvPr>
            <p:extLst>
              <p:ext uri="{D42A27DB-BD31-4B8C-83A1-F6EECF244321}">
                <p14:modId xmlns:p14="http://schemas.microsoft.com/office/powerpoint/2010/main" val="1913255935"/>
              </p:ext>
            </p:extLst>
          </p:nvPr>
        </p:nvGraphicFramePr>
        <p:xfrm>
          <a:off x="228600" y="457200"/>
          <a:ext cx="8686800" cy="617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Manual Input 13"/>
          <p:cNvSpPr/>
          <p:nvPr/>
        </p:nvSpPr>
        <p:spPr>
          <a:xfrm flipH="1">
            <a:off x="0" y="5949950"/>
            <a:ext cx="9150350" cy="90805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Manual Input 13"/>
          <p:cNvSpPr/>
          <p:nvPr/>
        </p:nvSpPr>
        <p:spPr>
          <a:xfrm rot="10800000" flipH="1">
            <a:off x="0" y="0"/>
            <a:ext cx="9150350" cy="185738"/>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14551640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Sustain and CRM</a:t>
            </a:r>
            <a:endParaRPr lang="en-GB" dirty="0"/>
          </a:p>
        </p:txBody>
      </p:sp>
      <p:sp>
        <p:nvSpPr>
          <p:cNvPr id="3" name="Content Placeholder 2"/>
          <p:cNvSpPr>
            <a:spLocks noGrp="1"/>
          </p:cNvSpPr>
          <p:nvPr>
            <p:ph idx="1"/>
          </p:nvPr>
        </p:nvSpPr>
        <p:spPr/>
        <p:txBody>
          <a:bodyPr/>
          <a:lstStyle/>
          <a:p>
            <a:r>
              <a:rPr lang="en-GB" dirty="0" smtClean="0"/>
              <a:t>Person Centric </a:t>
            </a:r>
            <a:r>
              <a:rPr lang="en-GB" dirty="0"/>
              <a:t>P</a:t>
            </a:r>
            <a:r>
              <a:rPr lang="en-GB" dirty="0" smtClean="0"/>
              <a:t>rocesses</a:t>
            </a:r>
          </a:p>
          <a:p>
            <a:r>
              <a:rPr lang="en-GB" dirty="0" smtClean="0"/>
              <a:t>One Picture</a:t>
            </a:r>
          </a:p>
          <a:p>
            <a:r>
              <a:rPr lang="en-GB" dirty="0" smtClean="0"/>
              <a:t>Easy to Integrate</a:t>
            </a:r>
          </a:p>
          <a:p>
            <a:r>
              <a:rPr lang="en-GB" dirty="0" smtClean="0"/>
              <a:t>Data Rich</a:t>
            </a:r>
          </a:p>
          <a:p>
            <a:r>
              <a:rPr lang="en-GB" dirty="0" smtClean="0"/>
              <a:t>Proactive Approach</a:t>
            </a:r>
          </a:p>
          <a:p>
            <a:endParaRPr lang="en-GB" dirty="0" smtClean="0"/>
          </a:p>
          <a:p>
            <a:endParaRPr lang="en-GB" dirty="0" smtClean="0"/>
          </a:p>
          <a:p>
            <a:endParaRPr lang="en-GB" dirty="0" smtClean="0"/>
          </a:p>
          <a:p>
            <a:endParaRPr lang="en-GB" dirty="0"/>
          </a:p>
        </p:txBody>
      </p:sp>
      <p:sp>
        <p:nvSpPr>
          <p:cNvPr id="4" name="Manual Input 13"/>
          <p:cNvSpPr/>
          <p:nvPr/>
        </p:nvSpPr>
        <p:spPr>
          <a:xfrm flipH="1">
            <a:off x="0" y="5949950"/>
            <a:ext cx="9150350" cy="90805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Manual Input 13"/>
          <p:cNvSpPr/>
          <p:nvPr/>
        </p:nvSpPr>
        <p:spPr>
          <a:xfrm rot="10800000" flipH="1">
            <a:off x="0" y="0"/>
            <a:ext cx="9150350" cy="185738"/>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38553503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Management in CRM</a:t>
            </a:r>
            <a:endParaRPr lang="en-GB" dirty="0"/>
          </a:p>
        </p:txBody>
      </p:sp>
      <p:sp>
        <p:nvSpPr>
          <p:cNvPr id="4" name="Content Placeholder 3"/>
          <p:cNvSpPr txBox="1">
            <a:spLocks noGrp="1" noChangeArrowheads="1"/>
          </p:cNvSpPr>
          <p:nvPr>
            <p:ph idx="1"/>
          </p:nvPr>
        </p:nvSpPr>
        <p:spPr bwMode="auto">
          <a:xfrm>
            <a:off x="460375" y="1117152"/>
            <a:ext cx="8229600" cy="4130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gn="ctr" eaLnBrk="0" hangingPunct="0">
              <a:defRPr sz="3200">
                <a:solidFill>
                  <a:schemeClr val="tx1"/>
                </a:solidFill>
                <a:latin typeface="Arial" pitchFamily="34" charset="0"/>
              </a:defRPr>
            </a:lvl1pPr>
            <a:lvl2pPr marL="742950" indent="-285750" algn="ctr" eaLnBrk="0" hangingPunct="0">
              <a:defRPr sz="3200">
                <a:solidFill>
                  <a:schemeClr val="tx1"/>
                </a:solidFill>
                <a:latin typeface="Arial" pitchFamily="34" charset="0"/>
              </a:defRPr>
            </a:lvl2pPr>
            <a:lvl3pPr marL="1143000" indent="-228600" algn="ctr" eaLnBrk="0" hangingPunct="0">
              <a:defRPr sz="3200">
                <a:solidFill>
                  <a:schemeClr val="tx1"/>
                </a:solidFill>
                <a:latin typeface="Arial" pitchFamily="34" charset="0"/>
              </a:defRPr>
            </a:lvl3pPr>
            <a:lvl4pPr marL="1600200" indent="-228600" algn="ctr" eaLnBrk="0" hangingPunct="0">
              <a:defRPr sz="3200">
                <a:solidFill>
                  <a:schemeClr val="tx1"/>
                </a:solidFill>
                <a:latin typeface="Arial" pitchFamily="34" charset="0"/>
              </a:defRPr>
            </a:lvl4pPr>
            <a:lvl5pPr marL="2057400" indent="-228600" algn="ctr" eaLnBrk="0" hangingPunct="0">
              <a:defRPr sz="3200">
                <a:solidFill>
                  <a:schemeClr val="tx1"/>
                </a:solidFill>
                <a:latin typeface="Arial" pitchFamily="34" charset="0"/>
              </a:defRPr>
            </a:lvl5pPr>
            <a:lvl6pPr marL="2514600" indent="-228600" algn="ctr" eaLnBrk="0" fontAlgn="base" hangingPunct="0">
              <a:spcBef>
                <a:spcPct val="0"/>
              </a:spcBef>
              <a:spcAft>
                <a:spcPct val="0"/>
              </a:spcAft>
              <a:defRPr sz="3200">
                <a:solidFill>
                  <a:schemeClr val="tx1"/>
                </a:solidFill>
                <a:latin typeface="Arial" pitchFamily="34" charset="0"/>
              </a:defRPr>
            </a:lvl6pPr>
            <a:lvl7pPr marL="2971800" indent="-228600" algn="ctr" eaLnBrk="0" fontAlgn="base" hangingPunct="0">
              <a:spcBef>
                <a:spcPct val="0"/>
              </a:spcBef>
              <a:spcAft>
                <a:spcPct val="0"/>
              </a:spcAft>
              <a:defRPr sz="3200">
                <a:solidFill>
                  <a:schemeClr val="tx1"/>
                </a:solidFill>
                <a:latin typeface="Arial" pitchFamily="34" charset="0"/>
              </a:defRPr>
            </a:lvl7pPr>
            <a:lvl8pPr marL="3429000" indent="-228600" algn="ctr" eaLnBrk="0" fontAlgn="base" hangingPunct="0">
              <a:spcBef>
                <a:spcPct val="0"/>
              </a:spcBef>
              <a:spcAft>
                <a:spcPct val="0"/>
              </a:spcAft>
              <a:defRPr sz="3200">
                <a:solidFill>
                  <a:schemeClr val="tx1"/>
                </a:solidFill>
                <a:latin typeface="Arial" pitchFamily="34" charset="0"/>
              </a:defRPr>
            </a:lvl8pPr>
            <a:lvl9pPr marL="3886200" indent="-228600" algn="ctr" eaLnBrk="0" fontAlgn="base" hangingPunct="0">
              <a:spcBef>
                <a:spcPct val="0"/>
              </a:spcBef>
              <a:spcAft>
                <a:spcPct val="0"/>
              </a:spcAft>
              <a:defRPr sz="3200">
                <a:solidFill>
                  <a:schemeClr val="tx1"/>
                </a:solidFill>
                <a:latin typeface="Arial" pitchFamily="34" charset="0"/>
              </a:defRPr>
            </a:lvl9pPr>
          </a:lstStyle>
          <a:p>
            <a:pPr algn="l" eaLnBrk="1" hangingPunct="1">
              <a:buFont typeface="Arial" pitchFamily="34" charset="0"/>
              <a:buChar char="•"/>
            </a:pPr>
            <a:r>
              <a:rPr lang="en-GB" altLang="en-US" dirty="0" smtClean="0"/>
              <a:t>Flexible</a:t>
            </a:r>
          </a:p>
          <a:p>
            <a:pPr algn="l" eaLnBrk="1" hangingPunct="1">
              <a:buFont typeface="Arial" pitchFamily="34" charset="0"/>
              <a:buChar char="•"/>
            </a:pPr>
            <a:r>
              <a:rPr lang="en-GB" altLang="en-US" dirty="0" smtClean="0"/>
              <a:t>Sub </a:t>
            </a:r>
            <a:r>
              <a:rPr lang="en-GB" altLang="en-US" dirty="0"/>
              <a:t>stages and Next Steps</a:t>
            </a:r>
          </a:p>
          <a:p>
            <a:pPr algn="l" eaLnBrk="1" hangingPunct="1">
              <a:buFont typeface="Arial" pitchFamily="34" charset="0"/>
              <a:buChar char="•"/>
            </a:pPr>
            <a:r>
              <a:rPr lang="en-GB" altLang="en-US" dirty="0"/>
              <a:t>Maps</a:t>
            </a:r>
          </a:p>
          <a:p>
            <a:pPr algn="l" eaLnBrk="1" hangingPunct="1"/>
            <a:r>
              <a:rPr lang="en-GB" altLang="en-US" dirty="0" smtClean="0"/>
              <a:t>Audit /Security </a:t>
            </a:r>
            <a:r>
              <a:rPr lang="en-GB" altLang="en-US" dirty="0"/>
              <a:t>/ </a:t>
            </a:r>
            <a:r>
              <a:rPr lang="en-GB" altLang="en-US" dirty="0" smtClean="0"/>
              <a:t>Visibility</a:t>
            </a:r>
            <a:endParaRPr lang="en-GB" altLang="en-US" dirty="0"/>
          </a:p>
          <a:p>
            <a:pPr algn="l" eaLnBrk="1" hangingPunct="1">
              <a:buFont typeface="Arial" pitchFamily="34" charset="0"/>
              <a:buChar char="•"/>
            </a:pPr>
            <a:r>
              <a:rPr lang="en-GB" altLang="en-US" dirty="0"/>
              <a:t>Document Storage</a:t>
            </a:r>
          </a:p>
          <a:p>
            <a:pPr algn="l" eaLnBrk="1" hangingPunct="1">
              <a:buFont typeface="Arial" pitchFamily="34" charset="0"/>
              <a:buChar char="•"/>
            </a:pPr>
            <a:r>
              <a:rPr lang="en-GB" altLang="en-US" dirty="0" smtClean="0"/>
              <a:t>To-Do-List</a:t>
            </a:r>
          </a:p>
          <a:p>
            <a:pPr algn="l" eaLnBrk="1" hangingPunct="1">
              <a:buFont typeface="Arial" pitchFamily="34" charset="0"/>
              <a:buChar char="•"/>
            </a:pPr>
            <a:r>
              <a:rPr lang="en-GB" altLang="en-US" dirty="0" smtClean="0"/>
              <a:t>Integrated Forms</a:t>
            </a:r>
          </a:p>
        </p:txBody>
      </p:sp>
      <p:sp>
        <p:nvSpPr>
          <p:cNvPr id="5" name="Manual Input 13"/>
          <p:cNvSpPr/>
          <p:nvPr/>
        </p:nvSpPr>
        <p:spPr>
          <a:xfrm flipH="1">
            <a:off x="0" y="5949950"/>
            <a:ext cx="9150350" cy="90805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Manual Input 13"/>
          <p:cNvSpPr/>
          <p:nvPr/>
        </p:nvSpPr>
        <p:spPr>
          <a:xfrm rot="10800000" flipH="1">
            <a:off x="0" y="0"/>
            <a:ext cx="9150350" cy="185738"/>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2932903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Total Mobile</a:t>
            </a:r>
            <a:endParaRPr lang="en-GB" dirty="0"/>
          </a:p>
        </p:txBody>
      </p:sp>
      <p:sp>
        <p:nvSpPr>
          <p:cNvPr id="3" name="Content Placeholder 2"/>
          <p:cNvSpPr>
            <a:spLocks noGrp="1"/>
          </p:cNvSpPr>
          <p:nvPr>
            <p:ph idx="1"/>
          </p:nvPr>
        </p:nvSpPr>
        <p:spPr/>
        <p:txBody>
          <a:bodyPr>
            <a:normAutofit lnSpcReduction="10000"/>
          </a:bodyPr>
          <a:lstStyle/>
          <a:p>
            <a:r>
              <a:rPr lang="en-GB" dirty="0" smtClean="0"/>
              <a:t>Replacement of Open Mobile</a:t>
            </a:r>
          </a:p>
          <a:p>
            <a:r>
              <a:rPr lang="en-GB" dirty="0" smtClean="0"/>
              <a:t>Fully integrated Solution</a:t>
            </a:r>
          </a:p>
          <a:p>
            <a:r>
              <a:rPr lang="en-GB" dirty="0" smtClean="0"/>
              <a:t>Developed in House</a:t>
            </a:r>
          </a:p>
          <a:p>
            <a:r>
              <a:rPr lang="en-GB" dirty="0" smtClean="0"/>
              <a:t>Choice of Devices and PC’s</a:t>
            </a:r>
          </a:p>
          <a:p>
            <a:r>
              <a:rPr lang="en-GB" dirty="0" smtClean="0"/>
              <a:t>Integrated into .NET</a:t>
            </a:r>
          </a:p>
          <a:p>
            <a:r>
              <a:rPr lang="en-GB" dirty="0" smtClean="0"/>
              <a:t>Generic Processor</a:t>
            </a:r>
          </a:p>
          <a:p>
            <a:r>
              <a:rPr lang="en-GB" dirty="0" smtClean="0"/>
              <a:t>Folios</a:t>
            </a:r>
          </a:p>
          <a:p>
            <a:r>
              <a:rPr lang="en-GB" dirty="0" smtClean="0"/>
              <a:t>Metadata</a:t>
            </a:r>
          </a:p>
          <a:p>
            <a:endParaRPr lang="en-GB" dirty="0" smtClean="0"/>
          </a:p>
          <a:p>
            <a:pPr marL="0" indent="0">
              <a:buNone/>
            </a:pPr>
            <a:endParaRPr lang="en-GB" dirty="0"/>
          </a:p>
        </p:txBody>
      </p:sp>
      <p:sp>
        <p:nvSpPr>
          <p:cNvPr id="4" name="Manual Input 13"/>
          <p:cNvSpPr/>
          <p:nvPr/>
        </p:nvSpPr>
        <p:spPr>
          <a:xfrm flipH="1">
            <a:off x="0" y="5949950"/>
            <a:ext cx="9150350" cy="90805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Manual Input 13"/>
          <p:cNvSpPr/>
          <p:nvPr/>
        </p:nvSpPr>
        <p:spPr>
          <a:xfrm rot="10800000" flipH="1">
            <a:off x="0" y="0"/>
            <a:ext cx="9150350" cy="185738"/>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12233740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Straight through Processing</a:t>
            </a:r>
            <a:endParaRPr lang="en-GB" dirty="0"/>
          </a:p>
        </p:txBody>
      </p:sp>
      <p:graphicFrame>
        <p:nvGraphicFramePr>
          <p:cNvPr id="6" name="Diagram 5"/>
          <p:cNvGraphicFramePr/>
          <p:nvPr>
            <p:extLst>
              <p:ext uri="{D42A27DB-BD31-4B8C-83A1-F6EECF244321}">
                <p14:modId xmlns:p14="http://schemas.microsoft.com/office/powerpoint/2010/main" val="1663320527"/>
              </p:ext>
            </p:extLst>
          </p:nvPr>
        </p:nvGraphicFramePr>
        <p:xfrm>
          <a:off x="533400" y="1397000"/>
          <a:ext cx="8153400" cy="515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Manual Input 13"/>
          <p:cNvSpPr/>
          <p:nvPr/>
        </p:nvSpPr>
        <p:spPr>
          <a:xfrm flipH="1">
            <a:off x="0" y="5949950"/>
            <a:ext cx="9150350" cy="90805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Manual Input 13"/>
          <p:cNvSpPr/>
          <p:nvPr/>
        </p:nvSpPr>
        <p:spPr>
          <a:xfrm rot="10800000" flipH="1">
            <a:off x="0" y="0"/>
            <a:ext cx="9150350" cy="185738"/>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10402708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Data</a:t>
            </a:r>
            <a:endParaRPr lang="en-GB" dirty="0"/>
          </a:p>
        </p:txBody>
      </p:sp>
      <p:graphicFrame>
        <p:nvGraphicFramePr>
          <p:cNvPr id="4" name="Diagram 3"/>
          <p:cNvGraphicFramePr/>
          <p:nvPr>
            <p:extLst>
              <p:ext uri="{D42A27DB-BD31-4B8C-83A1-F6EECF244321}">
                <p14:modId xmlns:p14="http://schemas.microsoft.com/office/powerpoint/2010/main" val="3373718221"/>
              </p:ext>
            </p:extLst>
          </p:nvPr>
        </p:nvGraphicFramePr>
        <p:xfrm>
          <a:off x="990600" y="1219200"/>
          <a:ext cx="7239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6" name="Group 5"/>
          <p:cNvGrpSpPr/>
          <p:nvPr/>
        </p:nvGrpSpPr>
        <p:grpSpPr>
          <a:xfrm>
            <a:off x="5509616" y="1606693"/>
            <a:ext cx="1394817" cy="1394817"/>
            <a:chOff x="2922091" y="497"/>
            <a:chExt cx="1394817" cy="1394817"/>
          </a:xfrm>
        </p:grpSpPr>
        <p:sp>
          <p:nvSpPr>
            <p:cNvPr id="7" name="Oval 6"/>
            <p:cNvSpPr/>
            <p:nvPr/>
          </p:nvSpPr>
          <p:spPr>
            <a:xfrm>
              <a:off x="2922091" y="497"/>
              <a:ext cx="1394817" cy="1394817"/>
            </a:xfrm>
            <a:prstGeom prst="ellipse">
              <a:avLst/>
            </a:prstGeom>
          </p:spPr>
          <p:style>
            <a:lnRef idx="2">
              <a:schemeClr val="accent2"/>
            </a:lnRef>
            <a:fillRef idx="1">
              <a:schemeClr val="lt1"/>
            </a:fillRef>
            <a:effectRef idx="0">
              <a:schemeClr val="accent2"/>
            </a:effectRef>
            <a:fontRef idx="minor">
              <a:schemeClr val="dk1"/>
            </a:fontRef>
          </p:style>
        </p:sp>
        <p:sp>
          <p:nvSpPr>
            <p:cNvPr id="8" name="Oval 4"/>
            <p:cNvSpPr/>
            <p:nvPr/>
          </p:nvSpPr>
          <p:spPr>
            <a:xfrm>
              <a:off x="3073932" y="204762"/>
              <a:ext cx="1091134" cy="986285"/>
            </a:xfrm>
            <a:prstGeom prst="rect">
              <a:avLst/>
            </a:prstGeom>
          </p:spPr>
          <p:style>
            <a:lnRef idx="2">
              <a:schemeClr val="accent2"/>
            </a:lnRef>
            <a:fillRef idx="1">
              <a:schemeClr val="lt1"/>
            </a:fillRef>
            <a:effectRef idx="0">
              <a:schemeClr val="accent2"/>
            </a:effectRef>
            <a:fontRef idx="minor">
              <a:schemeClr val="dk1"/>
            </a:fontRef>
          </p:style>
          <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smtClean="0"/>
                <a:t>Customer Portals</a:t>
              </a:r>
              <a:endParaRPr lang="en-GB" sz="1900" kern="1200" dirty="0"/>
            </a:p>
          </p:txBody>
        </p:sp>
      </p:grpSp>
      <p:grpSp>
        <p:nvGrpSpPr>
          <p:cNvPr id="9" name="Group 8"/>
          <p:cNvGrpSpPr/>
          <p:nvPr/>
        </p:nvGrpSpPr>
        <p:grpSpPr>
          <a:xfrm>
            <a:off x="2206548" y="4571998"/>
            <a:ext cx="1394817" cy="1394817"/>
            <a:chOff x="2922091" y="497"/>
            <a:chExt cx="1394817" cy="1394817"/>
          </a:xfrm>
        </p:grpSpPr>
        <p:sp>
          <p:nvSpPr>
            <p:cNvPr id="10" name="Oval 9"/>
            <p:cNvSpPr/>
            <p:nvPr/>
          </p:nvSpPr>
          <p:spPr>
            <a:xfrm>
              <a:off x="2922091" y="497"/>
              <a:ext cx="1394817" cy="1394817"/>
            </a:xfrm>
            <a:prstGeom prst="ellipse">
              <a:avLst/>
            </a:prstGeom>
          </p:spPr>
          <p:style>
            <a:lnRef idx="2">
              <a:schemeClr val="accent2"/>
            </a:lnRef>
            <a:fillRef idx="1">
              <a:schemeClr val="lt1"/>
            </a:fillRef>
            <a:effectRef idx="0">
              <a:schemeClr val="accent2"/>
            </a:effectRef>
            <a:fontRef idx="minor">
              <a:schemeClr val="dk1"/>
            </a:fontRef>
          </p:style>
        </p:sp>
        <p:sp>
          <p:nvSpPr>
            <p:cNvPr id="11" name="Oval 4"/>
            <p:cNvSpPr/>
            <p:nvPr/>
          </p:nvSpPr>
          <p:spPr>
            <a:xfrm>
              <a:off x="3073932" y="204762"/>
              <a:ext cx="1091134" cy="986285"/>
            </a:xfrm>
            <a:prstGeom prst="rect">
              <a:avLst/>
            </a:prstGeom>
          </p:spPr>
          <p:style>
            <a:lnRef idx="2">
              <a:schemeClr val="accent2"/>
            </a:lnRef>
            <a:fillRef idx="1">
              <a:schemeClr val="lt1"/>
            </a:fillRef>
            <a:effectRef idx="0">
              <a:schemeClr val="accent2"/>
            </a:effectRef>
            <a:fontRef idx="minor">
              <a:schemeClr val="dk1"/>
            </a:fontRef>
          </p:style>
          <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smtClean="0"/>
                <a:t>Keystone </a:t>
              </a:r>
              <a:endParaRPr lang="en-GB" sz="1900" kern="1200" dirty="0"/>
            </a:p>
          </p:txBody>
        </p:sp>
      </p:grpSp>
      <p:grpSp>
        <p:nvGrpSpPr>
          <p:cNvPr id="12" name="Group 11"/>
          <p:cNvGrpSpPr/>
          <p:nvPr/>
        </p:nvGrpSpPr>
        <p:grpSpPr>
          <a:xfrm>
            <a:off x="5522316" y="4533898"/>
            <a:ext cx="1394817" cy="1394817"/>
            <a:chOff x="2922091" y="497"/>
            <a:chExt cx="1394817" cy="1394817"/>
          </a:xfrm>
        </p:grpSpPr>
        <p:sp>
          <p:nvSpPr>
            <p:cNvPr id="13" name="Oval 12"/>
            <p:cNvSpPr/>
            <p:nvPr/>
          </p:nvSpPr>
          <p:spPr>
            <a:xfrm>
              <a:off x="2922091" y="497"/>
              <a:ext cx="1394817" cy="1394817"/>
            </a:xfrm>
            <a:prstGeom prst="ellipse">
              <a:avLst/>
            </a:prstGeom>
          </p:spPr>
          <p:style>
            <a:lnRef idx="2">
              <a:schemeClr val="accent2"/>
            </a:lnRef>
            <a:fillRef idx="1">
              <a:schemeClr val="lt1"/>
            </a:fillRef>
            <a:effectRef idx="0">
              <a:schemeClr val="accent2"/>
            </a:effectRef>
            <a:fontRef idx="minor">
              <a:schemeClr val="dk1"/>
            </a:fontRef>
          </p:style>
        </p:sp>
        <p:sp>
          <p:nvSpPr>
            <p:cNvPr id="14" name="Oval 4"/>
            <p:cNvSpPr/>
            <p:nvPr/>
          </p:nvSpPr>
          <p:spPr>
            <a:xfrm>
              <a:off x="3073932" y="204762"/>
              <a:ext cx="1091134" cy="986285"/>
            </a:xfrm>
            <a:prstGeom prst="rect">
              <a:avLst/>
            </a:prstGeom>
          </p:spPr>
          <p:style>
            <a:lnRef idx="2">
              <a:schemeClr val="accent2"/>
            </a:lnRef>
            <a:fillRef idx="1">
              <a:schemeClr val="lt1"/>
            </a:fillRef>
            <a:effectRef idx="0">
              <a:schemeClr val="accent2"/>
            </a:effectRef>
            <a:fontRef idx="minor">
              <a:schemeClr val="dk1"/>
            </a:fontRef>
          </p:style>
          <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smtClean="0"/>
                <a:t>CI</a:t>
              </a:r>
              <a:endParaRPr lang="en-GB" sz="1900" kern="1200" dirty="0"/>
            </a:p>
          </p:txBody>
        </p:sp>
      </p:grpSp>
      <p:grpSp>
        <p:nvGrpSpPr>
          <p:cNvPr id="15" name="Group 14"/>
          <p:cNvGrpSpPr/>
          <p:nvPr/>
        </p:nvGrpSpPr>
        <p:grpSpPr>
          <a:xfrm>
            <a:off x="2206549" y="1606695"/>
            <a:ext cx="1394817" cy="1394817"/>
            <a:chOff x="2922091" y="497"/>
            <a:chExt cx="1394817" cy="1394817"/>
          </a:xfrm>
        </p:grpSpPr>
        <p:sp>
          <p:nvSpPr>
            <p:cNvPr id="16" name="Oval 15"/>
            <p:cNvSpPr/>
            <p:nvPr/>
          </p:nvSpPr>
          <p:spPr>
            <a:xfrm>
              <a:off x="2922091" y="497"/>
              <a:ext cx="1394817" cy="1394817"/>
            </a:xfrm>
            <a:prstGeom prst="ellipse">
              <a:avLst/>
            </a:prstGeom>
          </p:spPr>
          <p:style>
            <a:lnRef idx="2">
              <a:schemeClr val="accent2"/>
            </a:lnRef>
            <a:fillRef idx="1">
              <a:schemeClr val="lt1"/>
            </a:fillRef>
            <a:effectRef idx="0">
              <a:schemeClr val="accent2"/>
            </a:effectRef>
            <a:fontRef idx="minor">
              <a:schemeClr val="dk1"/>
            </a:fontRef>
          </p:style>
        </p:sp>
        <p:sp>
          <p:nvSpPr>
            <p:cNvPr id="17" name="Oval 4"/>
            <p:cNvSpPr/>
            <p:nvPr/>
          </p:nvSpPr>
          <p:spPr>
            <a:xfrm>
              <a:off x="3073932" y="204762"/>
              <a:ext cx="1091134" cy="986285"/>
            </a:xfrm>
            <a:prstGeom prst="rect">
              <a:avLst/>
            </a:prstGeom>
          </p:spPr>
          <p:style>
            <a:lnRef idx="2">
              <a:schemeClr val="accent2"/>
            </a:lnRef>
            <a:fillRef idx="1">
              <a:schemeClr val="lt1"/>
            </a:fillRef>
            <a:effectRef idx="0">
              <a:schemeClr val="accent2"/>
            </a:effectRef>
            <a:fontRef idx="minor">
              <a:schemeClr val="dk1"/>
            </a:fontRef>
          </p:style>
          <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smtClean="0"/>
                <a:t>External Agencies</a:t>
              </a:r>
              <a:endParaRPr lang="en-GB" sz="1900" kern="1200" dirty="0"/>
            </a:p>
          </p:txBody>
        </p:sp>
      </p:grpSp>
      <p:sp>
        <p:nvSpPr>
          <p:cNvPr id="18" name="Manual Input 13"/>
          <p:cNvSpPr/>
          <p:nvPr/>
        </p:nvSpPr>
        <p:spPr>
          <a:xfrm flipH="1">
            <a:off x="0" y="5949950"/>
            <a:ext cx="9150350" cy="90805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Manual Input 13"/>
          <p:cNvSpPr/>
          <p:nvPr/>
        </p:nvSpPr>
        <p:spPr>
          <a:xfrm rot="10800000" flipH="1">
            <a:off x="0" y="0"/>
            <a:ext cx="9150350" cy="185738"/>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31742498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Successes &amp; Future</a:t>
            </a:r>
            <a:endParaRPr lang="en-GB" dirty="0"/>
          </a:p>
        </p:txBody>
      </p:sp>
      <p:sp>
        <p:nvSpPr>
          <p:cNvPr id="3" name="Content Placeholder 2"/>
          <p:cNvSpPr>
            <a:spLocks noGrp="1"/>
          </p:cNvSpPr>
          <p:nvPr>
            <p:ph idx="1"/>
          </p:nvPr>
        </p:nvSpPr>
        <p:spPr/>
        <p:txBody>
          <a:bodyPr/>
          <a:lstStyle/>
          <a:p>
            <a:r>
              <a:rPr lang="en-GB" dirty="0" smtClean="0"/>
              <a:t>Live January 2015</a:t>
            </a:r>
          </a:p>
          <a:p>
            <a:r>
              <a:rPr lang="en-GB" dirty="0"/>
              <a:t>Concept Proof</a:t>
            </a:r>
          </a:p>
          <a:p>
            <a:r>
              <a:rPr lang="en-GB" i="1" dirty="0" smtClean="0">
                <a:solidFill>
                  <a:srgbClr val="FF0000"/>
                </a:solidFill>
              </a:rPr>
              <a:t>Better Data</a:t>
            </a:r>
          </a:p>
          <a:p>
            <a:r>
              <a:rPr lang="en-GB" i="1" dirty="0" smtClean="0">
                <a:solidFill>
                  <a:srgbClr val="FF0000"/>
                </a:solidFill>
              </a:rPr>
              <a:t>Time Saving</a:t>
            </a:r>
          </a:p>
          <a:p>
            <a:r>
              <a:rPr lang="en-GB" i="1" dirty="0" smtClean="0">
                <a:solidFill>
                  <a:srgbClr val="FF0000"/>
                </a:solidFill>
              </a:rPr>
              <a:t>Universal Credit</a:t>
            </a:r>
          </a:p>
          <a:p>
            <a:r>
              <a:rPr lang="en-GB" i="1" dirty="0" smtClean="0">
                <a:solidFill>
                  <a:srgbClr val="FF0000"/>
                </a:solidFill>
              </a:rPr>
              <a:t>Telephony</a:t>
            </a:r>
          </a:p>
          <a:p>
            <a:r>
              <a:rPr lang="en-GB" i="1" dirty="0" smtClean="0">
                <a:solidFill>
                  <a:srgbClr val="FF0000"/>
                </a:solidFill>
              </a:rPr>
              <a:t>Use of Tasks</a:t>
            </a:r>
          </a:p>
          <a:p>
            <a:endParaRPr lang="en-GB" i="1" dirty="0" smtClean="0">
              <a:solidFill>
                <a:srgbClr val="FF0000"/>
              </a:solidFill>
            </a:endParaRPr>
          </a:p>
          <a:p>
            <a:endParaRPr lang="en-GB" i="1" dirty="0">
              <a:solidFill>
                <a:srgbClr val="FF0000"/>
              </a:solidFill>
            </a:endParaRPr>
          </a:p>
        </p:txBody>
      </p:sp>
      <p:sp>
        <p:nvSpPr>
          <p:cNvPr id="4" name="Manual Input 13"/>
          <p:cNvSpPr/>
          <p:nvPr/>
        </p:nvSpPr>
        <p:spPr>
          <a:xfrm flipH="1">
            <a:off x="0" y="5949950"/>
            <a:ext cx="9150350" cy="90805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Manual Input 13"/>
          <p:cNvSpPr/>
          <p:nvPr/>
        </p:nvSpPr>
        <p:spPr>
          <a:xfrm rot="10800000" flipH="1">
            <a:off x="0" y="0"/>
            <a:ext cx="9150350" cy="185738"/>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17203470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375" y="92869"/>
            <a:ext cx="8229600" cy="1143000"/>
          </a:xfrm>
        </p:spPr>
        <p:txBody>
          <a:bodyPr/>
          <a:lstStyle/>
          <a:p>
            <a:r>
              <a:rPr lang="en-GB" dirty="0" smtClean="0"/>
              <a:t>Terrible CRM’s</a:t>
            </a:r>
            <a:endParaRPr lang="en-GB" dirty="0"/>
          </a:p>
        </p:txBody>
      </p:sp>
      <p:sp>
        <p:nvSpPr>
          <p:cNvPr id="4" name="Manual Input 13"/>
          <p:cNvSpPr/>
          <p:nvPr/>
        </p:nvSpPr>
        <p:spPr>
          <a:xfrm flipH="1">
            <a:off x="0" y="5949950"/>
            <a:ext cx="9150350" cy="90805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Manual Input 13"/>
          <p:cNvSpPr/>
          <p:nvPr/>
        </p:nvSpPr>
        <p:spPr>
          <a:xfrm rot="10800000" flipH="1">
            <a:off x="0" y="0"/>
            <a:ext cx="9150350" cy="185738"/>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460375" y="990600"/>
            <a:ext cx="8229600" cy="5791200"/>
          </a:xfrm>
        </p:spPr>
        <p:txBody>
          <a:bodyPr>
            <a:noAutofit/>
          </a:bodyPr>
          <a:lstStyle/>
          <a:p>
            <a:pPr marL="0" indent="0">
              <a:buNone/>
            </a:pPr>
            <a:r>
              <a:rPr lang="en-GB" sz="1650" dirty="0"/>
              <a:t>“They are terrible when they are not implemented the right way.   </a:t>
            </a:r>
            <a:endParaRPr lang="en-GB" sz="1650" dirty="0" smtClean="0"/>
          </a:p>
          <a:p>
            <a:pPr marL="0" indent="0">
              <a:buNone/>
            </a:pPr>
            <a:endParaRPr lang="en-GB" sz="1650" dirty="0"/>
          </a:p>
          <a:p>
            <a:pPr marL="0" indent="0">
              <a:buNone/>
            </a:pPr>
            <a:r>
              <a:rPr lang="en-GB" sz="1650" dirty="0" smtClean="0"/>
              <a:t>They </a:t>
            </a:r>
            <a:r>
              <a:rPr lang="en-GB" sz="1650" dirty="0"/>
              <a:t>are terrible when companies don’t appreciate that all of these magical applications are nothing but databases and don’t put the right processes in place to ensure that all interactions are entered into this database so that the data can be properly used for further sales, marketing and service interactions.  </a:t>
            </a:r>
            <a:endParaRPr lang="en-GB" sz="1650" dirty="0" smtClean="0"/>
          </a:p>
          <a:p>
            <a:pPr marL="0" indent="0">
              <a:buNone/>
            </a:pPr>
            <a:endParaRPr lang="en-GB" sz="1650" dirty="0"/>
          </a:p>
          <a:p>
            <a:pPr marL="0" indent="0">
              <a:buNone/>
            </a:pPr>
            <a:r>
              <a:rPr lang="en-GB" sz="1650" dirty="0" smtClean="0"/>
              <a:t>They </a:t>
            </a:r>
            <a:r>
              <a:rPr lang="en-GB" sz="1650" dirty="0"/>
              <a:t>are terrible when companies don’t assign strong administrators, or cut corners on training or try to do too much at one time.  </a:t>
            </a:r>
            <a:endParaRPr lang="en-GB" sz="1650" dirty="0" smtClean="0"/>
          </a:p>
          <a:p>
            <a:pPr marL="0" indent="0">
              <a:buNone/>
            </a:pPr>
            <a:endParaRPr lang="en-GB" sz="1650" dirty="0"/>
          </a:p>
          <a:p>
            <a:pPr marL="0" indent="0">
              <a:buNone/>
            </a:pPr>
            <a:r>
              <a:rPr lang="en-GB" sz="1650" dirty="0" smtClean="0"/>
              <a:t>They </a:t>
            </a:r>
            <a:r>
              <a:rPr lang="en-GB" sz="1650" dirty="0"/>
              <a:t>are terrible when senior managers don’t pay the attention needed to make these systems successful and instead cave in to the complaints made by lower level employees who don’t want to do the extra work.  </a:t>
            </a:r>
            <a:endParaRPr lang="en-GB" sz="1650" dirty="0" smtClean="0"/>
          </a:p>
          <a:p>
            <a:pPr marL="0" indent="0">
              <a:buNone/>
            </a:pPr>
            <a:endParaRPr lang="en-GB" sz="1650" dirty="0"/>
          </a:p>
          <a:p>
            <a:pPr marL="0" indent="0">
              <a:buNone/>
            </a:pPr>
            <a:r>
              <a:rPr lang="en-GB" sz="1650" dirty="0" smtClean="0"/>
              <a:t>These </a:t>
            </a:r>
            <a:r>
              <a:rPr lang="en-GB" sz="1650" dirty="0"/>
              <a:t>applications are terrible when managers don’t insist on the reports they should be using, don’t enforce rules for entering new opportunities and don’t commit to long-term, consistent and repetitive drip-marketing and communication campaigns using the information maintained by their CRM system to keep their prospects informed and their customers close</a:t>
            </a:r>
            <a:r>
              <a:rPr lang="en-GB" sz="1650" dirty="0" smtClean="0"/>
              <a:t>.”</a:t>
            </a:r>
          </a:p>
          <a:p>
            <a:pPr marL="0" indent="0">
              <a:buNone/>
            </a:pPr>
            <a:endParaRPr lang="en-GB" sz="1650" dirty="0"/>
          </a:p>
          <a:p>
            <a:pPr marL="0" indent="0">
              <a:buNone/>
            </a:pPr>
            <a:r>
              <a:rPr lang="en-GB" sz="1650" dirty="0">
                <a:hlinkClick r:id="rId3"/>
              </a:rPr>
              <a:t>Gene </a:t>
            </a:r>
            <a:r>
              <a:rPr lang="en-GB" sz="1650" dirty="0" smtClean="0">
                <a:hlinkClick r:id="rId3"/>
              </a:rPr>
              <a:t>Marks</a:t>
            </a:r>
            <a:r>
              <a:rPr lang="en-GB" sz="1650" dirty="0" smtClean="0"/>
              <a:t>, Forbes</a:t>
            </a:r>
            <a:endParaRPr lang="en-GB" sz="1650" dirty="0"/>
          </a:p>
        </p:txBody>
      </p:sp>
    </p:spTree>
    <p:extLst>
      <p:ext uri="{BB962C8B-B14F-4D97-AF65-F5344CB8AC3E}">
        <p14:creationId xmlns:p14="http://schemas.microsoft.com/office/powerpoint/2010/main" val="3529002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CRM!</a:t>
            </a:r>
            <a:endParaRPr lang="en-GB" dirty="0"/>
          </a:p>
        </p:txBody>
      </p:sp>
      <p:sp>
        <p:nvSpPr>
          <p:cNvPr id="3" name="Content Placeholder 2"/>
          <p:cNvSpPr>
            <a:spLocks noGrp="1"/>
          </p:cNvSpPr>
          <p:nvPr>
            <p:ph idx="1"/>
          </p:nvPr>
        </p:nvSpPr>
        <p:spPr/>
        <p:txBody>
          <a:bodyPr/>
          <a:lstStyle/>
          <a:p>
            <a:r>
              <a:rPr lang="en-GB" dirty="0" smtClean="0"/>
              <a:t>Customer </a:t>
            </a:r>
            <a:r>
              <a:rPr lang="en-GB" dirty="0" err="1" smtClean="0"/>
              <a:t>Vs</a:t>
            </a:r>
            <a:r>
              <a:rPr lang="en-GB" dirty="0" smtClean="0"/>
              <a:t> Property</a:t>
            </a:r>
          </a:p>
          <a:p>
            <a:r>
              <a:rPr lang="en-GB" dirty="0" smtClean="0"/>
              <a:t>Customer Insight</a:t>
            </a:r>
          </a:p>
          <a:p>
            <a:r>
              <a:rPr lang="en-GB" dirty="0" smtClean="0"/>
              <a:t>Knowledge Management</a:t>
            </a:r>
          </a:p>
          <a:p>
            <a:r>
              <a:rPr lang="en-GB" dirty="0" smtClean="0"/>
              <a:t>Strategy over Technology</a:t>
            </a:r>
          </a:p>
          <a:p>
            <a:endParaRPr lang="en-GB" dirty="0" smtClean="0"/>
          </a:p>
          <a:p>
            <a:endParaRPr lang="en-GB" dirty="0"/>
          </a:p>
        </p:txBody>
      </p:sp>
      <p:sp>
        <p:nvSpPr>
          <p:cNvPr id="4" name="Manual Input 13"/>
          <p:cNvSpPr/>
          <p:nvPr/>
        </p:nvSpPr>
        <p:spPr>
          <a:xfrm flipH="1">
            <a:off x="0" y="5949950"/>
            <a:ext cx="9150350" cy="90805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Manual Input 13"/>
          <p:cNvSpPr/>
          <p:nvPr/>
        </p:nvSpPr>
        <p:spPr>
          <a:xfrm rot="10800000" flipH="1">
            <a:off x="0" y="0"/>
            <a:ext cx="9150350" cy="185738"/>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2671808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nual Input 13"/>
          <p:cNvSpPr/>
          <p:nvPr/>
        </p:nvSpPr>
        <p:spPr>
          <a:xfrm rot="10800000" flipH="1">
            <a:off x="0" y="0"/>
            <a:ext cx="9150350" cy="185738"/>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Manual Input 13"/>
          <p:cNvSpPr/>
          <p:nvPr/>
        </p:nvSpPr>
        <p:spPr>
          <a:xfrm flipH="1">
            <a:off x="0" y="5949950"/>
            <a:ext cx="9150350" cy="90805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04444645"/>
              </p:ext>
            </p:extLst>
          </p:nvPr>
        </p:nvGraphicFramePr>
        <p:xfrm>
          <a:off x="0" y="92870"/>
          <a:ext cx="9067800" cy="63111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460375" y="2667000"/>
            <a:ext cx="8229600" cy="1143000"/>
          </a:xfrm>
        </p:spPr>
        <p:txBody>
          <a:bodyPr/>
          <a:lstStyle/>
          <a:p>
            <a:r>
              <a:rPr lang="en-GB" dirty="0" smtClean="0"/>
              <a:t>Effective CRM</a:t>
            </a:r>
            <a:endParaRPr lang="en-GB" dirty="0"/>
          </a:p>
        </p:txBody>
      </p:sp>
    </p:spTree>
    <p:extLst>
      <p:ext uri="{BB962C8B-B14F-4D97-AF65-F5344CB8AC3E}">
        <p14:creationId xmlns:p14="http://schemas.microsoft.com/office/powerpoint/2010/main" val="603066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nual Input 13"/>
          <p:cNvSpPr/>
          <p:nvPr/>
        </p:nvSpPr>
        <p:spPr>
          <a:xfrm flipH="1">
            <a:off x="0" y="5949950"/>
            <a:ext cx="9150350" cy="90805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Manual Input 13"/>
          <p:cNvSpPr/>
          <p:nvPr/>
        </p:nvSpPr>
        <p:spPr>
          <a:xfrm rot="10800000" flipH="1">
            <a:off x="0" y="0"/>
            <a:ext cx="9150350" cy="185738"/>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Content Placeholder 11"/>
          <p:cNvSpPr>
            <a:spLocks noGrp="1"/>
          </p:cNvSpPr>
          <p:nvPr>
            <p:ph idx="1"/>
          </p:nvPr>
        </p:nvSpPr>
        <p:spPr>
          <a:xfrm>
            <a:off x="534390" y="353105"/>
            <a:ext cx="6463496" cy="739424"/>
          </a:xfrm>
        </p:spPr>
        <p:txBody>
          <a:bodyPr/>
          <a:lstStyle/>
          <a:p>
            <a:pPr marL="0" indent="0" algn="ctr">
              <a:buFont typeface="Arial" pitchFamily="34" charset="0"/>
              <a:buNone/>
              <a:defRPr/>
            </a:pPr>
            <a:r>
              <a:rPr lang="en-GB" b="1" dirty="0" smtClean="0">
                <a:solidFill>
                  <a:srgbClr val="C00000"/>
                </a:solidFill>
                <a:effectLst>
                  <a:outerShdw blurRad="38100" dist="38100" dir="2700000" algn="tl">
                    <a:srgbClr val="000000">
                      <a:alpha val="43137"/>
                    </a:srgbClr>
                  </a:outerShdw>
                </a:effectLst>
              </a:rPr>
              <a:t>Target CRM – The Path so Far</a:t>
            </a:r>
            <a:endParaRPr lang="en-GB" altLang="en-US" dirty="0" smtClean="0"/>
          </a:p>
        </p:txBody>
      </p:sp>
      <p:graphicFrame>
        <p:nvGraphicFramePr>
          <p:cNvPr id="6" name="Diagram 5"/>
          <p:cNvGraphicFramePr/>
          <p:nvPr>
            <p:extLst>
              <p:ext uri="{D42A27DB-BD31-4B8C-83A1-F6EECF244321}">
                <p14:modId xmlns:p14="http://schemas.microsoft.com/office/powerpoint/2010/main" val="363538664"/>
              </p:ext>
            </p:extLst>
          </p:nvPr>
        </p:nvGraphicFramePr>
        <p:xfrm>
          <a:off x="0" y="25400"/>
          <a:ext cx="8928992"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21204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C00000"/>
                </a:solidFill>
                <a:effectLst>
                  <a:outerShdw blurRad="38100" dist="38100" dir="2700000" algn="tl">
                    <a:srgbClr val="000000">
                      <a:alpha val="43137"/>
                    </a:srgbClr>
                  </a:outerShdw>
                </a:effectLst>
              </a:rPr>
              <a:t>Before</a:t>
            </a:r>
            <a:endParaRPr lang="en-GB"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GB" dirty="0" smtClean="0"/>
              <a:t>Little IT Investment</a:t>
            </a:r>
          </a:p>
          <a:p>
            <a:r>
              <a:rPr lang="en-GB" dirty="0" smtClean="0"/>
              <a:t>Silo Teams</a:t>
            </a:r>
          </a:p>
          <a:p>
            <a:r>
              <a:rPr lang="en-GB" dirty="0" smtClean="0"/>
              <a:t>Disparate Processes</a:t>
            </a:r>
          </a:p>
          <a:p>
            <a:r>
              <a:rPr lang="en-GB" dirty="0" smtClean="0"/>
              <a:t>Numerous Forms</a:t>
            </a:r>
          </a:p>
          <a:p>
            <a:r>
              <a:rPr lang="en-GB" dirty="0" smtClean="0"/>
              <a:t>Excel and Paper</a:t>
            </a:r>
          </a:p>
          <a:p>
            <a:r>
              <a:rPr lang="en-GB" dirty="0" smtClean="0"/>
              <a:t>No Performance Data</a:t>
            </a:r>
          </a:p>
          <a:p>
            <a:endParaRPr lang="en-GB" dirty="0"/>
          </a:p>
        </p:txBody>
      </p:sp>
      <p:sp>
        <p:nvSpPr>
          <p:cNvPr id="4" name="Manual Input 13"/>
          <p:cNvSpPr/>
          <p:nvPr/>
        </p:nvSpPr>
        <p:spPr>
          <a:xfrm flipH="1">
            <a:off x="0" y="5949950"/>
            <a:ext cx="9150350" cy="90805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Manual Input 13"/>
          <p:cNvSpPr/>
          <p:nvPr/>
        </p:nvSpPr>
        <p:spPr>
          <a:xfrm rot="10800000" flipH="1">
            <a:off x="0" y="0"/>
            <a:ext cx="9150350" cy="185738"/>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1060423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 of Sustain Project</a:t>
            </a:r>
            <a:endParaRPr lang="en-GB" dirty="0"/>
          </a:p>
        </p:txBody>
      </p:sp>
      <p:sp>
        <p:nvSpPr>
          <p:cNvPr id="3" name="Content Placeholder 2"/>
          <p:cNvSpPr>
            <a:spLocks noGrp="1"/>
          </p:cNvSpPr>
          <p:nvPr>
            <p:ph idx="1"/>
          </p:nvPr>
        </p:nvSpPr>
        <p:spPr/>
        <p:txBody>
          <a:bodyPr>
            <a:normAutofit/>
          </a:bodyPr>
          <a:lstStyle/>
          <a:p>
            <a:pPr lvl="0"/>
            <a:r>
              <a:rPr lang="en-GB" dirty="0" smtClean="0"/>
              <a:t>Enhanced Customer Journey</a:t>
            </a:r>
          </a:p>
          <a:p>
            <a:pPr lvl="0"/>
            <a:r>
              <a:rPr lang="en-GB" dirty="0" smtClean="0"/>
              <a:t>CRM</a:t>
            </a:r>
          </a:p>
          <a:p>
            <a:pPr lvl="0"/>
            <a:r>
              <a:rPr lang="en-GB" dirty="0" smtClean="0"/>
              <a:t>Case </a:t>
            </a:r>
            <a:r>
              <a:rPr lang="en-GB" dirty="0"/>
              <a:t>management </a:t>
            </a:r>
            <a:endParaRPr lang="en-GB" dirty="0" smtClean="0"/>
          </a:p>
          <a:p>
            <a:pPr lvl="0"/>
            <a:r>
              <a:rPr lang="en-GB" dirty="0" smtClean="0"/>
              <a:t>Big Data</a:t>
            </a:r>
          </a:p>
          <a:p>
            <a:pPr lvl="0"/>
            <a:r>
              <a:rPr lang="en-GB" dirty="0" smtClean="0"/>
              <a:t>Straight Through Processing</a:t>
            </a:r>
          </a:p>
          <a:p>
            <a:r>
              <a:rPr lang="en-GB" dirty="0"/>
              <a:t>Anyone </a:t>
            </a:r>
            <a:r>
              <a:rPr lang="en-GB" dirty="0" smtClean="0"/>
              <a:t>Anywhere</a:t>
            </a:r>
          </a:p>
          <a:p>
            <a:r>
              <a:rPr lang="en-GB" dirty="0" smtClean="0"/>
              <a:t>Cost Effective Solution</a:t>
            </a:r>
            <a:endParaRPr lang="en-GB" dirty="0"/>
          </a:p>
          <a:p>
            <a:pPr marL="0" lvl="0" indent="0">
              <a:buNone/>
            </a:pPr>
            <a:endParaRPr lang="en-GB" dirty="0"/>
          </a:p>
          <a:p>
            <a:endParaRPr lang="en-GB" dirty="0"/>
          </a:p>
        </p:txBody>
      </p:sp>
      <p:sp>
        <p:nvSpPr>
          <p:cNvPr id="4" name="Manual Input 13"/>
          <p:cNvSpPr/>
          <p:nvPr/>
        </p:nvSpPr>
        <p:spPr>
          <a:xfrm flipH="1">
            <a:off x="0" y="5949950"/>
            <a:ext cx="9150350" cy="90805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Manual Input 13"/>
          <p:cNvSpPr/>
          <p:nvPr/>
        </p:nvSpPr>
        <p:spPr>
          <a:xfrm rot="10800000" flipH="1">
            <a:off x="0" y="0"/>
            <a:ext cx="9150350" cy="185738"/>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2228173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Stages of Project</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2694719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Manual Input 13"/>
          <p:cNvSpPr/>
          <p:nvPr/>
        </p:nvSpPr>
        <p:spPr>
          <a:xfrm flipH="1">
            <a:off x="0" y="5949950"/>
            <a:ext cx="9150350" cy="90805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Manual Input 13"/>
          <p:cNvSpPr/>
          <p:nvPr/>
        </p:nvSpPr>
        <p:spPr>
          <a:xfrm rot="10800000" flipH="1">
            <a:off x="0" y="0"/>
            <a:ext cx="9150350" cy="185738"/>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1694460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Business Changes</a:t>
            </a:r>
            <a:endParaRPr lang="en-GB" dirty="0"/>
          </a:p>
        </p:txBody>
      </p:sp>
      <p:sp>
        <p:nvSpPr>
          <p:cNvPr id="3" name="Content Placeholder 2"/>
          <p:cNvSpPr>
            <a:spLocks noGrp="1"/>
          </p:cNvSpPr>
          <p:nvPr>
            <p:ph idx="1"/>
          </p:nvPr>
        </p:nvSpPr>
        <p:spPr/>
        <p:txBody>
          <a:bodyPr/>
          <a:lstStyle/>
          <a:p>
            <a:pPr lvl="0"/>
            <a:r>
              <a:rPr lang="en-GB" dirty="0" smtClean="0"/>
              <a:t>Business Draft </a:t>
            </a:r>
            <a:r>
              <a:rPr lang="en-GB" dirty="0"/>
              <a:t>tool </a:t>
            </a:r>
            <a:endParaRPr lang="en-GB" dirty="0" smtClean="0"/>
          </a:p>
          <a:p>
            <a:pPr lvl="0"/>
            <a:r>
              <a:rPr lang="en-GB" dirty="0" smtClean="0"/>
              <a:t>Process </a:t>
            </a:r>
            <a:r>
              <a:rPr lang="en-GB" dirty="0"/>
              <a:t>mapping </a:t>
            </a:r>
            <a:endParaRPr lang="en-GB" dirty="0" smtClean="0"/>
          </a:p>
          <a:p>
            <a:pPr lvl="0"/>
            <a:r>
              <a:rPr lang="en-GB" dirty="0" smtClean="0"/>
              <a:t>Clear </a:t>
            </a:r>
            <a:r>
              <a:rPr lang="en-GB" dirty="0"/>
              <a:t>customer </a:t>
            </a:r>
            <a:r>
              <a:rPr lang="en-GB" dirty="0" smtClean="0"/>
              <a:t>journey</a:t>
            </a:r>
          </a:p>
          <a:p>
            <a:pPr lvl="0"/>
            <a:r>
              <a:rPr lang="en-GB" dirty="0" smtClean="0"/>
              <a:t>Training /Change Management / Culture</a:t>
            </a:r>
            <a:endParaRPr lang="en-GB" dirty="0"/>
          </a:p>
          <a:p>
            <a:r>
              <a:rPr lang="en-GB" dirty="0" smtClean="0"/>
              <a:t>Device Choice</a:t>
            </a:r>
          </a:p>
        </p:txBody>
      </p:sp>
      <p:sp>
        <p:nvSpPr>
          <p:cNvPr id="4" name="Manual Input 13"/>
          <p:cNvSpPr/>
          <p:nvPr/>
        </p:nvSpPr>
        <p:spPr>
          <a:xfrm flipH="1">
            <a:off x="0" y="5949950"/>
            <a:ext cx="9150350" cy="90805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Manual Input 13"/>
          <p:cNvSpPr/>
          <p:nvPr/>
        </p:nvSpPr>
        <p:spPr>
          <a:xfrm rot="10800000" flipH="1">
            <a:off x="0" y="0"/>
            <a:ext cx="9150350" cy="185738"/>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18548099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0" y="76200"/>
            <a:ext cx="3505200" cy="1143000"/>
          </a:xfrm>
        </p:spPr>
        <p:txBody>
          <a:bodyPr>
            <a:normAutofit/>
          </a:bodyPr>
          <a:lstStyle/>
          <a:p>
            <a:r>
              <a:rPr lang="en-GB" dirty="0" smtClean="0"/>
              <a:t>Development</a:t>
            </a:r>
            <a:endParaRPr lang="en-GB" dirty="0"/>
          </a:p>
        </p:txBody>
      </p:sp>
      <p:graphicFrame>
        <p:nvGraphicFramePr>
          <p:cNvPr id="4" name="Diagram 3"/>
          <p:cNvGraphicFramePr/>
          <p:nvPr>
            <p:extLst>
              <p:ext uri="{D42A27DB-BD31-4B8C-83A1-F6EECF244321}">
                <p14:modId xmlns:p14="http://schemas.microsoft.com/office/powerpoint/2010/main" val="3005057828"/>
              </p:ext>
            </p:extLst>
          </p:nvPr>
        </p:nvGraphicFramePr>
        <p:xfrm>
          <a:off x="152400" y="304800"/>
          <a:ext cx="8001000"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Manual Input 13"/>
          <p:cNvSpPr/>
          <p:nvPr/>
        </p:nvSpPr>
        <p:spPr>
          <a:xfrm flipH="1">
            <a:off x="0" y="5949950"/>
            <a:ext cx="9150350" cy="90805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Manual Input 13"/>
          <p:cNvSpPr/>
          <p:nvPr/>
        </p:nvSpPr>
        <p:spPr>
          <a:xfrm rot="10800000" flipH="1">
            <a:off x="0" y="0"/>
            <a:ext cx="9150350" cy="185738"/>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353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537 h 10000"/>
              <a:gd name="connsiteX0" fmla="*/ 0 w 10000"/>
              <a:gd name="connsiteY0" fmla="*/ 3855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3855 h 10000"/>
              <a:gd name="connsiteX0" fmla="*/ 0 w 10000"/>
              <a:gd name="connsiteY0" fmla="*/ 4332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332 h 10000"/>
              <a:gd name="connsiteX0" fmla="*/ 0 w 10000"/>
              <a:gd name="connsiteY0" fmla="*/ 6081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081 h 10000"/>
              <a:gd name="connsiteX0" fmla="*/ 0 w 10000"/>
              <a:gd name="connsiteY0" fmla="*/ 6717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6717 h 10000"/>
              <a:gd name="connsiteX0" fmla="*/ 0 w 10000"/>
              <a:gd name="connsiteY0" fmla="*/ 4066 h 7349"/>
              <a:gd name="connsiteX1" fmla="*/ 10000 w 10000"/>
              <a:gd name="connsiteY1" fmla="*/ 0 h 7349"/>
              <a:gd name="connsiteX2" fmla="*/ 10000 w 10000"/>
              <a:gd name="connsiteY2" fmla="*/ 7349 h 7349"/>
              <a:gd name="connsiteX3" fmla="*/ 0 w 10000"/>
              <a:gd name="connsiteY3" fmla="*/ 7349 h 7349"/>
              <a:gd name="connsiteX4" fmla="*/ 0 w 10000"/>
              <a:gd name="connsiteY4" fmla="*/ 4066 h 7349"/>
              <a:gd name="connsiteX0" fmla="*/ 7 w 10000"/>
              <a:gd name="connsiteY0" fmla="*/ 279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2792 h 10000"/>
              <a:gd name="connsiteX0" fmla="*/ 7 w 10000"/>
              <a:gd name="connsiteY0" fmla="*/ 3802 h 10000"/>
              <a:gd name="connsiteX1" fmla="*/ 10000 w 10000"/>
              <a:gd name="connsiteY1" fmla="*/ 0 h 10000"/>
              <a:gd name="connsiteX2" fmla="*/ 10000 w 10000"/>
              <a:gd name="connsiteY2" fmla="*/ 10000 h 10000"/>
              <a:gd name="connsiteX3" fmla="*/ 0 w 10000"/>
              <a:gd name="connsiteY3" fmla="*/ 10000 h 10000"/>
              <a:gd name="connsiteX4" fmla="*/ 7 w 10000"/>
              <a:gd name="connsiteY4" fmla="*/ 380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7" y="3802"/>
                </a:moveTo>
                <a:lnTo>
                  <a:pt x="10000" y="0"/>
                </a:lnTo>
                <a:lnTo>
                  <a:pt x="10000" y="10000"/>
                </a:lnTo>
                <a:lnTo>
                  <a:pt x="0" y="10000"/>
                </a:lnTo>
                <a:cubicBezTo>
                  <a:pt x="2" y="7597"/>
                  <a:pt x="5" y="6205"/>
                  <a:pt x="7" y="3802"/>
                </a:cubicBezTo>
                <a:close/>
              </a:path>
            </a:pathLst>
          </a:custGeom>
          <a:solidFill>
            <a:srgbClr val="A20E1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1404695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1301</TotalTime>
  <Words>350</Words>
  <Application>Microsoft Office PowerPoint</Application>
  <PresentationFormat>On-screen Show (4:3)</PresentationFormat>
  <Paragraphs>170</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Dax-Bold</vt:lpstr>
      <vt:lpstr>Office Theme</vt:lpstr>
      <vt:lpstr>PowerPoint Presentation</vt:lpstr>
      <vt:lpstr>Why CRM!</vt:lpstr>
      <vt:lpstr>Effective CRM</vt:lpstr>
      <vt:lpstr>PowerPoint Presentation</vt:lpstr>
      <vt:lpstr>Before</vt:lpstr>
      <vt:lpstr>Aims of Sustain Project</vt:lpstr>
      <vt:lpstr>Stages of Project</vt:lpstr>
      <vt:lpstr>Business Changes</vt:lpstr>
      <vt:lpstr>Development</vt:lpstr>
      <vt:lpstr>Sustain Process</vt:lpstr>
      <vt:lpstr>Sustain and CRM</vt:lpstr>
      <vt:lpstr>Case Management in CRM</vt:lpstr>
      <vt:lpstr>Total Mobile</vt:lpstr>
      <vt:lpstr>Straight through Processing</vt:lpstr>
      <vt:lpstr>The Data</vt:lpstr>
      <vt:lpstr>Successes &amp; Future</vt:lpstr>
      <vt:lpstr>Terrible CRM’s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CRM, Mobile Working and Straight Through Processing?</dc:title>
  <dc:creator>Louise Hodgson</dc:creator>
  <cp:lastModifiedBy>Alastair Tweedie</cp:lastModifiedBy>
  <cp:revision>61</cp:revision>
  <cp:lastPrinted>2015-02-25T11:00:43Z</cp:lastPrinted>
  <dcterms:created xsi:type="dcterms:W3CDTF">2006-08-16T00:00:00Z</dcterms:created>
  <dcterms:modified xsi:type="dcterms:W3CDTF">2015-03-17T13:39:36Z</dcterms:modified>
</cp:coreProperties>
</file>