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5C438-AF6B-4C18-815B-EA34DAF2A4E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33FC9A6-CA82-41DD-B8D5-F9B172ABFC92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Design</a:t>
          </a:r>
          <a:endParaRPr lang="en-GB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C0DE334-3A30-4CFD-9D78-BD6216F2A4D2}" type="parTrans" cxnId="{FBAD1F62-5711-499C-8314-B7D5F06428B8}">
      <dgm:prSet/>
      <dgm:spPr/>
      <dgm:t>
        <a:bodyPr/>
        <a:lstStyle/>
        <a:p>
          <a:endParaRPr lang="en-GB"/>
        </a:p>
      </dgm:t>
    </dgm:pt>
    <dgm:pt modelId="{45623FD3-9314-45D0-A2C7-5194AB098EE1}" type="sibTrans" cxnId="{FBAD1F62-5711-499C-8314-B7D5F06428B8}">
      <dgm:prSet/>
      <dgm:spPr/>
      <dgm:t>
        <a:bodyPr/>
        <a:lstStyle/>
        <a:p>
          <a:endParaRPr lang="en-GB"/>
        </a:p>
      </dgm:t>
    </dgm:pt>
    <dgm:pt modelId="{49DADAB1-2AB6-4963-9E98-FC8D84FA0FA8}">
      <dgm:prSet phldrT="[Text]"/>
      <dgm:spPr/>
      <dgm:t>
        <a:bodyPr/>
        <a:lstStyle/>
        <a:p>
          <a:r>
            <a:rPr lang="en-GB" b="1" dirty="0" smtClean="0"/>
            <a:t>4 months lead by Cultural Architects </a:t>
          </a:r>
          <a:r>
            <a:rPr lang="en-GB" dirty="0" smtClean="0"/>
            <a:t>	</a:t>
          </a:r>
          <a:endParaRPr lang="en-GB" dirty="0"/>
        </a:p>
      </dgm:t>
    </dgm:pt>
    <dgm:pt modelId="{6AB3A3C1-D92D-46F5-A45E-9F658E1847E8}" type="parTrans" cxnId="{14832A76-F011-4C96-91BA-8526C0E0C719}">
      <dgm:prSet/>
      <dgm:spPr/>
      <dgm:t>
        <a:bodyPr/>
        <a:lstStyle/>
        <a:p>
          <a:endParaRPr lang="en-GB"/>
        </a:p>
      </dgm:t>
    </dgm:pt>
    <dgm:pt modelId="{2FCE6D82-1B7B-4681-BDCA-B5D469D70871}" type="sibTrans" cxnId="{14832A76-F011-4C96-91BA-8526C0E0C719}">
      <dgm:prSet/>
      <dgm:spPr/>
      <dgm:t>
        <a:bodyPr/>
        <a:lstStyle/>
        <a:p>
          <a:endParaRPr lang="en-GB"/>
        </a:p>
      </dgm:t>
    </dgm:pt>
    <dgm:pt modelId="{1E1272DB-BA73-4A3C-B193-9BFDDC8E384D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Build</a:t>
          </a:r>
          <a:endParaRPr lang="en-GB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564E404-4075-4AD5-B785-7DB42A1DDFA6}" type="parTrans" cxnId="{F1C02401-B4E6-4D82-92C2-8703F71D9206}">
      <dgm:prSet/>
      <dgm:spPr/>
      <dgm:t>
        <a:bodyPr/>
        <a:lstStyle/>
        <a:p>
          <a:endParaRPr lang="en-GB"/>
        </a:p>
      </dgm:t>
    </dgm:pt>
    <dgm:pt modelId="{BBEA8A9C-B793-4DBF-80BE-57855A7D715C}" type="sibTrans" cxnId="{F1C02401-B4E6-4D82-92C2-8703F71D9206}">
      <dgm:prSet/>
      <dgm:spPr/>
      <dgm:t>
        <a:bodyPr/>
        <a:lstStyle/>
        <a:p>
          <a:endParaRPr lang="en-GB"/>
        </a:p>
      </dgm:t>
    </dgm:pt>
    <dgm:pt modelId="{640FBE0F-0D0D-4011-96AC-859FF5530B64}">
      <dgm:prSet phldrT="[Text]"/>
      <dgm:spPr/>
      <dgm:t>
        <a:bodyPr/>
        <a:lstStyle/>
        <a:p>
          <a:r>
            <a:rPr lang="en-GB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3 months led by Process Owners</a:t>
          </a:r>
          <a:endParaRPr lang="en-GB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7FB20C7-368A-4741-AB33-E2FF48291DA7}" type="parTrans" cxnId="{A62B037A-962F-4D72-B423-6C7318E4B9D2}">
      <dgm:prSet/>
      <dgm:spPr/>
      <dgm:t>
        <a:bodyPr/>
        <a:lstStyle/>
        <a:p>
          <a:endParaRPr lang="en-GB"/>
        </a:p>
      </dgm:t>
    </dgm:pt>
    <dgm:pt modelId="{E8211904-9145-4DE7-B2F9-BC27E1DD208E}" type="sibTrans" cxnId="{A62B037A-962F-4D72-B423-6C7318E4B9D2}">
      <dgm:prSet/>
      <dgm:spPr/>
      <dgm:t>
        <a:bodyPr/>
        <a:lstStyle/>
        <a:p>
          <a:endParaRPr lang="en-GB"/>
        </a:p>
      </dgm:t>
    </dgm:pt>
    <dgm:pt modelId="{66D7BB4F-FE20-4578-A369-CCB5131F04F7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Test</a:t>
          </a:r>
          <a:endParaRPr lang="en-GB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E0ED4C8-A29F-4BCD-85B5-39722283E6C6}" type="parTrans" cxnId="{9127498D-DA73-44BD-B460-699B6ECA0D4D}">
      <dgm:prSet/>
      <dgm:spPr/>
      <dgm:t>
        <a:bodyPr/>
        <a:lstStyle/>
        <a:p>
          <a:endParaRPr lang="en-GB"/>
        </a:p>
      </dgm:t>
    </dgm:pt>
    <dgm:pt modelId="{47D04E43-CDB9-4575-B38F-4DA74336CFFC}" type="sibTrans" cxnId="{9127498D-DA73-44BD-B460-699B6ECA0D4D}">
      <dgm:prSet/>
      <dgm:spPr/>
      <dgm:t>
        <a:bodyPr/>
        <a:lstStyle/>
        <a:p>
          <a:endParaRPr lang="en-GB"/>
        </a:p>
      </dgm:t>
    </dgm:pt>
    <dgm:pt modelId="{86C17B8B-EB34-4014-A6CC-8A37E17650E7}">
      <dgm:prSet phldrT="[Text]"/>
      <dgm:spPr/>
      <dgm:t>
        <a:bodyPr/>
        <a:lstStyle/>
        <a:p>
          <a:r>
            <a:rPr lang="en-GB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 months led by end users</a:t>
          </a:r>
          <a:r>
            <a:rPr lang="en-GB" b="1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en-GB" b="1" dirty="0">
            <a:solidFill>
              <a:schemeClr val="accent2">
                <a:lumMod val="75000"/>
              </a:schemeClr>
            </a:solidFill>
          </a:endParaRPr>
        </a:p>
      </dgm:t>
    </dgm:pt>
    <dgm:pt modelId="{83825F01-C6F1-4E59-AC93-DCD3AE07C480}" type="parTrans" cxnId="{560588E3-365C-4042-99C9-760B111CA01F}">
      <dgm:prSet/>
      <dgm:spPr/>
      <dgm:t>
        <a:bodyPr/>
        <a:lstStyle/>
        <a:p>
          <a:endParaRPr lang="en-GB"/>
        </a:p>
      </dgm:t>
    </dgm:pt>
    <dgm:pt modelId="{DA6241A6-DD93-461F-94D5-89C7C520BADA}" type="sibTrans" cxnId="{560588E3-365C-4042-99C9-760B111CA01F}">
      <dgm:prSet/>
      <dgm:spPr/>
      <dgm:t>
        <a:bodyPr/>
        <a:lstStyle/>
        <a:p>
          <a:endParaRPr lang="en-GB"/>
        </a:p>
      </dgm:t>
    </dgm:pt>
    <dgm:pt modelId="{ACF84240-07E8-4EBB-B442-5D87C7BF58F5}" type="pres">
      <dgm:prSet presAssocID="{E745C438-AF6B-4C18-815B-EA34DAF2A4E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3926E42-8280-4D6B-A3FB-1AD1FB0A2223}" type="pres">
      <dgm:prSet presAssocID="{233FC9A6-CA82-41DD-B8D5-F9B172ABFC92}" presName="parentText1" presStyleLbl="node1" presStyleIdx="0" presStyleCnt="3" custScaleX="48555" custLinFactNeighborX="-25004" custLinFactNeighborY="-673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8558F-BBD1-4D78-BEC1-4DD82CF9AC8B}" type="pres">
      <dgm:prSet presAssocID="{233FC9A6-CA82-41DD-B8D5-F9B172ABFC92}" presName="childText1" presStyleLbl="solidAlignAcc1" presStyleIdx="0" presStyleCnt="3" custLinFactNeighborX="4663" custLinFactNeighborY="-24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A794C3-8D8E-4D12-A848-50F8F34AC76D}" type="pres">
      <dgm:prSet presAssocID="{1E1272DB-BA73-4A3C-B193-9BFDDC8E384D}" presName="parentText2" presStyleLbl="node1" presStyleIdx="1" presStyleCnt="3" custScaleX="63068" custLinFactNeighborX="-18286" custLinFactNeighborY="-145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E20BEE-A3E1-4623-85C9-28EC2E65C58B}" type="pres">
      <dgm:prSet presAssocID="{1E1272DB-BA73-4A3C-B193-9BFDDC8E384D}" presName="childText2" presStyleLbl="solidAlignAcc1" presStyleIdx="1" presStyleCnt="3" custLinFactNeighborX="1193" custLinFactNeighborY="-104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CBA2FA-A244-4821-86AF-16FB14750249}" type="pres">
      <dgm:prSet presAssocID="{66D7BB4F-FE20-4578-A369-CCB5131F04F7}" presName="parentText3" presStyleLbl="node1" presStyleIdx="2" presStyleCnt="3" custScaleX="74422" custLinFactNeighborX="-13268" custLinFactNeighborY="316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60815-4CFA-4B33-8DEF-EA4651DA84E2}" type="pres">
      <dgm:prSet presAssocID="{66D7BB4F-FE20-4578-A369-CCB5131F04F7}" presName="childText3" presStyleLbl="solidAlignAcc1" presStyleIdx="2" presStyleCnt="3" custLinFactNeighborX="4229" custLinFactNeighborY="94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60588E3-365C-4042-99C9-760B111CA01F}" srcId="{66D7BB4F-FE20-4578-A369-CCB5131F04F7}" destId="{86C17B8B-EB34-4014-A6CC-8A37E17650E7}" srcOrd="0" destOrd="0" parTransId="{83825F01-C6F1-4E59-AC93-DCD3AE07C480}" sibTransId="{DA6241A6-DD93-461F-94D5-89C7C520BADA}"/>
    <dgm:cxn modelId="{42213769-92D8-4672-8E3A-7FE26ED96865}" type="presOf" srcId="{1E1272DB-BA73-4A3C-B193-9BFDDC8E384D}" destId="{0FA794C3-8D8E-4D12-A848-50F8F34AC76D}" srcOrd="0" destOrd="0" presId="urn:microsoft.com/office/officeart/2009/3/layout/IncreasingArrowsProcess"/>
    <dgm:cxn modelId="{4251B331-FE6F-4616-826B-77C2797B846F}" type="presOf" srcId="{E745C438-AF6B-4C18-815B-EA34DAF2A4E5}" destId="{ACF84240-07E8-4EBB-B442-5D87C7BF58F5}" srcOrd="0" destOrd="0" presId="urn:microsoft.com/office/officeart/2009/3/layout/IncreasingArrowsProcess"/>
    <dgm:cxn modelId="{A62B037A-962F-4D72-B423-6C7318E4B9D2}" srcId="{1E1272DB-BA73-4A3C-B193-9BFDDC8E384D}" destId="{640FBE0F-0D0D-4011-96AC-859FF5530B64}" srcOrd="0" destOrd="0" parTransId="{17FB20C7-368A-4741-AB33-E2FF48291DA7}" sibTransId="{E8211904-9145-4DE7-B2F9-BC27E1DD208E}"/>
    <dgm:cxn modelId="{FBAD1F62-5711-499C-8314-B7D5F06428B8}" srcId="{E745C438-AF6B-4C18-815B-EA34DAF2A4E5}" destId="{233FC9A6-CA82-41DD-B8D5-F9B172ABFC92}" srcOrd="0" destOrd="0" parTransId="{BC0DE334-3A30-4CFD-9D78-BD6216F2A4D2}" sibTransId="{45623FD3-9314-45D0-A2C7-5194AB098EE1}"/>
    <dgm:cxn modelId="{0619BA18-99B4-407E-85BE-5841FA735A3E}" type="presOf" srcId="{640FBE0F-0D0D-4011-96AC-859FF5530B64}" destId="{C4E20BEE-A3E1-4623-85C9-28EC2E65C58B}" srcOrd="0" destOrd="0" presId="urn:microsoft.com/office/officeart/2009/3/layout/IncreasingArrowsProcess"/>
    <dgm:cxn modelId="{F1C02401-B4E6-4D82-92C2-8703F71D9206}" srcId="{E745C438-AF6B-4C18-815B-EA34DAF2A4E5}" destId="{1E1272DB-BA73-4A3C-B193-9BFDDC8E384D}" srcOrd="1" destOrd="0" parTransId="{C564E404-4075-4AD5-B785-7DB42A1DDFA6}" sibTransId="{BBEA8A9C-B793-4DBF-80BE-57855A7D715C}"/>
    <dgm:cxn modelId="{14832A76-F011-4C96-91BA-8526C0E0C719}" srcId="{233FC9A6-CA82-41DD-B8D5-F9B172ABFC92}" destId="{49DADAB1-2AB6-4963-9E98-FC8D84FA0FA8}" srcOrd="0" destOrd="0" parTransId="{6AB3A3C1-D92D-46F5-A45E-9F658E1847E8}" sibTransId="{2FCE6D82-1B7B-4681-BDCA-B5D469D70871}"/>
    <dgm:cxn modelId="{98E49A8B-ABA6-419C-9004-C44D3E9385C7}" type="presOf" srcId="{233FC9A6-CA82-41DD-B8D5-F9B172ABFC92}" destId="{63926E42-8280-4D6B-A3FB-1AD1FB0A2223}" srcOrd="0" destOrd="0" presId="urn:microsoft.com/office/officeart/2009/3/layout/IncreasingArrowsProcess"/>
    <dgm:cxn modelId="{05E6C8D7-A97E-4BDC-8757-3C8C210ED84E}" type="presOf" srcId="{49DADAB1-2AB6-4963-9E98-FC8D84FA0FA8}" destId="{D998558F-BBD1-4D78-BEC1-4DD82CF9AC8B}" srcOrd="0" destOrd="0" presId="urn:microsoft.com/office/officeart/2009/3/layout/IncreasingArrowsProcess"/>
    <dgm:cxn modelId="{06036631-0190-42B6-8E59-74F9B39E6AF6}" type="presOf" srcId="{86C17B8B-EB34-4014-A6CC-8A37E17650E7}" destId="{FFF60815-4CFA-4B33-8DEF-EA4651DA84E2}" srcOrd="0" destOrd="0" presId="urn:microsoft.com/office/officeart/2009/3/layout/IncreasingArrowsProcess"/>
    <dgm:cxn modelId="{9127498D-DA73-44BD-B460-699B6ECA0D4D}" srcId="{E745C438-AF6B-4C18-815B-EA34DAF2A4E5}" destId="{66D7BB4F-FE20-4578-A369-CCB5131F04F7}" srcOrd="2" destOrd="0" parTransId="{5E0ED4C8-A29F-4BCD-85B5-39722283E6C6}" sibTransId="{47D04E43-CDB9-4575-B38F-4DA74336CFFC}"/>
    <dgm:cxn modelId="{A33C54B7-412B-4A8C-9667-C12E4A25F26B}" type="presOf" srcId="{66D7BB4F-FE20-4578-A369-CCB5131F04F7}" destId="{87CBA2FA-A244-4821-86AF-16FB14750249}" srcOrd="0" destOrd="0" presId="urn:microsoft.com/office/officeart/2009/3/layout/IncreasingArrowsProcess"/>
    <dgm:cxn modelId="{5EC99D45-C4A1-4082-9C3A-0EC9283D43D8}" type="presParOf" srcId="{ACF84240-07E8-4EBB-B442-5D87C7BF58F5}" destId="{63926E42-8280-4D6B-A3FB-1AD1FB0A2223}" srcOrd="0" destOrd="0" presId="urn:microsoft.com/office/officeart/2009/3/layout/IncreasingArrowsProcess"/>
    <dgm:cxn modelId="{5F1616D5-3283-46D6-811A-43686844D8FE}" type="presParOf" srcId="{ACF84240-07E8-4EBB-B442-5D87C7BF58F5}" destId="{D998558F-BBD1-4D78-BEC1-4DD82CF9AC8B}" srcOrd="1" destOrd="0" presId="urn:microsoft.com/office/officeart/2009/3/layout/IncreasingArrowsProcess"/>
    <dgm:cxn modelId="{15556C81-0D91-4E84-A916-F7431FC5C7D1}" type="presParOf" srcId="{ACF84240-07E8-4EBB-B442-5D87C7BF58F5}" destId="{0FA794C3-8D8E-4D12-A848-50F8F34AC76D}" srcOrd="2" destOrd="0" presId="urn:microsoft.com/office/officeart/2009/3/layout/IncreasingArrowsProcess"/>
    <dgm:cxn modelId="{8BA2D43E-0895-43D1-A280-98EA03DAD4A7}" type="presParOf" srcId="{ACF84240-07E8-4EBB-B442-5D87C7BF58F5}" destId="{C4E20BEE-A3E1-4623-85C9-28EC2E65C58B}" srcOrd="3" destOrd="0" presId="urn:microsoft.com/office/officeart/2009/3/layout/IncreasingArrowsProcess"/>
    <dgm:cxn modelId="{0F275988-6FA6-4862-A022-D623D014CBFA}" type="presParOf" srcId="{ACF84240-07E8-4EBB-B442-5D87C7BF58F5}" destId="{87CBA2FA-A244-4821-86AF-16FB14750249}" srcOrd="4" destOrd="0" presId="urn:microsoft.com/office/officeart/2009/3/layout/IncreasingArrowsProcess"/>
    <dgm:cxn modelId="{2C45EF67-EFA9-4C7C-971A-DB1EF22A0BFB}" type="presParOf" srcId="{ACF84240-07E8-4EBB-B442-5D87C7BF58F5}" destId="{FFF60815-4CFA-4B33-8DEF-EA4651DA84E2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01483-D947-4D30-8CBA-788A56A666BD}" type="doc">
      <dgm:prSet loTypeId="urn:microsoft.com/office/officeart/2005/8/layout/hList7" loCatId="list" qsTypeId="urn:microsoft.com/office/officeart/2005/8/quickstyle/simple5" qsCatId="simple" csTypeId="urn:microsoft.com/office/officeart/2005/8/colors/colorful1" csCatId="colorful" phldr="1"/>
      <dgm:spPr/>
    </dgm:pt>
    <dgm:pt modelId="{C2A571FE-305B-4E4D-80BD-AE2AB8F2AAAF}">
      <dgm:prSet phldrT="[Text]"/>
      <dgm:spPr/>
      <dgm:t>
        <a:bodyPr/>
        <a:lstStyle/>
        <a:p>
          <a:pPr algn="ctr"/>
          <a:r>
            <a:rPr lang="en-GB"/>
            <a:t>1. Customer Lifecycle</a:t>
          </a:r>
        </a:p>
      </dgm:t>
    </dgm:pt>
    <dgm:pt modelId="{74CCC5E5-F58C-4EE2-AFFA-3F492E1B28C6}" type="parTrans" cxnId="{189276D4-708D-48EB-8AB6-BC53432BF626}">
      <dgm:prSet/>
      <dgm:spPr/>
      <dgm:t>
        <a:bodyPr/>
        <a:lstStyle/>
        <a:p>
          <a:pPr algn="ctr"/>
          <a:endParaRPr lang="en-GB"/>
        </a:p>
      </dgm:t>
    </dgm:pt>
    <dgm:pt modelId="{6428B9F7-13DD-42A1-A87A-ABA309D9F0FC}" type="sibTrans" cxnId="{189276D4-708D-48EB-8AB6-BC53432BF626}">
      <dgm:prSet/>
      <dgm:spPr/>
      <dgm:t>
        <a:bodyPr/>
        <a:lstStyle/>
        <a:p>
          <a:pPr algn="ctr"/>
          <a:endParaRPr lang="en-GB"/>
        </a:p>
      </dgm:t>
    </dgm:pt>
    <dgm:pt modelId="{5B19A84C-5593-46B8-82B7-FD9233F7651D}">
      <dgm:prSet phldrT="[Text]"/>
      <dgm:spPr/>
      <dgm:t>
        <a:bodyPr/>
        <a:lstStyle/>
        <a:p>
          <a:pPr algn="ctr"/>
          <a:r>
            <a:rPr lang="en-GB"/>
            <a:t>2. Money</a:t>
          </a:r>
        </a:p>
      </dgm:t>
    </dgm:pt>
    <dgm:pt modelId="{CD5B5A38-43CD-485B-B602-6DEAE014AAE1}" type="parTrans" cxnId="{F76A8154-15C8-459A-A400-7EA2F97992A6}">
      <dgm:prSet/>
      <dgm:spPr/>
      <dgm:t>
        <a:bodyPr/>
        <a:lstStyle/>
        <a:p>
          <a:pPr algn="ctr"/>
          <a:endParaRPr lang="en-GB"/>
        </a:p>
      </dgm:t>
    </dgm:pt>
    <dgm:pt modelId="{8302919E-90D5-45A1-81E0-1D7A33897DEB}" type="sibTrans" cxnId="{F76A8154-15C8-459A-A400-7EA2F97992A6}">
      <dgm:prSet/>
      <dgm:spPr/>
      <dgm:t>
        <a:bodyPr/>
        <a:lstStyle/>
        <a:p>
          <a:pPr algn="ctr"/>
          <a:endParaRPr lang="en-GB"/>
        </a:p>
      </dgm:t>
    </dgm:pt>
    <dgm:pt modelId="{EB91AC46-80A5-4AD3-9F97-8C06E00A2536}">
      <dgm:prSet phldrT="[Text]"/>
      <dgm:spPr/>
      <dgm:t>
        <a:bodyPr/>
        <a:lstStyle/>
        <a:p>
          <a:pPr algn="ctr"/>
          <a:r>
            <a:rPr lang="en-GB"/>
            <a:t>3. Assets</a:t>
          </a:r>
        </a:p>
      </dgm:t>
    </dgm:pt>
    <dgm:pt modelId="{1809C89E-F7C5-42F1-9FDF-F13A19254BE7}" type="parTrans" cxnId="{5D2315F3-7B36-429B-B96A-9982DCB660F2}">
      <dgm:prSet/>
      <dgm:spPr/>
      <dgm:t>
        <a:bodyPr/>
        <a:lstStyle/>
        <a:p>
          <a:pPr algn="ctr"/>
          <a:endParaRPr lang="en-GB"/>
        </a:p>
      </dgm:t>
    </dgm:pt>
    <dgm:pt modelId="{CEF534FD-FBFA-427A-9FA9-E5145FADD79B}" type="sibTrans" cxnId="{5D2315F3-7B36-429B-B96A-9982DCB660F2}">
      <dgm:prSet/>
      <dgm:spPr/>
      <dgm:t>
        <a:bodyPr/>
        <a:lstStyle/>
        <a:p>
          <a:pPr algn="ctr"/>
          <a:endParaRPr lang="en-GB"/>
        </a:p>
      </dgm:t>
    </dgm:pt>
    <dgm:pt modelId="{3B5BD0C4-0215-49F6-AA81-FD2EE2ECD201}">
      <dgm:prSet phldrT="[Text]"/>
      <dgm:spPr/>
      <dgm:t>
        <a:bodyPr/>
        <a:lstStyle/>
        <a:p>
          <a:pPr algn="ctr"/>
          <a:r>
            <a:rPr lang="en-GB"/>
            <a:t>4. Property Maintenance</a:t>
          </a:r>
        </a:p>
      </dgm:t>
    </dgm:pt>
    <dgm:pt modelId="{64A74266-8E5B-4C50-8FC4-F4B838A6FD01}" type="parTrans" cxnId="{05F52705-E016-4D2C-A703-3989CA885519}">
      <dgm:prSet/>
      <dgm:spPr/>
      <dgm:t>
        <a:bodyPr/>
        <a:lstStyle/>
        <a:p>
          <a:pPr algn="ctr"/>
          <a:endParaRPr lang="en-GB"/>
        </a:p>
      </dgm:t>
    </dgm:pt>
    <dgm:pt modelId="{1EA106A0-A5AC-4B0A-960E-8C725DA42D3F}" type="sibTrans" cxnId="{05F52705-E016-4D2C-A703-3989CA885519}">
      <dgm:prSet/>
      <dgm:spPr/>
      <dgm:t>
        <a:bodyPr/>
        <a:lstStyle/>
        <a:p>
          <a:pPr algn="ctr"/>
          <a:endParaRPr lang="en-GB"/>
        </a:p>
      </dgm:t>
    </dgm:pt>
    <dgm:pt modelId="{A41595E5-8EE7-4DC8-B3E5-2180509A3248}">
      <dgm:prSet phldrT="[Text]"/>
      <dgm:spPr/>
      <dgm:t>
        <a:bodyPr/>
        <a:lstStyle/>
        <a:p>
          <a:pPr algn="ctr"/>
          <a:r>
            <a:rPr lang="en-GB"/>
            <a:t>5. Community</a:t>
          </a:r>
        </a:p>
      </dgm:t>
    </dgm:pt>
    <dgm:pt modelId="{2BC50887-C7BD-4EB7-8E79-81EB67D6E5DC}" type="parTrans" cxnId="{52F3862A-4FA5-4E69-BFD3-22B9EEDC59F6}">
      <dgm:prSet/>
      <dgm:spPr/>
      <dgm:t>
        <a:bodyPr/>
        <a:lstStyle/>
        <a:p>
          <a:pPr algn="ctr"/>
          <a:endParaRPr lang="en-GB"/>
        </a:p>
      </dgm:t>
    </dgm:pt>
    <dgm:pt modelId="{2F78FA31-592F-4A9A-84EC-1ED0E2D9A142}" type="sibTrans" cxnId="{52F3862A-4FA5-4E69-BFD3-22B9EEDC59F6}">
      <dgm:prSet/>
      <dgm:spPr/>
      <dgm:t>
        <a:bodyPr/>
        <a:lstStyle/>
        <a:p>
          <a:pPr algn="ctr"/>
          <a:endParaRPr lang="en-GB"/>
        </a:p>
      </dgm:t>
    </dgm:pt>
    <dgm:pt modelId="{C737F258-092A-47BB-9F22-8667BAD928F2}">
      <dgm:prSet phldrT="[Text]"/>
      <dgm:spPr/>
      <dgm:t>
        <a:bodyPr/>
        <a:lstStyle/>
        <a:p>
          <a:pPr algn="ctr"/>
          <a:r>
            <a:rPr lang="en-GB"/>
            <a:t>6. Care</a:t>
          </a:r>
        </a:p>
      </dgm:t>
    </dgm:pt>
    <dgm:pt modelId="{2ECEECF4-AE5E-4212-93F9-7D154E97B9C7}" type="parTrans" cxnId="{DD2C2795-0682-477D-8672-C10613B1FD6B}">
      <dgm:prSet/>
      <dgm:spPr/>
      <dgm:t>
        <a:bodyPr/>
        <a:lstStyle/>
        <a:p>
          <a:pPr algn="ctr"/>
          <a:endParaRPr lang="en-GB"/>
        </a:p>
      </dgm:t>
    </dgm:pt>
    <dgm:pt modelId="{A3441C74-6A58-4206-8E78-9C0E69A9D0A4}" type="sibTrans" cxnId="{DD2C2795-0682-477D-8672-C10613B1FD6B}">
      <dgm:prSet/>
      <dgm:spPr/>
      <dgm:t>
        <a:bodyPr/>
        <a:lstStyle/>
        <a:p>
          <a:pPr algn="ctr"/>
          <a:endParaRPr lang="en-GB"/>
        </a:p>
      </dgm:t>
    </dgm:pt>
    <dgm:pt modelId="{EA113B4C-DF8E-461B-9376-7BEF2D744304}" type="pres">
      <dgm:prSet presAssocID="{4F401483-D947-4D30-8CBA-788A56A666BD}" presName="Name0" presStyleCnt="0">
        <dgm:presLayoutVars>
          <dgm:dir/>
          <dgm:resizeHandles val="exact"/>
        </dgm:presLayoutVars>
      </dgm:prSet>
      <dgm:spPr/>
    </dgm:pt>
    <dgm:pt modelId="{4B5C7463-4B0A-4738-8224-63790FADE281}" type="pres">
      <dgm:prSet presAssocID="{4F401483-D947-4D30-8CBA-788A56A666BD}" presName="fgShape" presStyleLbl="fgShp" presStyleIdx="0" presStyleCnt="1"/>
      <dgm:spPr/>
    </dgm:pt>
    <dgm:pt modelId="{8D674A5D-4446-4C54-BBE1-1B7A516BF612}" type="pres">
      <dgm:prSet presAssocID="{4F401483-D947-4D30-8CBA-788A56A666BD}" presName="linComp" presStyleCnt="0"/>
      <dgm:spPr/>
    </dgm:pt>
    <dgm:pt modelId="{027B532D-1980-470E-BDB7-C193D7F93454}" type="pres">
      <dgm:prSet presAssocID="{C2A571FE-305B-4E4D-80BD-AE2AB8F2AAAF}" presName="compNode" presStyleCnt="0"/>
      <dgm:spPr/>
    </dgm:pt>
    <dgm:pt modelId="{27BFDC92-B926-4DA0-9CC7-0194531791BF}" type="pres">
      <dgm:prSet presAssocID="{C2A571FE-305B-4E4D-80BD-AE2AB8F2AAAF}" presName="bkgdShape" presStyleLbl="node1" presStyleIdx="0" presStyleCnt="6"/>
      <dgm:spPr/>
      <dgm:t>
        <a:bodyPr/>
        <a:lstStyle/>
        <a:p>
          <a:endParaRPr lang="en-GB"/>
        </a:p>
      </dgm:t>
    </dgm:pt>
    <dgm:pt modelId="{D8102AED-F757-47E7-B036-64AB7F918630}" type="pres">
      <dgm:prSet presAssocID="{C2A571FE-305B-4E4D-80BD-AE2AB8F2AAAF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6B69FD-610A-4504-A1B4-A9016C760EA9}" type="pres">
      <dgm:prSet presAssocID="{C2A571FE-305B-4E4D-80BD-AE2AB8F2AAAF}" presName="invisiNode" presStyleLbl="node1" presStyleIdx="0" presStyleCnt="6"/>
      <dgm:spPr/>
    </dgm:pt>
    <dgm:pt modelId="{367C65D1-5429-4FAF-892D-A50E22169890}" type="pres">
      <dgm:prSet presAssocID="{C2A571FE-305B-4E4D-80BD-AE2AB8F2AAAF}" presName="imagNode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68E5AF-7C93-409A-8DCF-5ADC38733BD3}" type="pres">
      <dgm:prSet presAssocID="{6428B9F7-13DD-42A1-A87A-ABA309D9F0F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C93EA9C7-35FD-42B4-9F5D-F12AE4D9AD70}" type="pres">
      <dgm:prSet presAssocID="{5B19A84C-5593-46B8-82B7-FD9233F7651D}" presName="compNode" presStyleCnt="0"/>
      <dgm:spPr/>
    </dgm:pt>
    <dgm:pt modelId="{6A4CA38B-0712-426B-AB69-B87A5D5A86D9}" type="pres">
      <dgm:prSet presAssocID="{5B19A84C-5593-46B8-82B7-FD9233F7651D}" presName="bkgdShape" presStyleLbl="node1" presStyleIdx="1" presStyleCnt="6" custLinFactNeighborX="2934" custLinFactNeighborY="379"/>
      <dgm:spPr/>
      <dgm:t>
        <a:bodyPr/>
        <a:lstStyle/>
        <a:p>
          <a:endParaRPr lang="en-GB"/>
        </a:p>
      </dgm:t>
    </dgm:pt>
    <dgm:pt modelId="{CD72CA87-9E16-4429-AEF3-DA0E325F2250}" type="pres">
      <dgm:prSet presAssocID="{5B19A84C-5593-46B8-82B7-FD9233F7651D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A339BA-B064-4DA1-B712-E26A755845A0}" type="pres">
      <dgm:prSet presAssocID="{5B19A84C-5593-46B8-82B7-FD9233F7651D}" presName="invisiNode" presStyleLbl="node1" presStyleIdx="1" presStyleCnt="6"/>
      <dgm:spPr/>
    </dgm:pt>
    <dgm:pt modelId="{EE520FE0-D93D-4C71-92E1-C625770F484D}" type="pres">
      <dgm:prSet presAssocID="{5B19A84C-5593-46B8-82B7-FD9233F7651D}" presName="imagNode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4E6A80-E81B-4509-86A9-9296D5BD2E8E}" type="pres">
      <dgm:prSet presAssocID="{8302919E-90D5-45A1-81E0-1D7A33897DE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2FBF8BD-2D0E-4653-8A71-1B6110957489}" type="pres">
      <dgm:prSet presAssocID="{EB91AC46-80A5-4AD3-9F97-8C06E00A2536}" presName="compNode" presStyleCnt="0"/>
      <dgm:spPr/>
    </dgm:pt>
    <dgm:pt modelId="{260F4B97-3FA6-4865-B040-6E5CD22437CB}" type="pres">
      <dgm:prSet presAssocID="{EB91AC46-80A5-4AD3-9F97-8C06E00A2536}" presName="bkgdShape" presStyleLbl="node1" presStyleIdx="2" presStyleCnt="6"/>
      <dgm:spPr/>
      <dgm:t>
        <a:bodyPr/>
        <a:lstStyle/>
        <a:p>
          <a:endParaRPr lang="en-GB"/>
        </a:p>
      </dgm:t>
    </dgm:pt>
    <dgm:pt modelId="{38A9625B-A321-4A51-8D78-21AB8DAB381A}" type="pres">
      <dgm:prSet presAssocID="{EB91AC46-80A5-4AD3-9F97-8C06E00A2536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4F03BF-D215-4436-9FAA-66FD3931D5D7}" type="pres">
      <dgm:prSet presAssocID="{EB91AC46-80A5-4AD3-9F97-8C06E00A2536}" presName="invisiNode" presStyleLbl="node1" presStyleIdx="2" presStyleCnt="6"/>
      <dgm:spPr/>
    </dgm:pt>
    <dgm:pt modelId="{83CCD4E8-3FBB-4995-91D1-3F40AE9DB46A}" type="pres">
      <dgm:prSet presAssocID="{EB91AC46-80A5-4AD3-9F97-8C06E00A2536}" presName="imagNode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22A3BA8-3B97-499D-970C-F0C35B0AFB67}" type="pres">
      <dgm:prSet presAssocID="{CEF534FD-FBFA-427A-9FA9-E5145FADD79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58AB143-CEC9-4EEA-96B1-CA1C45A08C6E}" type="pres">
      <dgm:prSet presAssocID="{3B5BD0C4-0215-49F6-AA81-FD2EE2ECD201}" presName="compNode" presStyleCnt="0"/>
      <dgm:spPr/>
    </dgm:pt>
    <dgm:pt modelId="{7F0615A5-00A0-449A-82D0-DCF619E22F7A}" type="pres">
      <dgm:prSet presAssocID="{3B5BD0C4-0215-49F6-AA81-FD2EE2ECD201}" presName="bkgdShape" presStyleLbl="node1" presStyleIdx="3" presStyleCnt="6"/>
      <dgm:spPr/>
      <dgm:t>
        <a:bodyPr/>
        <a:lstStyle/>
        <a:p>
          <a:endParaRPr lang="en-GB"/>
        </a:p>
      </dgm:t>
    </dgm:pt>
    <dgm:pt modelId="{C78F640B-4626-4BE8-84D9-7337BFDE5057}" type="pres">
      <dgm:prSet presAssocID="{3B5BD0C4-0215-49F6-AA81-FD2EE2ECD201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0F669-7535-40BF-9980-643B93A8A490}" type="pres">
      <dgm:prSet presAssocID="{3B5BD0C4-0215-49F6-AA81-FD2EE2ECD201}" presName="invisiNode" presStyleLbl="node1" presStyleIdx="3" presStyleCnt="6"/>
      <dgm:spPr/>
    </dgm:pt>
    <dgm:pt modelId="{6C9B2740-A772-42B9-BBE4-CF48CECD197C}" type="pres">
      <dgm:prSet presAssocID="{3B5BD0C4-0215-49F6-AA81-FD2EE2ECD201}" presName="imagNode" presStyleLbl="fgImgPlace1" presStyleIdx="3" presStyleCnt="6" custFlipHor="1" custScaleX="988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3A62441-40EF-42AD-B11D-9523B7293F3D}" type="pres">
      <dgm:prSet presAssocID="{1EA106A0-A5AC-4B0A-960E-8C725DA42D3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8A17D3F-21C8-4E7B-8EF1-3C67C25F07F3}" type="pres">
      <dgm:prSet presAssocID="{A41595E5-8EE7-4DC8-B3E5-2180509A3248}" presName="compNode" presStyleCnt="0"/>
      <dgm:spPr/>
    </dgm:pt>
    <dgm:pt modelId="{848A6D49-2CF1-4102-96ED-731E6C0DA2D7}" type="pres">
      <dgm:prSet presAssocID="{A41595E5-8EE7-4DC8-B3E5-2180509A3248}" presName="bkgdShape" presStyleLbl="node1" presStyleIdx="4" presStyleCnt="6"/>
      <dgm:spPr/>
      <dgm:t>
        <a:bodyPr/>
        <a:lstStyle/>
        <a:p>
          <a:endParaRPr lang="en-GB"/>
        </a:p>
      </dgm:t>
    </dgm:pt>
    <dgm:pt modelId="{1504FE2F-88DA-427C-A3D3-3DC9FAA2E608}" type="pres">
      <dgm:prSet presAssocID="{A41595E5-8EE7-4DC8-B3E5-2180509A324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F6330D-D8C8-42F1-8070-41BC435FE585}" type="pres">
      <dgm:prSet presAssocID="{A41595E5-8EE7-4DC8-B3E5-2180509A3248}" presName="invisiNode" presStyleLbl="node1" presStyleIdx="4" presStyleCnt="6"/>
      <dgm:spPr/>
    </dgm:pt>
    <dgm:pt modelId="{5C01D57E-15CB-4F99-B789-CD7819960B4E}" type="pres">
      <dgm:prSet presAssocID="{A41595E5-8EE7-4DC8-B3E5-2180509A3248}" presName="imagNode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36D6038-49E6-4CF3-AABE-6448110ECE1D}" type="pres">
      <dgm:prSet presAssocID="{2F78FA31-592F-4A9A-84EC-1ED0E2D9A14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A3DBB84-4CA5-4DD1-AC1B-17F708BE6A71}" type="pres">
      <dgm:prSet presAssocID="{C737F258-092A-47BB-9F22-8667BAD928F2}" presName="compNode" presStyleCnt="0"/>
      <dgm:spPr/>
    </dgm:pt>
    <dgm:pt modelId="{822EDAE9-B43A-4C90-AFCD-AE60A00DE79F}" type="pres">
      <dgm:prSet presAssocID="{C737F258-092A-47BB-9F22-8667BAD928F2}" presName="bkgdShape" presStyleLbl="node1" presStyleIdx="5" presStyleCnt="6"/>
      <dgm:spPr/>
      <dgm:t>
        <a:bodyPr/>
        <a:lstStyle/>
        <a:p>
          <a:endParaRPr lang="en-GB"/>
        </a:p>
      </dgm:t>
    </dgm:pt>
    <dgm:pt modelId="{23C416D9-C407-4EAA-8B24-B57BDC20DF03}" type="pres">
      <dgm:prSet presAssocID="{C737F258-092A-47BB-9F22-8667BAD928F2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53C55F-087D-4AAC-A91E-319ABDB9AAA0}" type="pres">
      <dgm:prSet presAssocID="{C737F258-092A-47BB-9F22-8667BAD928F2}" presName="invisiNode" presStyleLbl="node1" presStyleIdx="5" presStyleCnt="6"/>
      <dgm:spPr/>
    </dgm:pt>
    <dgm:pt modelId="{7497B987-E821-4789-AD2A-F8EDFB70778D}" type="pres">
      <dgm:prSet presAssocID="{C737F258-092A-47BB-9F22-8667BAD928F2}" presName="imagNode" presStyleLbl="fgImgPlace1" presStyleIdx="5" presStyleCnt="6" custFlipHor="1" custScaleX="11049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2EA67175-5485-407F-9535-745BF3701596}" type="presOf" srcId="{C737F258-092A-47BB-9F22-8667BAD928F2}" destId="{23C416D9-C407-4EAA-8B24-B57BDC20DF03}" srcOrd="1" destOrd="0" presId="urn:microsoft.com/office/officeart/2005/8/layout/hList7"/>
    <dgm:cxn modelId="{05F52705-E016-4D2C-A703-3989CA885519}" srcId="{4F401483-D947-4D30-8CBA-788A56A666BD}" destId="{3B5BD0C4-0215-49F6-AA81-FD2EE2ECD201}" srcOrd="3" destOrd="0" parTransId="{64A74266-8E5B-4C50-8FC4-F4B838A6FD01}" sibTransId="{1EA106A0-A5AC-4B0A-960E-8C725DA42D3F}"/>
    <dgm:cxn modelId="{6356D979-1DCE-4BE2-BB5E-68867EF53633}" type="presOf" srcId="{C2A571FE-305B-4E4D-80BD-AE2AB8F2AAAF}" destId="{27BFDC92-B926-4DA0-9CC7-0194531791BF}" srcOrd="0" destOrd="0" presId="urn:microsoft.com/office/officeart/2005/8/layout/hList7"/>
    <dgm:cxn modelId="{DD2C2795-0682-477D-8672-C10613B1FD6B}" srcId="{4F401483-D947-4D30-8CBA-788A56A666BD}" destId="{C737F258-092A-47BB-9F22-8667BAD928F2}" srcOrd="5" destOrd="0" parTransId="{2ECEECF4-AE5E-4212-93F9-7D154E97B9C7}" sibTransId="{A3441C74-6A58-4206-8E78-9C0E69A9D0A4}"/>
    <dgm:cxn modelId="{6C6DA6B6-3B26-418D-BF68-A5D549BC909A}" type="presOf" srcId="{C737F258-092A-47BB-9F22-8667BAD928F2}" destId="{822EDAE9-B43A-4C90-AFCD-AE60A00DE79F}" srcOrd="0" destOrd="0" presId="urn:microsoft.com/office/officeart/2005/8/layout/hList7"/>
    <dgm:cxn modelId="{77037974-9B61-48C9-97A1-50E8EC6B021F}" type="presOf" srcId="{1EA106A0-A5AC-4B0A-960E-8C725DA42D3F}" destId="{13A62441-40EF-42AD-B11D-9523B7293F3D}" srcOrd="0" destOrd="0" presId="urn:microsoft.com/office/officeart/2005/8/layout/hList7"/>
    <dgm:cxn modelId="{890F6E77-7875-41AA-A32B-24D733632BC0}" type="presOf" srcId="{A41595E5-8EE7-4DC8-B3E5-2180509A3248}" destId="{848A6D49-2CF1-4102-96ED-731E6C0DA2D7}" srcOrd="0" destOrd="0" presId="urn:microsoft.com/office/officeart/2005/8/layout/hList7"/>
    <dgm:cxn modelId="{8B9ED1CF-1D2E-4526-ACBA-58CD37EFBF80}" type="presOf" srcId="{3B5BD0C4-0215-49F6-AA81-FD2EE2ECD201}" destId="{C78F640B-4626-4BE8-84D9-7337BFDE5057}" srcOrd="1" destOrd="0" presId="urn:microsoft.com/office/officeart/2005/8/layout/hList7"/>
    <dgm:cxn modelId="{2443F17E-5695-4316-85A0-D77B9B2222BF}" type="presOf" srcId="{EB91AC46-80A5-4AD3-9F97-8C06E00A2536}" destId="{38A9625B-A321-4A51-8D78-21AB8DAB381A}" srcOrd="1" destOrd="0" presId="urn:microsoft.com/office/officeart/2005/8/layout/hList7"/>
    <dgm:cxn modelId="{1B619C1D-5183-4851-B147-8A59DB90F781}" type="presOf" srcId="{C2A571FE-305B-4E4D-80BD-AE2AB8F2AAAF}" destId="{D8102AED-F757-47E7-B036-64AB7F918630}" srcOrd="1" destOrd="0" presId="urn:microsoft.com/office/officeart/2005/8/layout/hList7"/>
    <dgm:cxn modelId="{B9A5EC21-86A5-404A-A014-67BA570CA9F3}" type="presOf" srcId="{4F401483-D947-4D30-8CBA-788A56A666BD}" destId="{EA113B4C-DF8E-461B-9376-7BEF2D744304}" srcOrd="0" destOrd="0" presId="urn:microsoft.com/office/officeart/2005/8/layout/hList7"/>
    <dgm:cxn modelId="{2951D162-6AAE-4A72-B2BE-6C769F8F1B4B}" type="presOf" srcId="{CEF534FD-FBFA-427A-9FA9-E5145FADD79B}" destId="{222A3BA8-3B97-499D-970C-F0C35B0AFB67}" srcOrd="0" destOrd="0" presId="urn:microsoft.com/office/officeart/2005/8/layout/hList7"/>
    <dgm:cxn modelId="{917DC4E0-D1D3-4614-BFEE-07BC01646978}" type="presOf" srcId="{5B19A84C-5593-46B8-82B7-FD9233F7651D}" destId="{6A4CA38B-0712-426B-AB69-B87A5D5A86D9}" srcOrd="0" destOrd="0" presId="urn:microsoft.com/office/officeart/2005/8/layout/hList7"/>
    <dgm:cxn modelId="{96A5933C-8460-40A9-94FA-DCE35FFB97AD}" type="presOf" srcId="{2F78FA31-592F-4A9A-84EC-1ED0E2D9A142}" destId="{D36D6038-49E6-4CF3-AABE-6448110ECE1D}" srcOrd="0" destOrd="0" presId="urn:microsoft.com/office/officeart/2005/8/layout/hList7"/>
    <dgm:cxn modelId="{EEA21920-B55B-439E-B984-6F530DDC6C19}" type="presOf" srcId="{5B19A84C-5593-46B8-82B7-FD9233F7651D}" destId="{CD72CA87-9E16-4429-AEF3-DA0E325F2250}" srcOrd="1" destOrd="0" presId="urn:microsoft.com/office/officeart/2005/8/layout/hList7"/>
    <dgm:cxn modelId="{4D0C545B-E53D-4DE1-B999-A5A99E14BECE}" type="presOf" srcId="{6428B9F7-13DD-42A1-A87A-ABA309D9F0FC}" destId="{9968E5AF-7C93-409A-8DCF-5ADC38733BD3}" srcOrd="0" destOrd="0" presId="urn:microsoft.com/office/officeart/2005/8/layout/hList7"/>
    <dgm:cxn modelId="{5D2315F3-7B36-429B-B96A-9982DCB660F2}" srcId="{4F401483-D947-4D30-8CBA-788A56A666BD}" destId="{EB91AC46-80A5-4AD3-9F97-8C06E00A2536}" srcOrd="2" destOrd="0" parTransId="{1809C89E-F7C5-42F1-9FDF-F13A19254BE7}" sibTransId="{CEF534FD-FBFA-427A-9FA9-E5145FADD79B}"/>
    <dgm:cxn modelId="{F9FEB92E-D81E-475A-BF03-BE49B31CD03C}" type="presOf" srcId="{EB91AC46-80A5-4AD3-9F97-8C06E00A2536}" destId="{260F4B97-3FA6-4865-B040-6E5CD22437CB}" srcOrd="0" destOrd="0" presId="urn:microsoft.com/office/officeart/2005/8/layout/hList7"/>
    <dgm:cxn modelId="{52F3862A-4FA5-4E69-BFD3-22B9EEDC59F6}" srcId="{4F401483-D947-4D30-8CBA-788A56A666BD}" destId="{A41595E5-8EE7-4DC8-B3E5-2180509A3248}" srcOrd="4" destOrd="0" parTransId="{2BC50887-C7BD-4EB7-8E79-81EB67D6E5DC}" sibTransId="{2F78FA31-592F-4A9A-84EC-1ED0E2D9A142}"/>
    <dgm:cxn modelId="{0C543E51-F299-46EB-8FF3-1A7117C0D5F4}" type="presOf" srcId="{8302919E-90D5-45A1-81E0-1D7A33897DEB}" destId="{E44E6A80-E81B-4509-86A9-9296D5BD2E8E}" srcOrd="0" destOrd="0" presId="urn:microsoft.com/office/officeart/2005/8/layout/hList7"/>
    <dgm:cxn modelId="{F76A8154-15C8-459A-A400-7EA2F97992A6}" srcId="{4F401483-D947-4D30-8CBA-788A56A666BD}" destId="{5B19A84C-5593-46B8-82B7-FD9233F7651D}" srcOrd="1" destOrd="0" parTransId="{CD5B5A38-43CD-485B-B602-6DEAE014AAE1}" sibTransId="{8302919E-90D5-45A1-81E0-1D7A33897DEB}"/>
    <dgm:cxn modelId="{8089335A-350C-425E-A7D6-3B44FCAA844C}" type="presOf" srcId="{A41595E5-8EE7-4DC8-B3E5-2180509A3248}" destId="{1504FE2F-88DA-427C-A3D3-3DC9FAA2E608}" srcOrd="1" destOrd="0" presId="urn:microsoft.com/office/officeart/2005/8/layout/hList7"/>
    <dgm:cxn modelId="{173D4FB3-6F5E-4A6A-A2F3-A761EB477FB4}" type="presOf" srcId="{3B5BD0C4-0215-49F6-AA81-FD2EE2ECD201}" destId="{7F0615A5-00A0-449A-82D0-DCF619E22F7A}" srcOrd="0" destOrd="0" presId="urn:microsoft.com/office/officeart/2005/8/layout/hList7"/>
    <dgm:cxn modelId="{189276D4-708D-48EB-8AB6-BC53432BF626}" srcId="{4F401483-D947-4D30-8CBA-788A56A666BD}" destId="{C2A571FE-305B-4E4D-80BD-AE2AB8F2AAAF}" srcOrd="0" destOrd="0" parTransId="{74CCC5E5-F58C-4EE2-AFFA-3F492E1B28C6}" sibTransId="{6428B9F7-13DD-42A1-A87A-ABA309D9F0FC}"/>
    <dgm:cxn modelId="{DE53C020-5C1A-41F3-A5B3-D926E7F32208}" type="presParOf" srcId="{EA113B4C-DF8E-461B-9376-7BEF2D744304}" destId="{4B5C7463-4B0A-4738-8224-63790FADE281}" srcOrd="0" destOrd="0" presId="urn:microsoft.com/office/officeart/2005/8/layout/hList7"/>
    <dgm:cxn modelId="{7ECD4FD1-7052-4223-B665-B1770423BB85}" type="presParOf" srcId="{EA113B4C-DF8E-461B-9376-7BEF2D744304}" destId="{8D674A5D-4446-4C54-BBE1-1B7A516BF612}" srcOrd="1" destOrd="0" presId="urn:microsoft.com/office/officeart/2005/8/layout/hList7"/>
    <dgm:cxn modelId="{178A7E6A-0CEC-4543-98BB-64D95E8AB097}" type="presParOf" srcId="{8D674A5D-4446-4C54-BBE1-1B7A516BF612}" destId="{027B532D-1980-470E-BDB7-C193D7F93454}" srcOrd="0" destOrd="0" presId="urn:microsoft.com/office/officeart/2005/8/layout/hList7"/>
    <dgm:cxn modelId="{266A9AEF-DD95-4D17-B458-950E9E2D1752}" type="presParOf" srcId="{027B532D-1980-470E-BDB7-C193D7F93454}" destId="{27BFDC92-B926-4DA0-9CC7-0194531791BF}" srcOrd="0" destOrd="0" presId="urn:microsoft.com/office/officeart/2005/8/layout/hList7"/>
    <dgm:cxn modelId="{80FA6C5A-447D-455A-B8A8-F862C3539F7C}" type="presParOf" srcId="{027B532D-1980-470E-BDB7-C193D7F93454}" destId="{D8102AED-F757-47E7-B036-64AB7F918630}" srcOrd="1" destOrd="0" presId="urn:microsoft.com/office/officeart/2005/8/layout/hList7"/>
    <dgm:cxn modelId="{B1191A90-F941-4900-BDBA-B07C30717CD6}" type="presParOf" srcId="{027B532D-1980-470E-BDB7-C193D7F93454}" destId="{856B69FD-610A-4504-A1B4-A9016C760EA9}" srcOrd="2" destOrd="0" presId="urn:microsoft.com/office/officeart/2005/8/layout/hList7"/>
    <dgm:cxn modelId="{BF922C96-4ED9-4A01-B2C0-5285BD0D1D3F}" type="presParOf" srcId="{027B532D-1980-470E-BDB7-C193D7F93454}" destId="{367C65D1-5429-4FAF-892D-A50E22169890}" srcOrd="3" destOrd="0" presId="urn:microsoft.com/office/officeart/2005/8/layout/hList7"/>
    <dgm:cxn modelId="{BC7AD3BA-95DA-4F50-96C4-8B7CDF626E16}" type="presParOf" srcId="{8D674A5D-4446-4C54-BBE1-1B7A516BF612}" destId="{9968E5AF-7C93-409A-8DCF-5ADC38733BD3}" srcOrd="1" destOrd="0" presId="urn:microsoft.com/office/officeart/2005/8/layout/hList7"/>
    <dgm:cxn modelId="{F2DF483D-5AB8-406A-9D37-096004A2C4AA}" type="presParOf" srcId="{8D674A5D-4446-4C54-BBE1-1B7A516BF612}" destId="{C93EA9C7-35FD-42B4-9F5D-F12AE4D9AD70}" srcOrd="2" destOrd="0" presId="urn:microsoft.com/office/officeart/2005/8/layout/hList7"/>
    <dgm:cxn modelId="{4E77C6F4-C08D-44DA-AA2E-B6E17B504961}" type="presParOf" srcId="{C93EA9C7-35FD-42B4-9F5D-F12AE4D9AD70}" destId="{6A4CA38B-0712-426B-AB69-B87A5D5A86D9}" srcOrd="0" destOrd="0" presId="urn:microsoft.com/office/officeart/2005/8/layout/hList7"/>
    <dgm:cxn modelId="{3AEEF343-FA06-48A0-B257-AD3631E8C68E}" type="presParOf" srcId="{C93EA9C7-35FD-42B4-9F5D-F12AE4D9AD70}" destId="{CD72CA87-9E16-4429-AEF3-DA0E325F2250}" srcOrd="1" destOrd="0" presId="urn:microsoft.com/office/officeart/2005/8/layout/hList7"/>
    <dgm:cxn modelId="{05C66E68-AFEE-4599-8EE9-DDE496774541}" type="presParOf" srcId="{C93EA9C7-35FD-42B4-9F5D-F12AE4D9AD70}" destId="{C8A339BA-B064-4DA1-B712-E26A755845A0}" srcOrd="2" destOrd="0" presId="urn:microsoft.com/office/officeart/2005/8/layout/hList7"/>
    <dgm:cxn modelId="{EC690355-2B30-4430-BA56-1E7A3B93B4EB}" type="presParOf" srcId="{C93EA9C7-35FD-42B4-9F5D-F12AE4D9AD70}" destId="{EE520FE0-D93D-4C71-92E1-C625770F484D}" srcOrd="3" destOrd="0" presId="urn:microsoft.com/office/officeart/2005/8/layout/hList7"/>
    <dgm:cxn modelId="{EC2D65BA-E105-4FCB-915D-C6BA454B8B90}" type="presParOf" srcId="{8D674A5D-4446-4C54-BBE1-1B7A516BF612}" destId="{E44E6A80-E81B-4509-86A9-9296D5BD2E8E}" srcOrd="3" destOrd="0" presId="urn:microsoft.com/office/officeart/2005/8/layout/hList7"/>
    <dgm:cxn modelId="{FF0BFA3B-4D4F-47A8-89E2-DD9EF0AD0452}" type="presParOf" srcId="{8D674A5D-4446-4C54-BBE1-1B7A516BF612}" destId="{12FBF8BD-2D0E-4653-8A71-1B6110957489}" srcOrd="4" destOrd="0" presId="urn:microsoft.com/office/officeart/2005/8/layout/hList7"/>
    <dgm:cxn modelId="{E730A4C5-251F-424D-A000-385F41AD44C9}" type="presParOf" srcId="{12FBF8BD-2D0E-4653-8A71-1B6110957489}" destId="{260F4B97-3FA6-4865-B040-6E5CD22437CB}" srcOrd="0" destOrd="0" presId="urn:microsoft.com/office/officeart/2005/8/layout/hList7"/>
    <dgm:cxn modelId="{D82C859E-E9AE-42D1-B779-591F269EF0E7}" type="presParOf" srcId="{12FBF8BD-2D0E-4653-8A71-1B6110957489}" destId="{38A9625B-A321-4A51-8D78-21AB8DAB381A}" srcOrd="1" destOrd="0" presId="urn:microsoft.com/office/officeart/2005/8/layout/hList7"/>
    <dgm:cxn modelId="{5586F69D-06CA-4EA0-A203-0E7D63874142}" type="presParOf" srcId="{12FBF8BD-2D0E-4653-8A71-1B6110957489}" destId="{994F03BF-D215-4436-9FAA-66FD3931D5D7}" srcOrd="2" destOrd="0" presId="urn:microsoft.com/office/officeart/2005/8/layout/hList7"/>
    <dgm:cxn modelId="{523C27C8-30D4-43B7-9308-28AD238A9E44}" type="presParOf" srcId="{12FBF8BD-2D0E-4653-8A71-1B6110957489}" destId="{83CCD4E8-3FBB-4995-91D1-3F40AE9DB46A}" srcOrd="3" destOrd="0" presId="urn:microsoft.com/office/officeart/2005/8/layout/hList7"/>
    <dgm:cxn modelId="{BA85D200-1623-469F-B96C-1D5FC8D7D2FD}" type="presParOf" srcId="{8D674A5D-4446-4C54-BBE1-1B7A516BF612}" destId="{222A3BA8-3B97-499D-970C-F0C35B0AFB67}" srcOrd="5" destOrd="0" presId="urn:microsoft.com/office/officeart/2005/8/layout/hList7"/>
    <dgm:cxn modelId="{72AE2954-DB5A-46C0-B63A-6997B56A57A4}" type="presParOf" srcId="{8D674A5D-4446-4C54-BBE1-1B7A516BF612}" destId="{758AB143-CEC9-4EEA-96B1-CA1C45A08C6E}" srcOrd="6" destOrd="0" presId="urn:microsoft.com/office/officeart/2005/8/layout/hList7"/>
    <dgm:cxn modelId="{B97CAA78-8B42-4684-9E4B-574ACCA0267B}" type="presParOf" srcId="{758AB143-CEC9-4EEA-96B1-CA1C45A08C6E}" destId="{7F0615A5-00A0-449A-82D0-DCF619E22F7A}" srcOrd="0" destOrd="0" presId="urn:microsoft.com/office/officeart/2005/8/layout/hList7"/>
    <dgm:cxn modelId="{608C278C-550D-4FB0-9606-7DE3912E179B}" type="presParOf" srcId="{758AB143-CEC9-4EEA-96B1-CA1C45A08C6E}" destId="{C78F640B-4626-4BE8-84D9-7337BFDE5057}" srcOrd="1" destOrd="0" presId="urn:microsoft.com/office/officeart/2005/8/layout/hList7"/>
    <dgm:cxn modelId="{DFF58BB6-89A9-4745-A506-AA36A9ADBD61}" type="presParOf" srcId="{758AB143-CEC9-4EEA-96B1-CA1C45A08C6E}" destId="{43B0F669-7535-40BF-9980-643B93A8A490}" srcOrd="2" destOrd="0" presId="urn:microsoft.com/office/officeart/2005/8/layout/hList7"/>
    <dgm:cxn modelId="{599933F1-990C-48C4-8D64-7D5F47ADBD49}" type="presParOf" srcId="{758AB143-CEC9-4EEA-96B1-CA1C45A08C6E}" destId="{6C9B2740-A772-42B9-BBE4-CF48CECD197C}" srcOrd="3" destOrd="0" presId="urn:microsoft.com/office/officeart/2005/8/layout/hList7"/>
    <dgm:cxn modelId="{87D0DF64-CBFD-4CCB-9FD5-259F6259BB31}" type="presParOf" srcId="{8D674A5D-4446-4C54-BBE1-1B7A516BF612}" destId="{13A62441-40EF-42AD-B11D-9523B7293F3D}" srcOrd="7" destOrd="0" presId="urn:microsoft.com/office/officeart/2005/8/layout/hList7"/>
    <dgm:cxn modelId="{6DC3D1F7-A373-4265-96B2-AD240587E5AB}" type="presParOf" srcId="{8D674A5D-4446-4C54-BBE1-1B7A516BF612}" destId="{D8A17D3F-21C8-4E7B-8EF1-3C67C25F07F3}" srcOrd="8" destOrd="0" presId="urn:microsoft.com/office/officeart/2005/8/layout/hList7"/>
    <dgm:cxn modelId="{1DE493AF-DD05-48AA-B464-24249B5CB770}" type="presParOf" srcId="{D8A17D3F-21C8-4E7B-8EF1-3C67C25F07F3}" destId="{848A6D49-2CF1-4102-96ED-731E6C0DA2D7}" srcOrd="0" destOrd="0" presId="urn:microsoft.com/office/officeart/2005/8/layout/hList7"/>
    <dgm:cxn modelId="{7460F67D-630B-46E7-B58A-4E7574B4E92D}" type="presParOf" srcId="{D8A17D3F-21C8-4E7B-8EF1-3C67C25F07F3}" destId="{1504FE2F-88DA-427C-A3D3-3DC9FAA2E608}" srcOrd="1" destOrd="0" presId="urn:microsoft.com/office/officeart/2005/8/layout/hList7"/>
    <dgm:cxn modelId="{B7CB5EB1-27B1-41B3-A3A9-202FA76A9316}" type="presParOf" srcId="{D8A17D3F-21C8-4E7B-8EF1-3C67C25F07F3}" destId="{CEF6330D-D8C8-42F1-8070-41BC435FE585}" srcOrd="2" destOrd="0" presId="urn:microsoft.com/office/officeart/2005/8/layout/hList7"/>
    <dgm:cxn modelId="{02F67ADC-4152-429D-AAAD-B4F9A28E7C20}" type="presParOf" srcId="{D8A17D3F-21C8-4E7B-8EF1-3C67C25F07F3}" destId="{5C01D57E-15CB-4F99-B789-CD7819960B4E}" srcOrd="3" destOrd="0" presId="urn:microsoft.com/office/officeart/2005/8/layout/hList7"/>
    <dgm:cxn modelId="{3CCEFDD3-2407-4161-855E-A386E5D0688E}" type="presParOf" srcId="{8D674A5D-4446-4C54-BBE1-1B7A516BF612}" destId="{D36D6038-49E6-4CF3-AABE-6448110ECE1D}" srcOrd="9" destOrd="0" presId="urn:microsoft.com/office/officeart/2005/8/layout/hList7"/>
    <dgm:cxn modelId="{500C6766-14EF-4E71-A800-2A0A6DB2FD12}" type="presParOf" srcId="{8D674A5D-4446-4C54-BBE1-1B7A516BF612}" destId="{1A3DBB84-4CA5-4DD1-AC1B-17F708BE6A71}" srcOrd="10" destOrd="0" presId="urn:microsoft.com/office/officeart/2005/8/layout/hList7"/>
    <dgm:cxn modelId="{E762FB41-7641-47AF-B9B6-5F51D3F38090}" type="presParOf" srcId="{1A3DBB84-4CA5-4DD1-AC1B-17F708BE6A71}" destId="{822EDAE9-B43A-4C90-AFCD-AE60A00DE79F}" srcOrd="0" destOrd="0" presId="urn:microsoft.com/office/officeart/2005/8/layout/hList7"/>
    <dgm:cxn modelId="{3B495DC7-687C-4E05-922A-CC99D07A8987}" type="presParOf" srcId="{1A3DBB84-4CA5-4DD1-AC1B-17F708BE6A71}" destId="{23C416D9-C407-4EAA-8B24-B57BDC20DF03}" srcOrd="1" destOrd="0" presId="urn:microsoft.com/office/officeart/2005/8/layout/hList7"/>
    <dgm:cxn modelId="{4C412C4D-F3CD-4F40-AF28-93C659FA187C}" type="presParOf" srcId="{1A3DBB84-4CA5-4DD1-AC1B-17F708BE6A71}" destId="{9753C55F-087D-4AAC-A91E-319ABDB9AAA0}" srcOrd="2" destOrd="0" presId="urn:microsoft.com/office/officeart/2005/8/layout/hList7"/>
    <dgm:cxn modelId="{3E14E9F7-D54C-4B65-AE76-54A1701BD3CF}" type="presParOf" srcId="{1A3DBB84-4CA5-4DD1-AC1B-17F708BE6A71}" destId="{7497B987-E821-4789-AD2A-F8EDFB70778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524E3-4336-408F-883B-8DB75E445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E3418A-96FE-48D8-88B7-E8114DE7008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GB" sz="1400" b="1" dirty="0" smtClean="0">
              <a:solidFill>
                <a:sysClr val="windowText" lastClr="000000"/>
              </a:solidFill>
            </a:rPr>
            <a:t>Data</a:t>
          </a:r>
          <a:endParaRPr lang="en-GB" sz="1400" b="1" dirty="0">
            <a:solidFill>
              <a:sysClr val="windowText" lastClr="000000"/>
            </a:solidFill>
          </a:endParaRPr>
        </a:p>
      </dgm:t>
    </dgm:pt>
    <dgm:pt modelId="{A36330BD-C98E-48A0-9821-E17B2E07AC3F}" type="parTrans" cxnId="{9145E1E8-DDE5-4758-89EC-6CE72FF93A86}">
      <dgm:prSet/>
      <dgm:spPr/>
      <dgm:t>
        <a:bodyPr/>
        <a:lstStyle/>
        <a:p>
          <a:endParaRPr lang="en-GB"/>
        </a:p>
      </dgm:t>
    </dgm:pt>
    <dgm:pt modelId="{58BA6BFD-9758-43FD-9303-4D069B94FC7C}" type="sibTrans" cxnId="{9145E1E8-DDE5-4758-89EC-6CE72FF93A86}">
      <dgm:prSet/>
      <dgm:spPr/>
      <dgm:t>
        <a:bodyPr/>
        <a:lstStyle/>
        <a:p>
          <a:endParaRPr lang="en-GB"/>
        </a:p>
      </dgm:t>
    </dgm:pt>
    <dgm:pt modelId="{B5FF484A-461F-4E98-AB53-947828321442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GB" sz="1400" b="1" dirty="0">
              <a:solidFill>
                <a:sysClr val="windowText" lastClr="000000"/>
              </a:solidFill>
            </a:rPr>
            <a:t>Customer Access</a:t>
          </a:r>
        </a:p>
        <a:p>
          <a:pPr algn="ctr"/>
          <a:r>
            <a:rPr lang="en-GB" sz="1400" b="1" dirty="0" smtClean="0">
              <a:solidFill>
                <a:sysClr val="windowText" lastClr="000000"/>
              </a:solidFill>
            </a:rPr>
            <a:t>  </a:t>
          </a:r>
          <a:r>
            <a:rPr lang="en-GB" sz="1400" b="1" dirty="0">
              <a:solidFill>
                <a:sysClr val="windowText" lastClr="000000"/>
              </a:solidFill>
            </a:rPr>
            <a:t>Case Management</a:t>
          </a:r>
        </a:p>
        <a:p>
          <a:pPr algn="ctr"/>
          <a:r>
            <a:rPr lang="en-GB" sz="1400" b="1" dirty="0">
              <a:solidFill>
                <a:sysClr val="windowText" lastClr="000000"/>
              </a:solidFill>
            </a:rPr>
            <a:t>Workflow</a:t>
          </a:r>
        </a:p>
      </dgm:t>
    </dgm:pt>
    <dgm:pt modelId="{BECEEEE1-37CE-4E12-A68C-CA44F0262A1A}" type="parTrans" cxnId="{D9CCF69C-31CE-4929-92CA-266B0EC0E1F0}">
      <dgm:prSet/>
      <dgm:spPr/>
      <dgm:t>
        <a:bodyPr/>
        <a:lstStyle/>
        <a:p>
          <a:endParaRPr lang="en-GB"/>
        </a:p>
      </dgm:t>
    </dgm:pt>
    <dgm:pt modelId="{265DB995-873B-44E7-8399-709D8FFCDE53}" type="sibTrans" cxnId="{D9CCF69C-31CE-4929-92CA-266B0EC0E1F0}">
      <dgm:prSet/>
      <dgm:spPr/>
      <dgm:t>
        <a:bodyPr/>
        <a:lstStyle/>
        <a:p>
          <a:endParaRPr lang="en-GB"/>
        </a:p>
      </dgm:t>
    </dgm:pt>
    <dgm:pt modelId="{7EBFB3E8-98D0-4E16-A7BD-7D9102D69793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n-GB" sz="1400" b="1" dirty="0">
              <a:solidFill>
                <a:sysClr val="windowText" lastClr="000000"/>
              </a:solidFill>
            </a:rPr>
            <a:t>Interfaces</a:t>
          </a:r>
        </a:p>
        <a:p>
          <a:pPr algn="ctr"/>
          <a:r>
            <a:rPr lang="en-GB" sz="1400" b="1" dirty="0">
              <a:solidFill>
                <a:sysClr val="windowText" lastClr="000000"/>
              </a:solidFill>
            </a:rPr>
            <a:t>Technical </a:t>
          </a:r>
        </a:p>
        <a:p>
          <a:pPr algn="ctr"/>
          <a:r>
            <a:rPr lang="en-GB" sz="1400" b="1" dirty="0">
              <a:solidFill>
                <a:sysClr val="windowText" lastClr="000000"/>
              </a:solidFill>
            </a:rPr>
            <a:t>Mobile</a:t>
          </a:r>
        </a:p>
      </dgm:t>
    </dgm:pt>
    <dgm:pt modelId="{FF212D00-3C21-4201-8B1C-8C03AF660472}" type="parTrans" cxnId="{55FB80F9-24AE-4E51-B4FB-758FDFD69C6C}">
      <dgm:prSet/>
      <dgm:spPr/>
      <dgm:t>
        <a:bodyPr/>
        <a:lstStyle/>
        <a:p>
          <a:endParaRPr lang="en-GB"/>
        </a:p>
      </dgm:t>
    </dgm:pt>
    <dgm:pt modelId="{E9615268-A95C-46C6-A3EF-C35EC0125FB0}" type="sibTrans" cxnId="{55FB80F9-24AE-4E51-B4FB-758FDFD69C6C}">
      <dgm:prSet/>
      <dgm:spPr/>
      <dgm:t>
        <a:bodyPr/>
        <a:lstStyle/>
        <a:p>
          <a:endParaRPr lang="en-GB"/>
        </a:p>
      </dgm:t>
    </dgm:pt>
    <dgm:pt modelId="{AF837B42-6C30-404A-8143-B983C552B6F6}" type="pres">
      <dgm:prSet presAssocID="{E68524E3-4336-408F-883B-8DB75E445B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BCC8FC-ACB0-4731-ADEB-94262C7B8C20}" type="pres">
      <dgm:prSet presAssocID="{25E3418A-96FE-48D8-88B7-E8114DE70088}" presName="parentText" presStyleLbl="node1" presStyleIdx="0" presStyleCnt="3" custScaleY="60266" custLinFactY="-101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28BA38-CBE5-4495-BB97-D4428C92CC28}" type="pres">
      <dgm:prSet presAssocID="{58BA6BFD-9758-43FD-9303-4D069B94FC7C}" presName="spacer" presStyleCnt="0"/>
      <dgm:spPr/>
    </dgm:pt>
    <dgm:pt modelId="{FE1E3BD6-60B8-4143-924A-794954E34603}" type="pres">
      <dgm:prSet presAssocID="{B5FF484A-461F-4E98-AB53-9478283214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314B9-C99B-4912-9F0C-CC677AFDEBF0}" type="pres">
      <dgm:prSet presAssocID="{265DB995-873B-44E7-8399-709D8FFCDE53}" presName="spacer" presStyleCnt="0"/>
      <dgm:spPr/>
    </dgm:pt>
    <dgm:pt modelId="{F3DF5C2F-BB16-4F2A-AC9B-ADF8CA2F989B}" type="pres">
      <dgm:prSet presAssocID="{7EBFB3E8-98D0-4E16-A7BD-7D9102D69793}" presName="parentText" presStyleLbl="node1" presStyleIdx="2" presStyleCnt="3" custScaleY="83878" custLinFactY="923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C35ACDE-369E-4E65-B8C2-06BB466DB1EE}" type="presOf" srcId="{7EBFB3E8-98D0-4E16-A7BD-7D9102D69793}" destId="{F3DF5C2F-BB16-4F2A-AC9B-ADF8CA2F989B}" srcOrd="0" destOrd="0" presId="urn:microsoft.com/office/officeart/2005/8/layout/vList2"/>
    <dgm:cxn modelId="{309AEB8E-D149-4649-92CE-80C37E9783AB}" type="presOf" srcId="{25E3418A-96FE-48D8-88B7-E8114DE70088}" destId="{14BCC8FC-ACB0-4731-ADEB-94262C7B8C20}" srcOrd="0" destOrd="0" presId="urn:microsoft.com/office/officeart/2005/8/layout/vList2"/>
    <dgm:cxn modelId="{D9CCF69C-31CE-4929-92CA-266B0EC0E1F0}" srcId="{E68524E3-4336-408F-883B-8DB75E445B21}" destId="{B5FF484A-461F-4E98-AB53-947828321442}" srcOrd="1" destOrd="0" parTransId="{BECEEEE1-37CE-4E12-A68C-CA44F0262A1A}" sibTransId="{265DB995-873B-44E7-8399-709D8FFCDE53}"/>
    <dgm:cxn modelId="{55FB80F9-24AE-4E51-B4FB-758FDFD69C6C}" srcId="{E68524E3-4336-408F-883B-8DB75E445B21}" destId="{7EBFB3E8-98D0-4E16-A7BD-7D9102D69793}" srcOrd="2" destOrd="0" parTransId="{FF212D00-3C21-4201-8B1C-8C03AF660472}" sibTransId="{E9615268-A95C-46C6-A3EF-C35EC0125FB0}"/>
    <dgm:cxn modelId="{E65451DA-9568-4361-8565-9875F4ADD06A}" type="presOf" srcId="{E68524E3-4336-408F-883B-8DB75E445B21}" destId="{AF837B42-6C30-404A-8143-B983C552B6F6}" srcOrd="0" destOrd="0" presId="urn:microsoft.com/office/officeart/2005/8/layout/vList2"/>
    <dgm:cxn modelId="{9145E1E8-DDE5-4758-89EC-6CE72FF93A86}" srcId="{E68524E3-4336-408F-883B-8DB75E445B21}" destId="{25E3418A-96FE-48D8-88B7-E8114DE70088}" srcOrd="0" destOrd="0" parTransId="{A36330BD-C98E-48A0-9821-E17B2E07AC3F}" sibTransId="{58BA6BFD-9758-43FD-9303-4D069B94FC7C}"/>
    <dgm:cxn modelId="{909C08BE-837F-4266-BD26-5951ADBC8748}" type="presOf" srcId="{B5FF484A-461F-4E98-AB53-947828321442}" destId="{FE1E3BD6-60B8-4143-924A-794954E34603}" srcOrd="0" destOrd="0" presId="urn:microsoft.com/office/officeart/2005/8/layout/vList2"/>
    <dgm:cxn modelId="{8F561AAB-8949-4F73-8F3E-98F9715188F6}" type="presParOf" srcId="{AF837B42-6C30-404A-8143-B983C552B6F6}" destId="{14BCC8FC-ACB0-4731-ADEB-94262C7B8C20}" srcOrd="0" destOrd="0" presId="urn:microsoft.com/office/officeart/2005/8/layout/vList2"/>
    <dgm:cxn modelId="{49D6ACFF-15AF-48EB-9B63-5DF961CCAA5E}" type="presParOf" srcId="{AF837B42-6C30-404A-8143-B983C552B6F6}" destId="{5728BA38-CBE5-4495-BB97-D4428C92CC28}" srcOrd="1" destOrd="0" presId="urn:microsoft.com/office/officeart/2005/8/layout/vList2"/>
    <dgm:cxn modelId="{2FBF7C4F-B516-4B8C-ACD0-5715A9340268}" type="presParOf" srcId="{AF837B42-6C30-404A-8143-B983C552B6F6}" destId="{FE1E3BD6-60B8-4143-924A-794954E34603}" srcOrd="2" destOrd="0" presId="urn:microsoft.com/office/officeart/2005/8/layout/vList2"/>
    <dgm:cxn modelId="{9C01E559-994A-4F10-8975-E67F2F99D352}" type="presParOf" srcId="{AF837B42-6C30-404A-8143-B983C552B6F6}" destId="{DE7314B9-C99B-4912-9F0C-CC677AFDEBF0}" srcOrd="3" destOrd="0" presId="urn:microsoft.com/office/officeart/2005/8/layout/vList2"/>
    <dgm:cxn modelId="{DDFC9130-CA3E-4800-99D7-9EE521F11834}" type="presParOf" srcId="{AF837B42-6C30-404A-8143-B983C552B6F6}" destId="{F3DF5C2F-BB16-4F2A-AC9B-ADF8CA2F98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45C438-AF6B-4C18-815B-EA34DAF2A4E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33FC9A6-CA82-41DD-B8D5-F9B172ABFC92}">
      <dgm:prSet phldrT="[Text]" custT="1"/>
      <dgm:spPr/>
      <dgm:t>
        <a:bodyPr/>
        <a:lstStyle/>
        <a:p>
          <a:r>
            <a:rPr lang="en-GB" sz="2000" b="1" dirty="0" smtClean="0"/>
            <a:t>Design</a:t>
          </a:r>
          <a:endParaRPr lang="en-GB" sz="2000" dirty="0"/>
        </a:p>
      </dgm:t>
    </dgm:pt>
    <dgm:pt modelId="{BC0DE334-3A30-4CFD-9D78-BD6216F2A4D2}" type="parTrans" cxnId="{FBAD1F62-5711-499C-8314-B7D5F06428B8}">
      <dgm:prSet/>
      <dgm:spPr/>
      <dgm:t>
        <a:bodyPr/>
        <a:lstStyle/>
        <a:p>
          <a:endParaRPr lang="en-GB"/>
        </a:p>
      </dgm:t>
    </dgm:pt>
    <dgm:pt modelId="{45623FD3-9314-45D0-A2C7-5194AB098EE1}" type="sibTrans" cxnId="{FBAD1F62-5711-499C-8314-B7D5F06428B8}">
      <dgm:prSet/>
      <dgm:spPr/>
      <dgm:t>
        <a:bodyPr/>
        <a:lstStyle/>
        <a:p>
          <a:endParaRPr lang="en-GB"/>
        </a:p>
      </dgm:t>
    </dgm:pt>
    <dgm:pt modelId="{49DADAB1-2AB6-4963-9E98-FC8D84FA0FA8}">
      <dgm:prSet phldrT="[Text]"/>
      <dgm:spPr/>
      <dgm:t>
        <a:bodyPr/>
        <a:lstStyle/>
        <a:p>
          <a:r>
            <a:rPr lang="en-GB" b="1" dirty="0" smtClean="0"/>
            <a:t>6 months lead by Cultural Architects </a:t>
          </a:r>
          <a:r>
            <a:rPr lang="en-GB" dirty="0" smtClean="0"/>
            <a:t>	</a:t>
          </a:r>
          <a:endParaRPr lang="en-GB" dirty="0"/>
        </a:p>
      </dgm:t>
    </dgm:pt>
    <dgm:pt modelId="{6AB3A3C1-D92D-46F5-A45E-9F658E1847E8}" type="parTrans" cxnId="{14832A76-F011-4C96-91BA-8526C0E0C719}">
      <dgm:prSet/>
      <dgm:spPr/>
      <dgm:t>
        <a:bodyPr/>
        <a:lstStyle/>
        <a:p>
          <a:endParaRPr lang="en-GB"/>
        </a:p>
      </dgm:t>
    </dgm:pt>
    <dgm:pt modelId="{2FCE6D82-1B7B-4681-BDCA-B5D469D70871}" type="sibTrans" cxnId="{14832A76-F011-4C96-91BA-8526C0E0C719}">
      <dgm:prSet/>
      <dgm:spPr/>
      <dgm:t>
        <a:bodyPr/>
        <a:lstStyle/>
        <a:p>
          <a:endParaRPr lang="en-GB"/>
        </a:p>
      </dgm:t>
    </dgm:pt>
    <dgm:pt modelId="{1E1272DB-BA73-4A3C-B193-9BFDDC8E384D}">
      <dgm:prSet phldrT="[Text]" custT="1"/>
      <dgm:spPr/>
      <dgm:t>
        <a:bodyPr/>
        <a:lstStyle/>
        <a:p>
          <a:r>
            <a:rPr lang="en-GB" sz="2000" b="1" smtClean="0"/>
            <a:t>Build</a:t>
          </a:r>
          <a:endParaRPr lang="en-GB" sz="2000" dirty="0"/>
        </a:p>
      </dgm:t>
    </dgm:pt>
    <dgm:pt modelId="{C564E404-4075-4AD5-B785-7DB42A1DDFA6}" type="parTrans" cxnId="{F1C02401-B4E6-4D82-92C2-8703F71D9206}">
      <dgm:prSet/>
      <dgm:spPr/>
      <dgm:t>
        <a:bodyPr/>
        <a:lstStyle/>
        <a:p>
          <a:endParaRPr lang="en-GB"/>
        </a:p>
      </dgm:t>
    </dgm:pt>
    <dgm:pt modelId="{BBEA8A9C-B793-4DBF-80BE-57855A7D715C}" type="sibTrans" cxnId="{F1C02401-B4E6-4D82-92C2-8703F71D9206}">
      <dgm:prSet/>
      <dgm:spPr/>
      <dgm:t>
        <a:bodyPr/>
        <a:lstStyle/>
        <a:p>
          <a:endParaRPr lang="en-GB"/>
        </a:p>
      </dgm:t>
    </dgm:pt>
    <dgm:pt modelId="{640FBE0F-0D0D-4011-96AC-859FF5530B64}">
      <dgm:prSet phldrT="[Text]"/>
      <dgm:spPr/>
      <dgm:t>
        <a:bodyPr/>
        <a:lstStyle/>
        <a:p>
          <a:endParaRPr lang="en-GB" b="1" dirty="0" smtClean="0"/>
        </a:p>
        <a:p>
          <a:r>
            <a:rPr lang="en-GB" b="1" dirty="0" smtClean="0"/>
            <a:t>3 months led by Process Owners</a:t>
          </a:r>
          <a:endParaRPr lang="en-GB" b="1" dirty="0"/>
        </a:p>
      </dgm:t>
    </dgm:pt>
    <dgm:pt modelId="{17FB20C7-368A-4741-AB33-E2FF48291DA7}" type="parTrans" cxnId="{A62B037A-962F-4D72-B423-6C7318E4B9D2}">
      <dgm:prSet/>
      <dgm:spPr/>
      <dgm:t>
        <a:bodyPr/>
        <a:lstStyle/>
        <a:p>
          <a:endParaRPr lang="en-GB"/>
        </a:p>
      </dgm:t>
    </dgm:pt>
    <dgm:pt modelId="{E8211904-9145-4DE7-B2F9-BC27E1DD208E}" type="sibTrans" cxnId="{A62B037A-962F-4D72-B423-6C7318E4B9D2}">
      <dgm:prSet/>
      <dgm:spPr/>
      <dgm:t>
        <a:bodyPr/>
        <a:lstStyle/>
        <a:p>
          <a:endParaRPr lang="en-GB"/>
        </a:p>
      </dgm:t>
    </dgm:pt>
    <dgm:pt modelId="{66D7BB4F-FE20-4578-A369-CCB5131F04F7}">
      <dgm:prSet phldrT="[Text]" custT="1"/>
      <dgm:spPr/>
      <dgm:t>
        <a:bodyPr/>
        <a:lstStyle/>
        <a:p>
          <a:r>
            <a:rPr lang="en-GB" sz="2000" b="1" dirty="0" smtClean="0"/>
            <a:t>Test</a:t>
          </a:r>
          <a:endParaRPr lang="en-GB" sz="2000" dirty="0"/>
        </a:p>
      </dgm:t>
    </dgm:pt>
    <dgm:pt modelId="{5E0ED4C8-A29F-4BCD-85B5-39722283E6C6}" type="parTrans" cxnId="{9127498D-DA73-44BD-B460-699B6ECA0D4D}">
      <dgm:prSet/>
      <dgm:spPr/>
      <dgm:t>
        <a:bodyPr/>
        <a:lstStyle/>
        <a:p>
          <a:endParaRPr lang="en-GB"/>
        </a:p>
      </dgm:t>
    </dgm:pt>
    <dgm:pt modelId="{47D04E43-CDB9-4575-B38F-4DA74336CFFC}" type="sibTrans" cxnId="{9127498D-DA73-44BD-B460-699B6ECA0D4D}">
      <dgm:prSet/>
      <dgm:spPr/>
      <dgm:t>
        <a:bodyPr/>
        <a:lstStyle/>
        <a:p>
          <a:endParaRPr lang="en-GB"/>
        </a:p>
      </dgm:t>
    </dgm:pt>
    <dgm:pt modelId="{86C17B8B-EB34-4014-A6CC-8A37E17650E7}">
      <dgm:prSet phldrT="[Text]"/>
      <dgm:spPr/>
      <dgm:t>
        <a:bodyPr/>
        <a:lstStyle/>
        <a:p>
          <a:r>
            <a:rPr lang="en-GB" b="1" dirty="0" smtClean="0"/>
            <a:t>IT Trainer – 2 months provision </a:t>
          </a:r>
          <a:endParaRPr lang="en-GB" b="1" dirty="0"/>
        </a:p>
      </dgm:t>
    </dgm:pt>
    <dgm:pt modelId="{83825F01-C6F1-4E59-AC93-DCD3AE07C480}" type="parTrans" cxnId="{560588E3-365C-4042-99C9-760B111CA01F}">
      <dgm:prSet/>
      <dgm:spPr/>
      <dgm:t>
        <a:bodyPr/>
        <a:lstStyle/>
        <a:p>
          <a:endParaRPr lang="en-GB"/>
        </a:p>
      </dgm:t>
    </dgm:pt>
    <dgm:pt modelId="{DA6241A6-DD93-461F-94D5-89C7C520BADA}" type="sibTrans" cxnId="{560588E3-365C-4042-99C9-760B111CA01F}">
      <dgm:prSet/>
      <dgm:spPr/>
      <dgm:t>
        <a:bodyPr/>
        <a:lstStyle/>
        <a:p>
          <a:endParaRPr lang="en-GB"/>
        </a:p>
      </dgm:t>
    </dgm:pt>
    <dgm:pt modelId="{4092AE9A-E678-4481-A85F-584A748C0B91}">
      <dgm:prSet custT="1"/>
      <dgm:spPr/>
      <dgm:t>
        <a:bodyPr/>
        <a:lstStyle/>
        <a:p>
          <a:r>
            <a:rPr lang="en-GB" sz="1600" b="1" dirty="0" smtClean="0"/>
            <a:t>Training</a:t>
          </a:r>
          <a:endParaRPr lang="en-GB" sz="1600" b="1" dirty="0"/>
        </a:p>
      </dgm:t>
    </dgm:pt>
    <dgm:pt modelId="{34958E51-2A86-400D-A8B9-AA674159B7A9}" type="parTrans" cxnId="{C2135DB1-D6AA-4349-BDAD-0219060E550B}">
      <dgm:prSet/>
      <dgm:spPr/>
      <dgm:t>
        <a:bodyPr/>
        <a:lstStyle/>
        <a:p>
          <a:endParaRPr lang="en-GB"/>
        </a:p>
      </dgm:t>
    </dgm:pt>
    <dgm:pt modelId="{85947918-D392-456E-B536-EA2A02DD1A86}" type="sibTrans" cxnId="{C2135DB1-D6AA-4349-BDAD-0219060E550B}">
      <dgm:prSet/>
      <dgm:spPr/>
      <dgm:t>
        <a:bodyPr/>
        <a:lstStyle/>
        <a:p>
          <a:endParaRPr lang="en-GB"/>
        </a:p>
      </dgm:t>
    </dgm:pt>
    <dgm:pt modelId="{E9FB671E-C5EE-4E3F-828B-92DCEE9FBFB5}">
      <dgm:prSet/>
      <dgm:spPr/>
      <dgm:t>
        <a:bodyPr/>
        <a:lstStyle/>
        <a:p>
          <a:endParaRPr lang="en-GB"/>
        </a:p>
      </dgm:t>
    </dgm:pt>
    <dgm:pt modelId="{F6D15895-DDB5-4380-BA54-7ECE8E98C71D}" type="parTrans" cxnId="{8D83BDFB-11F7-4334-9A89-7E8B75FB5B4F}">
      <dgm:prSet/>
      <dgm:spPr/>
      <dgm:t>
        <a:bodyPr/>
        <a:lstStyle/>
        <a:p>
          <a:endParaRPr lang="en-GB"/>
        </a:p>
      </dgm:t>
    </dgm:pt>
    <dgm:pt modelId="{4F966E89-D56A-446E-8A68-AB99191AED3E}" type="sibTrans" cxnId="{8D83BDFB-11F7-4334-9A89-7E8B75FB5B4F}">
      <dgm:prSet/>
      <dgm:spPr/>
      <dgm:t>
        <a:bodyPr/>
        <a:lstStyle/>
        <a:p>
          <a:endParaRPr lang="en-GB"/>
        </a:p>
      </dgm:t>
    </dgm:pt>
    <dgm:pt modelId="{ACF84240-07E8-4EBB-B442-5D87C7BF58F5}" type="pres">
      <dgm:prSet presAssocID="{E745C438-AF6B-4C18-815B-EA34DAF2A4E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3926E42-8280-4D6B-A3FB-1AD1FB0A2223}" type="pres">
      <dgm:prSet presAssocID="{233FC9A6-CA82-41DD-B8D5-F9B172ABFC92}" presName="parentText1" presStyleLbl="node1" presStyleIdx="0" presStyleCnt="4" custScaleX="72561" custScaleY="73798" custLinFactNeighborX="-15909" custLinFactNeighborY="-3466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8558F-BBD1-4D78-BEC1-4DD82CF9AC8B}" type="pres">
      <dgm:prSet presAssocID="{233FC9A6-CA82-41DD-B8D5-F9B172ABFC92}" presName="childText1" presStyleLbl="solidAlignAcc1" presStyleIdx="0" presStyleCnt="3" custLinFactNeighborX="-361" custLinFactNeighborY="-231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A794C3-8D8E-4D12-A848-50F8F34AC76D}" type="pres">
      <dgm:prSet presAssocID="{1E1272DB-BA73-4A3C-B193-9BFDDC8E384D}" presName="parentText2" presStyleLbl="node1" presStyleIdx="1" presStyleCnt="4" custScaleX="77932" custScaleY="80372" custLinFactNeighborX="-10985" custLinFactNeighborY="-2853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E20BEE-A3E1-4623-85C9-28EC2E65C58B}" type="pres">
      <dgm:prSet presAssocID="{1E1272DB-BA73-4A3C-B193-9BFDDC8E384D}" presName="childText2" presStyleLbl="solidAlignAcc1" presStyleIdx="1" presStyleCnt="3" custLinFactNeighborX="565" custLinFactNeighborY="-17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CBA2FA-A244-4821-86AF-16FB14750249}" type="pres">
      <dgm:prSet presAssocID="{66D7BB4F-FE20-4578-A369-CCB5131F04F7}" presName="parentText3" presStyleLbl="node1" presStyleIdx="2" presStyleCnt="4" custScaleX="88875" custScaleY="83513" custLinFactNeighborX="-5269" custLinFactNeighborY="-2411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60815-4CFA-4B33-8DEF-EA4651DA84E2}" type="pres">
      <dgm:prSet presAssocID="{66D7BB4F-FE20-4578-A369-CCB5131F04F7}" presName="childText3" presStyleLbl="solidAlignAcc1" presStyleIdx="2" presStyleCnt="3" custScaleY="81793" custLinFactNeighborX="78889" custLinFactNeighborY="-20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1027B-0D06-4030-9BBF-531659695871}" type="pres">
      <dgm:prSet presAssocID="{4092AE9A-E678-4481-A85F-584A748C0B91}" presName="parentText4" presStyleLbl="node1" presStyleIdx="3" presStyleCnt="4" custScaleX="133422" custScaleY="64877" custLinFactNeighborX="915" custLinFactNeighborY="-397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83BDFB-11F7-4334-9A89-7E8B75FB5B4F}" srcId="{1E1272DB-BA73-4A3C-B193-9BFDDC8E384D}" destId="{E9FB671E-C5EE-4E3F-828B-92DCEE9FBFB5}" srcOrd="1" destOrd="0" parTransId="{F6D15895-DDB5-4380-BA54-7ECE8E98C71D}" sibTransId="{4F966E89-D56A-446E-8A68-AB99191AED3E}"/>
    <dgm:cxn modelId="{7B4A5554-B610-4DF9-814F-AF8622BAA1F6}" type="presOf" srcId="{4092AE9A-E678-4481-A85F-584A748C0B91}" destId="{1FE1027B-0D06-4030-9BBF-531659695871}" srcOrd="0" destOrd="0" presId="urn:microsoft.com/office/officeart/2009/3/layout/IncreasingArrowsProcess"/>
    <dgm:cxn modelId="{6560386D-1BEF-4233-B9B3-3C0B7AB8F6ED}" type="presOf" srcId="{1E1272DB-BA73-4A3C-B193-9BFDDC8E384D}" destId="{0FA794C3-8D8E-4D12-A848-50F8F34AC76D}" srcOrd="0" destOrd="0" presId="urn:microsoft.com/office/officeart/2009/3/layout/IncreasingArrowsProcess"/>
    <dgm:cxn modelId="{599446E3-B663-467C-B034-B50F133D92E9}" type="presOf" srcId="{66D7BB4F-FE20-4578-A369-CCB5131F04F7}" destId="{87CBA2FA-A244-4821-86AF-16FB14750249}" srcOrd="0" destOrd="0" presId="urn:microsoft.com/office/officeart/2009/3/layout/IncreasingArrowsProcess"/>
    <dgm:cxn modelId="{FBAD1F62-5711-499C-8314-B7D5F06428B8}" srcId="{E745C438-AF6B-4C18-815B-EA34DAF2A4E5}" destId="{233FC9A6-CA82-41DD-B8D5-F9B172ABFC92}" srcOrd="0" destOrd="0" parTransId="{BC0DE334-3A30-4CFD-9D78-BD6216F2A4D2}" sibTransId="{45623FD3-9314-45D0-A2C7-5194AB098EE1}"/>
    <dgm:cxn modelId="{14832A76-F011-4C96-91BA-8526C0E0C719}" srcId="{233FC9A6-CA82-41DD-B8D5-F9B172ABFC92}" destId="{49DADAB1-2AB6-4963-9E98-FC8D84FA0FA8}" srcOrd="0" destOrd="0" parTransId="{6AB3A3C1-D92D-46F5-A45E-9F658E1847E8}" sibTransId="{2FCE6D82-1B7B-4681-BDCA-B5D469D70871}"/>
    <dgm:cxn modelId="{E7173269-5EE2-4E59-B44F-E8C28801724B}" type="presOf" srcId="{E9FB671E-C5EE-4E3F-828B-92DCEE9FBFB5}" destId="{C4E20BEE-A3E1-4623-85C9-28EC2E65C58B}" srcOrd="0" destOrd="1" presId="urn:microsoft.com/office/officeart/2009/3/layout/IncreasingArrowsProcess"/>
    <dgm:cxn modelId="{B7657032-0142-4E59-90B9-8201146E9010}" type="presOf" srcId="{233FC9A6-CA82-41DD-B8D5-F9B172ABFC92}" destId="{63926E42-8280-4D6B-A3FB-1AD1FB0A2223}" srcOrd="0" destOrd="0" presId="urn:microsoft.com/office/officeart/2009/3/layout/IncreasingArrowsProcess"/>
    <dgm:cxn modelId="{F1C02401-B4E6-4D82-92C2-8703F71D9206}" srcId="{E745C438-AF6B-4C18-815B-EA34DAF2A4E5}" destId="{1E1272DB-BA73-4A3C-B193-9BFDDC8E384D}" srcOrd="1" destOrd="0" parTransId="{C564E404-4075-4AD5-B785-7DB42A1DDFA6}" sibTransId="{BBEA8A9C-B793-4DBF-80BE-57855A7D715C}"/>
    <dgm:cxn modelId="{560588E3-365C-4042-99C9-760B111CA01F}" srcId="{66D7BB4F-FE20-4578-A369-CCB5131F04F7}" destId="{86C17B8B-EB34-4014-A6CC-8A37E17650E7}" srcOrd="0" destOrd="0" parTransId="{83825F01-C6F1-4E59-AC93-DCD3AE07C480}" sibTransId="{DA6241A6-DD93-461F-94D5-89C7C520BADA}"/>
    <dgm:cxn modelId="{C2135DB1-D6AA-4349-BDAD-0219060E550B}" srcId="{E745C438-AF6B-4C18-815B-EA34DAF2A4E5}" destId="{4092AE9A-E678-4481-A85F-584A748C0B91}" srcOrd="3" destOrd="0" parTransId="{34958E51-2A86-400D-A8B9-AA674159B7A9}" sibTransId="{85947918-D392-456E-B536-EA2A02DD1A86}"/>
    <dgm:cxn modelId="{9127498D-DA73-44BD-B460-699B6ECA0D4D}" srcId="{E745C438-AF6B-4C18-815B-EA34DAF2A4E5}" destId="{66D7BB4F-FE20-4578-A369-CCB5131F04F7}" srcOrd="2" destOrd="0" parTransId="{5E0ED4C8-A29F-4BCD-85B5-39722283E6C6}" sibTransId="{47D04E43-CDB9-4575-B38F-4DA74336CFFC}"/>
    <dgm:cxn modelId="{A62B037A-962F-4D72-B423-6C7318E4B9D2}" srcId="{1E1272DB-BA73-4A3C-B193-9BFDDC8E384D}" destId="{640FBE0F-0D0D-4011-96AC-859FF5530B64}" srcOrd="0" destOrd="0" parTransId="{17FB20C7-368A-4741-AB33-E2FF48291DA7}" sibTransId="{E8211904-9145-4DE7-B2F9-BC27E1DD208E}"/>
    <dgm:cxn modelId="{BD1C5289-A75C-43A2-9807-2C3F4748216A}" type="presOf" srcId="{640FBE0F-0D0D-4011-96AC-859FF5530B64}" destId="{C4E20BEE-A3E1-4623-85C9-28EC2E65C58B}" srcOrd="0" destOrd="0" presId="urn:microsoft.com/office/officeart/2009/3/layout/IncreasingArrowsProcess"/>
    <dgm:cxn modelId="{870C3B99-F96A-4D6B-B9DF-209EEE930D2D}" type="presOf" srcId="{E745C438-AF6B-4C18-815B-EA34DAF2A4E5}" destId="{ACF84240-07E8-4EBB-B442-5D87C7BF58F5}" srcOrd="0" destOrd="0" presId="urn:microsoft.com/office/officeart/2009/3/layout/IncreasingArrowsProcess"/>
    <dgm:cxn modelId="{AA9AC4B6-6A82-4386-AD34-305C56D8A950}" type="presOf" srcId="{86C17B8B-EB34-4014-A6CC-8A37E17650E7}" destId="{FFF60815-4CFA-4B33-8DEF-EA4651DA84E2}" srcOrd="0" destOrd="0" presId="urn:microsoft.com/office/officeart/2009/3/layout/IncreasingArrowsProcess"/>
    <dgm:cxn modelId="{8CB952EF-53D2-4D13-A34F-655583F07107}" type="presOf" srcId="{49DADAB1-2AB6-4963-9E98-FC8D84FA0FA8}" destId="{D998558F-BBD1-4D78-BEC1-4DD82CF9AC8B}" srcOrd="0" destOrd="0" presId="urn:microsoft.com/office/officeart/2009/3/layout/IncreasingArrowsProcess"/>
    <dgm:cxn modelId="{0F36B959-36DB-4989-8DF9-19BAB21D635E}" type="presParOf" srcId="{ACF84240-07E8-4EBB-B442-5D87C7BF58F5}" destId="{63926E42-8280-4D6B-A3FB-1AD1FB0A2223}" srcOrd="0" destOrd="0" presId="urn:microsoft.com/office/officeart/2009/3/layout/IncreasingArrowsProcess"/>
    <dgm:cxn modelId="{172D3E67-63D7-495C-B18E-6B4A15F18B24}" type="presParOf" srcId="{ACF84240-07E8-4EBB-B442-5D87C7BF58F5}" destId="{D998558F-BBD1-4D78-BEC1-4DD82CF9AC8B}" srcOrd="1" destOrd="0" presId="urn:microsoft.com/office/officeart/2009/3/layout/IncreasingArrowsProcess"/>
    <dgm:cxn modelId="{FBFBBAEB-527C-467A-A4FC-DD72B3D5493E}" type="presParOf" srcId="{ACF84240-07E8-4EBB-B442-5D87C7BF58F5}" destId="{0FA794C3-8D8E-4D12-A848-50F8F34AC76D}" srcOrd="2" destOrd="0" presId="urn:microsoft.com/office/officeart/2009/3/layout/IncreasingArrowsProcess"/>
    <dgm:cxn modelId="{C7DB674C-9692-474E-8677-8889B450E6D4}" type="presParOf" srcId="{ACF84240-07E8-4EBB-B442-5D87C7BF58F5}" destId="{C4E20BEE-A3E1-4623-85C9-28EC2E65C58B}" srcOrd="3" destOrd="0" presId="urn:microsoft.com/office/officeart/2009/3/layout/IncreasingArrowsProcess"/>
    <dgm:cxn modelId="{AD45F9FB-3F86-42A2-A1FC-F7B33B4D9421}" type="presParOf" srcId="{ACF84240-07E8-4EBB-B442-5D87C7BF58F5}" destId="{87CBA2FA-A244-4821-86AF-16FB14750249}" srcOrd="4" destOrd="0" presId="urn:microsoft.com/office/officeart/2009/3/layout/IncreasingArrowsProcess"/>
    <dgm:cxn modelId="{50A13009-4FF7-429E-979E-8E55B8CCE5B7}" type="presParOf" srcId="{ACF84240-07E8-4EBB-B442-5D87C7BF58F5}" destId="{FFF60815-4CFA-4B33-8DEF-EA4651DA84E2}" srcOrd="5" destOrd="0" presId="urn:microsoft.com/office/officeart/2009/3/layout/IncreasingArrowsProcess"/>
    <dgm:cxn modelId="{1EB760A1-586F-40F4-BC10-347F8B0996EA}" type="presParOf" srcId="{ACF84240-07E8-4EBB-B442-5D87C7BF58F5}" destId="{1FE1027B-0D06-4030-9BBF-531659695871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26E42-8280-4D6B-A3FB-1AD1FB0A2223}">
      <dsp:nvSpPr>
        <dsp:cNvPr id="0" name=""/>
        <dsp:cNvSpPr/>
      </dsp:nvSpPr>
      <dsp:spPr>
        <a:xfrm>
          <a:off x="167794" y="0"/>
          <a:ext cx="2351984" cy="7054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119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Design</a:t>
          </a:r>
          <a:endParaRPr lang="en-GB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7794" y="176366"/>
        <a:ext cx="2175618" cy="352733"/>
      </dsp:txXfrm>
    </dsp:sp>
    <dsp:sp modelId="{D998558F-BBD1-4D78-BEC1-4DD82CF9AC8B}">
      <dsp:nvSpPr>
        <dsp:cNvPr id="0" name=""/>
        <dsp:cNvSpPr/>
      </dsp:nvSpPr>
      <dsp:spPr>
        <a:xfrm>
          <a:off x="202559" y="504061"/>
          <a:ext cx="1491939" cy="135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4 months lead by Cultural Architects </a:t>
          </a:r>
          <a:r>
            <a:rPr lang="en-GB" sz="1800" kern="1200" dirty="0" smtClean="0"/>
            <a:t>	</a:t>
          </a:r>
          <a:endParaRPr lang="en-GB" sz="1800" kern="1200" dirty="0"/>
        </a:p>
      </dsp:txBody>
      <dsp:txXfrm>
        <a:off x="202559" y="504061"/>
        <a:ext cx="1491939" cy="1358985"/>
      </dsp:txXfrm>
    </dsp:sp>
    <dsp:sp modelId="{0FA794C3-8D8E-4D12-A848-50F8F34AC76D}">
      <dsp:nvSpPr>
        <dsp:cNvPr id="0" name=""/>
        <dsp:cNvSpPr/>
      </dsp:nvSpPr>
      <dsp:spPr>
        <a:xfrm>
          <a:off x="1630963" y="432047"/>
          <a:ext cx="2114052" cy="7054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119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Build</a:t>
          </a:r>
          <a:endParaRPr lang="en-GB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30963" y="608413"/>
        <a:ext cx="1937686" cy="352733"/>
      </dsp:txXfrm>
    </dsp:sp>
    <dsp:sp modelId="{C4E20BEE-A3E1-4623-85C9-28EC2E65C58B}">
      <dsp:nvSpPr>
        <dsp:cNvPr id="0" name=""/>
        <dsp:cNvSpPr/>
      </dsp:nvSpPr>
      <dsp:spPr>
        <a:xfrm>
          <a:off x="1642728" y="936106"/>
          <a:ext cx="1491939" cy="135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3 months led by Process Owners</a:t>
          </a:r>
          <a:endParaRPr lang="en-GB" sz="1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642728" y="936106"/>
        <a:ext cx="1491939" cy="1358985"/>
      </dsp:txXfrm>
    </dsp:sp>
    <dsp:sp modelId="{87CBA2FA-A244-4821-86AF-16FB14750249}">
      <dsp:nvSpPr>
        <dsp:cNvPr id="0" name=""/>
        <dsp:cNvSpPr/>
      </dsp:nvSpPr>
      <dsp:spPr>
        <a:xfrm>
          <a:off x="3107959" y="792090"/>
          <a:ext cx="1384309" cy="70546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1199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Test</a:t>
          </a:r>
          <a:endParaRPr lang="en-GB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07959" y="968456"/>
        <a:ext cx="1207943" cy="352733"/>
      </dsp:txXfrm>
    </dsp:sp>
    <dsp:sp modelId="{FFF60815-4CFA-4B33-8DEF-EA4651DA84E2}">
      <dsp:nvSpPr>
        <dsp:cNvPr id="0" name=""/>
        <dsp:cNvSpPr/>
      </dsp:nvSpPr>
      <dsp:spPr>
        <a:xfrm>
          <a:off x="3179963" y="1440162"/>
          <a:ext cx="1491939" cy="1339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2 months led by end users</a:t>
          </a:r>
          <a:r>
            <a:rPr lang="en-GB" sz="1800" b="1" kern="1200" dirty="0" smtClean="0">
              <a:solidFill>
                <a:schemeClr val="accent2">
                  <a:lumMod val="75000"/>
                </a:schemeClr>
              </a:solidFill>
            </a:rPr>
            <a:t>.</a:t>
          </a:r>
          <a:endParaRPr lang="en-GB" sz="18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179963" y="1440162"/>
        <a:ext cx="1491939" cy="133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FDC92-B926-4DA0-9CC7-0194531791BF}">
      <dsp:nvSpPr>
        <dsp:cNvPr id="0" name=""/>
        <dsp:cNvSpPr/>
      </dsp:nvSpPr>
      <dsp:spPr>
        <a:xfrm>
          <a:off x="80" y="0"/>
          <a:ext cx="1071729" cy="246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1. Customer Lifecycle</a:t>
          </a:r>
        </a:p>
      </dsp:txBody>
      <dsp:txXfrm>
        <a:off x="80" y="986790"/>
        <a:ext cx="1071729" cy="986790"/>
      </dsp:txXfrm>
    </dsp:sp>
    <dsp:sp modelId="{367C65D1-5429-4FAF-892D-A50E22169890}">
      <dsp:nvSpPr>
        <dsp:cNvPr id="0" name=""/>
        <dsp:cNvSpPr/>
      </dsp:nvSpPr>
      <dsp:spPr>
        <a:xfrm>
          <a:off x="125194" y="148018"/>
          <a:ext cx="821502" cy="8215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4CA38B-0712-426B-AB69-B87A5D5A86D9}">
      <dsp:nvSpPr>
        <dsp:cNvPr id="0" name=""/>
        <dsp:cNvSpPr/>
      </dsp:nvSpPr>
      <dsp:spPr>
        <a:xfrm>
          <a:off x="1135406" y="0"/>
          <a:ext cx="1071729" cy="246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2. Money</a:t>
          </a:r>
        </a:p>
      </dsp:txBody>
      <dsp:txXfrm>
        <a:off x="1135406" y="986790"/>
        <a:ext cx="1071729" cy="986790"/>
      </dsp:txXfrm>
    </dsp:sp>
    <dsp:sp modelId="{EE520FE0-D93D-4C71-92E1-C625770F484D}">
      <dsp:nvSpPr>
        <dsp:cNvPr id="0" name=""/>
        <dsp:cNvSpPr/>
      </dsp:nvSpPr>
      <dsp:spPr>
        <a:xfrm>
          <a:off x="1229075" y="148018"/>
          <a:ext cx="821502" cy="8215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60F4B97-3FA6-4865-B040-6E5CD22437CB}">
      <dsp:nvSpPr>
        <dsp:cNvPr id="0" name=""/>
        <dsp:cNvSpPr/>
      </dsp:nvSpPr>
      <dsp:spPr>
        <a:xfrm>
          <a:off x="2207844" y="0"/>
          <a:ext cx="1071729" cy="246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3. Assets</a:t>
          </a:r>
        </a:p>
      </dsp:txBody>
      <dsp:txXfrm>
        <a:off x="2207844" y="986790"/>
        <a:ext cx="1071729" cy="986790"/>
      </dsp:txXfrm>
    </dsp:sp>
    <dsp:sp modelId="{83CCD4E8-3FBB-4995-91D1-3F40AE9DB46A}">
      <dsp:nvSpPr>
        <dsp:cNvPr id="0" name=""/>
        <dsp:cNvSpPr/>
      </dsp:nvSpPr>
      <dsp:spPr>
        <a:xfrm>
          <a:off x="2332957" y="148018"/>
          <a:ext cx="821502" cy="8215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0615A5-00A0-449A-82D0-DCF619E22F7A}">
      <dsp:nvSpPr>
        <dsp:cNvPr id="0" name=""/>
        <dsp:cNvSpPr/>
      </dsp:nvSpPr>
      <dsp:spPr>
        <a:xfrm>
          <a:off x="3311725" y="0"/>
          <a:ext cx="1071729" cy="246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4. Property Maintenance</a:t>
          </a:r>
        </a:p>
      </dsp:txBody>
      <dsp:txXfrm>
        <a:off x="3311725" y="986790"/>
        <a:ext cx="1071729" cy="986790"/>
      </dsp:txXfrm>
    </dsp:sp>
    <dsp:sp modelId="{6C9B2740-A772-42B9-BBE4-CF48CECD197C}">
      <dsp:nvSpPr>
        <dsp:cNvPr id="0" name=""/>
        <dsp:cNvSpPr/>
      </dsp:nvSpPr>
      <dsp:spPr>
        <a:xfrm flipH="1">
          <a:off x="3441403" y="148018"/>
          <a:ext cx="812375" cy="8215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8A6D49-2CF1-4102-96ED-731E6C0DA2D7}">
      <dsp:nvSpPr>
        <dsp:cNvPr id="0" name=""/>
        <dsp:cNvSpPr/>
      </dsp:nvSpPr>
      <dsp:spPr>
        <a:xfrm>
          <a:off x="4415607" y="0"/>
          <a:ext cx="1071729" cy="246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5. Community</a:t>
          </a:r>
        </a:p>
      </dsp:txBody>
      <dsp:txXfrm>
        <a:off x="4415607" y="986790"/>
        <a:ext cx="1071729" cy="986790"/>
      </dsp:txXfrm>
    </dsp:sp>
    <dsp:sp modelId="{5C01D57E-15CB-4F99-B789-CD7819960B4E}">
      <dsp:nvSpPr>
        <dsp:cNvPr id="0" name=""/>
        <dsp:cNvSpPr/>
      </dsp:nvSpPr>
      <dsp:spPr>
        <a:xfrm>
          <a:off x="4540721" y="148018"/>
          <a:ext cx="821502" cy="82150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22EDAE9-B43A-4C90-AFCD-AE60A00DE79F}">
      <dsp:nvSpPr>
        <dsp:cNvPr id="0" name=""/>
        <dsp:cNvSpPr/>
      </dsp:nvSpPr>
      <dsp:spPr>
        <a:xfrm>
          <a:off x="5519489" y="0"/>
          <a:ext cx="1071729" cy="24669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/>
            <a:t>6. Care</a:t>
          </a:r>
        </a:p>
      </dsp:txBody>
      <dsp:txXfrm>
        <a:off x="5519489" y="986790"/>
        <a:ext cx="1071729" cy="986790"/>
      </dsp:txXfrm>
    </dsp:sp>
    <dsp:sp modelId="{7497B987-E821-4789-AD2A-F8EDFB70778D}">
      <dsp:nvSpPr>
        <dsp:cNvPr id="0" name=""/>
        <dsp:cNvSpPr/>
      </dsp:nvSpPr>
      <dsp:spPr>
        <a:xfrm flipH="1">
          <a:off x="5601478" y="148018"/>
          <a:ext cx="907752" cy="821502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5C7463-4B0A-4738-8224-63790FADE281}">
      <dsp:nvSpPr>
        <dsp:cNvPr id="0" name=""/>
        <dsp:cNvSpPr/>
      </dsp:nvSpPr>
      <dsp:spPr>
        <a:xfrm>
          <a:off x="263652" y="1973580"/>
          <a:ext cx="6063996" cy="370046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CC8FC-ACB0-4731-ADEB-94262C7B8C20}">
      <dsp:nvSpPr>
        <dsp:cNvPr id="0" name=""/>
        <dsp:cNvSpPr/>
      </dsp:nvSpPr>
      <dsp:spPr>
        <a:xfrm>
          <a:off x="0" y="0"/>
          <a:ext cx="6429375" cy="54490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Text" lastClr="000000"/>
              </a:solidFill>
            </a:rPr>
            <a:t>Data</a:t>
          </a:r>
          <a:endParaRPr lang="en-GB" sz="1400" b="1" kern="1200" dirty="0">
            <a:solidFill>
              <a:sysClr val="windowText" lastClr="000000"/>
            </a:solidFill>
          </a:endParaRPr>
        </a:p>
      </dsp:txBody>
      <dsp:txXfrm>
        <a:off x="26600" y="26600"/>
        <a:ext cx="6376175" cy="491707"/>
      </dsp:txXfrm>
    </dsp:sp>
    <dsp:sp modelId="{FE1E3BD6-60B8-4143-924A-794954E34603}">
      <dsp:nvSpPr>
        <dsp:cNvPr id="0" name=""/>
        <dsp:cNvSpPr/>
      </dsp:nvSpPr>
      <dsp:spPr>
        <a:xfrm>
          <a:off x="0" y="557291"/>
          <a:ext cx="6429375" cy="90417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Text" lastClr="000000"/>
              </a:solidFill>
            </a:rPr>
            <a:t>Customer Access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ysClr val="windowText" lastClr="000000"/>
              </a:solidFill>
            </a:rPr>
            <a:t>  </a:t>
          </a:r>
          <a:r>
            <a:rPr lang="en-GB" sz="1400" b="1" kern="1200" dirty="0">
              <a:solidFill>
                <a:sysClr val="windowText" lastClr="000000"/>
              </a:solidFill>
            </a:rPr>
            <a:t>Case Management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Text" lastClr="000000"/>
              </a:solidFill>
            </a:rPr>
            <a:t>Workflow</a:t>
          </a:r>
        </a:p>
      </dsp:txBody>
      <dsp:txXfrm>
        <a:off x="44138" y="601429"/>
        <a:ext cx="6341099" cy="815895"/>
      </dsp:txXfrm>
    </dsp:sp>
    <dsp:sp modelId="{F3DF5C2F-BB16-4F2A-AC9B-ADF8CA2F989B}">
      <dsp:nvSpPr>
        <dsp:cNvPr id="0" name=""/>
        <dsp:cNvSpPr/>
      </dsp:nvSpPr>
      <dsp:spPr>
        <a:xfrm>
          <a:off x="0" y="1473847"/>
          <a:ext cx="6429375" cy="7584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Text" lastClr="000000"/>
              </a:solidFill>
            </a:rPr>
            <a:t>Interfaces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Text" lastClr="000000"/>
              </a:solidFill>
            </a:rPr>
            <a:t>Technical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ysClr val="windowText" lastClr="000000"/>
              </a:solidFill>
            </a:rPr>
            <a:t>Mobile</a:t>
          </a:r>
        </a:p>
      </dsp:txBody>
      <dsp:txXfrm>
        <a:off x="37022" y="1510869"/>
        <a:ext cx="6355331" cy="684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26E42-8280-4D6B-A3FB-1AD1FB0A2223}">
      <dsp:nvSpPr>
        <dsp:cNvPr id="0" name=""/>
        <dsp:cNvSpPr/>
      </dsp:nvSpPr>
      <dsp:spPr>
        <a:xfrm>
          <a:off x="0" y="0"/>
          <a:ext cx="4960970" cy="73455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801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Design</a:t>
          </a:r>
          <a:endParaRPr lang="en-GB" sz="2000" kern="1200" dirty="0"/>
        </a:p>
      </dsp:txBody>
      <dsp:txXfrm>
        <a:off x="0" y="183639"/>
        <a:ext cx="4777331" cy="367277"/>
      </dsp:txXfrm>
    </dsp:sp>
    <dsp:sp modelId="{D998558F-BBD1-4D78-BEC1-4DD82CF9AC8B}">
      <dsp:nvSpPr>
        <dsp:cNvPr id="0" name=""/>
        <dsp:cNvSpPr/>
      </dsp:nvSpPr>
      <dsp:spPr>
        <a:xfrm>
          <a:off x="-66325" y="504050"/>
          <a:ext cx="1575920" cy="1841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6 months lead by Cultural Architects </a:t>
          </a:r>
          <a:r>
            <a:rPr lang="en-GB" sz="2000" kern="1200" dirty="0" smtClean="0"/>
            <a:t>	</a:t>
          </a:r>
          <a:endParaRPr lang="en-GB" sz="2000" kern="1200" dirty="0"/>
        </a:p>
      </dsp:txBody>
      <dsp:txXfrm>
        <a:off x="-66325" y="504050"/>
        <a:ext cx="1575920" cy="1841114"/>
      </dsp:txXfrm>
    </dsp:sp>
    <dsp:sp modelId="{0FA794C3-8D8E-4D12-A848-50F8F34AC76D}">
      <dsp:nvSpPr>
        <dsp:cNvPr id="0" name=""/>
        <dsp:cNvSpPr/>
      </dsp:nvSpPr>
      <dsp:spPr>
        <a:xfrm>
          <a:off x="1512173" y="307219"/>
          <a:ext cx="4100037" cy="79999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801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Build</a:t>
          </a:r>
          <a:endParaRPr lang="en-GB" sz="2000" kern="1200" dirty="0"/>
        </a:p>
      </dsp:txBody>
      <dsp:txXfrm>
        <a:off x="1512173" y="507217"/>
        <a:ext cx="3900040" cy="399995"/>
      </dsp:txXfrm>
    </dsp:sp>
    <dsp:sp modelId="{C4E20BEE-A3E1-4623-85C9-28EC2E65C58B}">
      <dsp:nvSpPr>
        <dsp:cNvPr id="0" name=""/>
        <dsp:cNvSpPr/>
      </dsp:nvSpPr>
      <dsp:spPr>
        <a:xfrm>
          <a:off x="1518499" y="945516"/>
          <a:ext cx="1575920" cy="1794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3 months led by Process Owners</a:t>
          </a:r>
          <a:endParaRPr lang="en-GB" sz="2000" b="1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/>
        </a:p>
      </dsp:txBody>
      <dsp:txXfrm>
        <a:off x="1518499" y="945516"/>
        <a:ext cx="1575920" cy="1794187"/>
      </dsp:txXfrm>
    </dsp:sp>
    <dsp:sp modelId="{87CBA2FA-A244-4821-86AF-16FB14750249}">
      <dsp:nvSpPr>
        <dsp:cNvPr id="0" name=""/>
        <dsp:cNvSpPr/>
      </dsp:nvSpPr>
      <dsp:spPr>
        <a:xfrm>
          <a:off x="3096331" y="667261"/>
          <a:ext cx="3275154" cy="83125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8013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Test</a:t>
          </a:r>
          <a:endParaRPr lang="en-GB" sz="2000" kern="1200" dirty="0"/>
        </a:p>
      </dsp:txBody>
      <dsp:txXfrm>
        <a:off x="3096331" y="875075"/>
        <a:ext cx="3067341" cy="415627"/>
      </dsp:txXfrm>
    </dsp:sp>
    <dsp:sp modelId="{FFF60815-4CFA-4B33-8DEF-EA4651DA84E2}">
      <dsp:nvSpPr>
        <dsp:cNvPr id="0" name=""/>
        <dsp:cNvSpPr/>
      </dsp:nvSpPr>
      <dsp:spPr>
        <a:xfrm>
          <a:off x="4328743" y="1379524"/>
          <a:ext cx="1575920" cy="1477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IT Trainer – 2 months provision </a:t>
          </a:r>
          <a:endParaRPr lang="en-GB" sz="2000" b="1" kern="1200" dirty="0"/>
        </a:p>
      </dsp:txBody>
      <dsp:txXfrm>
        <a:off x="4328743" y="1379524"/>
        <a:ext cx="1575920" cy="1477331"/>
      </dsp:txXfrm>
    </dsp:sp>
    <dsp:sp modelId="{1FE1027B-0D06-4030-9BBF-531659695871}">
      <dsp:nvSpPr>
        <dsp:cNvPr id="0" name=""/>
        <dsp:cNvSpPr/>
      </dsp:nvSpPr>
      <dsp:spPr>
        <a:xfrm>
          <a:off x="4308967" y="936103"/>
          <a:ext cx="2814141" cy="6457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5801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Training</a:t>
          </a:r>
          <a:endParaRPr lang="en-GB" sz="1600" b="1" kern="1200" dirty="0"/>
        </a:p>
      </dsp:txBody>
      <dsp:txXfrm>
        <a:off x="4308967" y="1097543"/>
        <a:ext cx="2652701" cy="322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1143B-D2C8-4C82-BAD5-E5E8C7CFD8BA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22C0-C997-4A51-96A0-58E4B0517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3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22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6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1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20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3F00-06FE-48D8-8759-0C970F5C4E0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59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0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51763" y="5621338"/>
            <a:ext cx="10033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07963" y="630238"/>
            <a:ext cx="685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56075" y="963669"/>
            <a:ext cx="4554132" cy="390876"/>
          </a:xfrm>
          <a:prstGeom prst="rect">
            <a:avLst/>
          </a:prstGeom>
        </p:spPr>
        <p:txBody>
          <a:bodyPr wrap="none" lIns="0" rIns="0" bIns="0" anchor="t">
            <a:spAutoFit/>
          </a:bodyPr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Gill Sans Std"/>
                <a:cs typeface="Gill Sans St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56075" y="2182519"/>
            <a:ext cx="5493926" cy="3367851"/>
          </a:xfrm>
          <a:prstGeom prst="rect">
            <a:avLst/>
          </a:prstGeom>
        </p:spPr>
        <p:txBody>
          <a:bodyPr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baseline="0">
                <a:latin typeface="Gill Sans Std"/>
                <a:cs typeface="Gill Sans Std"/>
              </a:defRPr>
            </a:lvl1pPr>
            <a:lvl2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aseline="0">
                <a:latin typeface="Gill Sans Std"/>
              </a:defRPr>
            </a:lvl2pPr>
            <a:lvl3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aseline="0">
                <a:latin typeface="Gill Sans Std"/>
              </a:defRPr>
            </a:lvl3pPr>
            <a:lvl4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aseline="0">
                <a:latin typeface="Gill Sans Std"/>
              </a:defRPr>
            </a:lvl4pPr>
            <a:lvl5pPr marL="342900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aseline="0">
                <a:latin typeface="Gill Sans St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56075" y="6164169"/>
            <a:ext cx="4852987" cy="307777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1400" b="0" i="0">
                <a:solidFill>
                  <a:srgbClr val="7F7F7F"/>
                </a:solidFill>
                <a:latin typeface="Gill Sans Std Light"/>
                <a:cs typeface="Gill Sans Std Light"/>
              </a:defRPr>
            </a:lvl1pPr>
            <a:lvl2pPr marL="457200" indent="0" algn="l">
              <a:buNone/>
              <a:defRPr sz="2000" b="0" i="0">
                <a:solidFill>
                  <a:srgbClr val="7F7F7F"/>
                </a:solidFill>
                <a:latin typeface="Gill Sans Std Light"/>
                <a:cs typeface="Gill Sans Std Light"/>
              </a:defRPr>
            </a:lvl2pPr>
            <a:lvl3pPr marL="914400" indent="0" algn="l">
              <a:buNone/>
              <a:defRPr sz="2000" b="0" i="0">
                <a:solidFill>
                  <a:srgbClr val="7F7F7F"/>
                </a:solidFill>
                <a:latin typeface="Gill Sans Std Light"/>
                <a:cs typeface="Gill Sans Std Light"/>
              </a:defRPr>
            </a:lvl3pPr>
            <a:lvl4pPr marL="1371600" indent="0" algn="l">
              <a:buNone/>
              <a:defRPr sz="2000" b="0" i="0">
                <a:solidFill>
                  <a:srgbClr val="7F7F7F"/>
                </a:solidFill>
                <a:latin typeface="Gill Sans Std Light"/>
                <a:cs typeface="Gill Sans Std Light"/>
              </a:defRPr>
            </a:lvl4pPr>
            <a:lvl5pPr marL="1828800" indent="0" algn="l">
              <a:buNone/>
              <a:defRPr sz="2000" b="0" i="0">
                <a:solidFill>
                  <a:srgbClr val="7F7F7F"/>
                </a:solidFill>
                <a:latin typeface="Gill Sans Std Light"/>
                <a:cs typeface="Gill Sans Std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4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1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48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47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8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70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0A1AA-B5B6-4B11-B668-35CB365DE77C}" type="datetimeFigureOut">
              <a:rPr lang="en-GB" smtClean="0"/>
              <a:t>02/03/2015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88A1-73D6-4ED9-869F-F941D4A7C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frm=1&amp;source=images&amp;cd=&amp;cad=rja&amp;uact=8&amp;ved=0CAcQjRw&amp;url=http://leankit.com/kanban/continuous-improvement/&amp;ei=gSvrVLy6LYrLaKm4gagG&amp;bvm=bv.86475890,d.d2s&amp;psig=AFQjCNFP7dXZG_yrwVJtc0aBqUO5daaQjQ&amp;ust=1424784616779046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68" y="2492896"/>
            <a:ext cx="6452087" cy="39087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ICT Projects v Business Improvement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996952"/>
            <a:ext cx="5493926" cy="1728192"/>
          </a:xfrm>
        </p:spPr>
        <p:txBody>
          <a:bodyPr/>
          <a:lstStyle/>
          <a:p>
            <a:pPr algn="ctr"/>
            <a:r>
              <a:rPr lang="en-GB" dirty="0" err="1" smtClean="0">
                <a:solidFill>
                  <a:srgbClr val="002060"/>
                </a:solidFill>
              </a:rPr>
              <a:t>Aly</a:t>
            </a:r>
            <a:r>
              <a:rPr lang="en-GB" dirty="0" smtClean="0">
                <a:solidFill>
                  <a:srgbClr val="002060"/>
                </a:solidFill>
              </a:rPr>
              <a:t> Heald, Business Improver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Louise Cope, Head of ICT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Trafford Housing Trust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2694648" cy="390876"/>
          </a:xfrm>
        </p:spPr>
        <p:txBody>
          <a:bodyPr/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Getting it Right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4" y="2182519"/>
            <a:ext cx="6380221" cy="336785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dirty="0"/>
              <a:t>Acknowledged the successes of the Big One alongside its limitations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Being honest about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Business Acknowledgement – changes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Listening to end users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Green light to Challenge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Review once live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It’s not all about the IT!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leankit.com/kanban/continuous-improvement/Continuous-Improvement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187624"/>
            <a:ext cx="5715000" cy="28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00625" cy="649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2495876" cy="735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Focus on root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causes….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450999" y="2276871"/>
            <a:ext cx="2304256" cy="1296144"/>
          </a:xfrm>
          <a:prstGeom prst="borderCallout2">
            <a:avLst>
              <a:gd name="adj1" fmla="val 51754"/>
              <a:gd name="adj2" fmla="val 98929"/>
              <a:gd name="adj3" fmla="val 26608"/>
              <a:gd name="adj4" fmla="val 119670"/>
              <a:gd name="adj5" fmla="val 24554"/>
              <a:gd name="adj6" fmla="val 25468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ine Callout 2 10"/>
          <p:cNvSpPr/>
          <p:nvPr/>
        </p:nvSpPr>
        <p:spPr>
          <a:xfrm>
            <a:off x="534037" y="5085184"/>
            <a:ext cx="2304256" cy="1413198"/>
          </a:xfrm>
          <a:prstGeom prst="borderCallout2">
            <a:avLst>
              <a:gd name="adj1" fmla="val 51754"/>
              <a:gd name="adj2" fmla="val 98929"/>
              <a:gd name="adj3" fmla="val 26608"/>
              <a:gd name="adj4" fmla="val 119670"/>
              <a:gd name="adj5" fmla="val 67709"/>
              <a:gd name="adj6" fmla="val 2523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9760" y="2340167"/>
            <a:ext cx="22267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focus of Front line staff and Managers during initial discussions was at the top end of the value stream e.g. adjust van stock levels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67702" y="5088698"/>
            <a:ext cx="22369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400" dirty="0" smtClean="0"/>
              <a:t>he causes of system and process issues need to be the start point working up the process to impact higher in the road map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176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9"/>
          <a:stretch/>
        </p:blipFill>
        <p:spPr bwMode="auto">
          <a:xfrm>
            <a:off x="107504" y="90210"/>
            <a:ext cx="8964488" cy="64042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9" b="70570"/>
          <a:stretch/>
        </p:blipFill>
        <p:spPr bwMode="auto">
          <a:xfrm>
            <a:off x="107504" y="90210"/>
            <a:ext cx="8184300" cy="18847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flipH="1">
            <a:off x="6350000" y="5445224"/>
            <a:ext cx="45719" cy="105146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963669"/>
            <a:ext cx="3938579" cy="735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Ongoing process…. </a:t>
            </a:r>
            <a:b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Not a standalone event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31" y="2182813"/>
            <a:ext cx="5308951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7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963669"/>
            <a:ext cx="3734997" cy="735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Service Improvement 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Considerations…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04864"/>
            <a:ext cx="7344816" cy="3367851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dirty="0" smtClean="0"/>
              <a:t>Supported by and important to the business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Strategically aligned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Savings to be realised – time, monetary etc.</a:t>
            </a:r>
            <a:endParaRPr lang="en-GB" dirty="0"/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Adequately resourced – cross business &amp; end user 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/>
              <a:t>Route causes not sticking </a:t>
            </a:r>
            <a:r>
              <a:rPr lang="en-GB" dirty="0" smtClean="0"/>
              <a:t>plasters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Focused on long term improvements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Data is key in determining issues and success</a:t>
            </a:r>
          </a:p>
          <a:p>
            <a:pPr marL="342900" indent="-342900">
              <a:buFont typeface="Arial" charset="0"/>
              <a:buChar char="•"/>
            </a:pPr>
            <a:r>
              <a:rPr lang="en-GB" dirty="0" smtClean="0"/>
              <a:t>Never stops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3177152" cy="1080296"/>
          </a:xfrm>
        </p:spPr>
        <p:txBody>
          <a:bodyPr/>
          <a:lstStyle/>
          <a:p>
            <a:r>
              <a:rPr lang="en-GB" b="1" dirty="0" err="1" smtClean="0">
                <a:solidFill>
                  <a:srgbClr val="00B050"/>
                </a:solidFill>
              </a:rPr>
              <a:t>OPENHousing</a:t>
            </a:r>
            <a:r>
              <a:rPr lang="en-GB" b="1" dirty="0" smtClean="0">
                <a:solidFill>
                  <a:srgbClr val="00B050"/>
                </a:solidFill>
              </a:rPr>
              <a:t> :</a:t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/>
            </a:r>
            <a:br>
              <a:rPr lang="en-GB" b="1" dirty="0" smtClean="0">
                <a:solidFill>
                  <a:srgbClr val="00B050"/>
                </a:solidFill>
              </a:rPr>
            </a:br>
            <a:r>
              <a:rPr lang="en-GB" b="1" dirty="0" smtClean="0">
                <a:solidFill>
                  <a:srgbClr val="00B050"/>
                </a:solidFill>
              </a:rPr>
              <a:t>The Best it Can Be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5" y="2636912"/>
            <a:ext cx="5493926" cy="29134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Feels completely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New Business Improvement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Priorities determined by the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One service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Full Customer Journey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Process improvement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Then introduction of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3136949" cy="239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65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2374048" cy="390876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‘The Problem’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Four Legacy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Expensive Maintenance Contracts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High maintenance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Old 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Islands of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Poor Management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0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963669"/>
            <a:ext cx="2374048" cy="390876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‘The Solution’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4" y="2182519"/>
            <a:ext cx="6308213" cy="33678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Big One Project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/>
              <a:t>Replace legacy systems with one integrated solution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/>
              <a:t>Eliminate interfaces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/>
              <a:t>Significantly reduce maintenance costs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 smtClean="0"/>
              <a:t>Improve Management Information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3116238" cy="735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Project Delivery –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As Planned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197" y="2028910"/>
            <a:ext cx="26068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Gill Sans Std"/>
              </a:rPr>
              <a:t>Split into 3 </a:t>
            </a:r>
            <a:r>
              <a:rPr lang="en-GB" sz="2000" dirty="0" smtClean="0">
                <a:latin typeface="Gill Sans Std"/>
              </a:rPr>
              <a:t>phases….</a:t>
            </a:r>
            <a:endParaRPr lang="en-GB" sz="2000" dirty="0">
              <a:latin typeface="Gill Sans Std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2010267"/>
              </p:ext>
            </p:extLst>
          </p:nvPr>
        </p:nvGraphicFramePr>
        <p:xfrm>
          <a:off x="395536" y="2492896"/>
          <a:ext cx="4872055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8104" y="3511072"/>
            <a:ext cx="1584176" cy="17543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Training – Senior IT Trainer to deliver guides and facilitate sessions. 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452320" y="3780900"/>
            <a:ext cx="1152128" cy="1143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Live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87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2409249" cy="390876"/>
          </a:xfrm>
        </p:spPr>
        <p:txBody>
          <a:bodyPr/>
          <a:lstStyle/>
          <a:p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Work Streams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26940344"/>
              </p:ext>
            </p:extLst>
          </p:nvPr>
        </p:nvGraphicFramePr>
        <p:xfrm>
          <a:off x="1043608" y="1556792"/>
          <a:ext cx="6591300" cy="246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88017904"/>
              </p:ext>
            </p:extLst>
          </p:nvPr>
        </p:nvGraphicFramePr>
        <p:xfrm>
          <a:off x="1115616" y="4149080"/>
          <a:ext cx="6429375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154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2837315" cy="735586"/>
          </a:xfrm>
        </p:spPr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Project Delivery-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As experienced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9572226"/>
              </p:ext>
            </p:extLst>
          </p:nvPr>
        </p:nvGraphicFramePr>
        <p:xfrm>
          <a:off x="611560" y="1700808"/>
          <a:ext cx="70567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48064" y="359623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Train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5698" y="2996952"/>
            <a:ext cx="1224136" cy="147732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2 months – Led by Process Owners and IT </a:t>
            </a:r>
            <a:endParaRPr lang="en-GB" b="1" dirty="0"/>
          </a:p>
        </p:txBody>
      </p:sp>
      <p:sp>
        <p:nvSpPr>
          <p:cNvPr id="8" name="Oval 7"/>
          <p:cNvSpPr/>
          <p:nvPr/>
        </p:nvSpPr>
        <p:spPr>
          <a:xfrm>
            <a:off x="7884368" y="2636912"/>
            <a:ext cx="1152128" cy="1143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Live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963669"/>
            <a:ext cx="3553858" cy="1080296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The Big One Project: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The Successes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4" y="2492896"/>
            <a:ext cx="6452229" cy="305747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Went Live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Went Live within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Reduced annual maintenance costs by £100k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Eliminated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Single sign on – significantly reduced Service Desk Calls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No disruption to customers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4873129" cy="1425005"/>
          </a:xfrm>
        </p:spPr>
        <p:txBody>
          <a:bodyPr/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Big One Project:</a:t>
            </a:r>
            <a:b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Post Implementation Review</a:t>
            </a:r>
            <a:b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The Learning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5" y="2996952"/>
            <a:ext cx="5493926" cy="25534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ICT Led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Managed to time &amp;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Success factors based around ICT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 descr="Pictur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686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75" y="963669"/>
            <a:ext cx="3954609" cy="1080296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The Big One Project:</a:t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</a:rPr>
              <a:t>Impact of The Learning</a:t>
            </a:r>
            <a:endParaRPr lang="en-GB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74" y="2564904"/>
            <a:ext cx="5948173" cy="298546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Lack of Business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Lack of Business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Lack of System Knowledge &amp; Confidence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System Setup didn’t match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Manual Workarounds Introduced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Culture of ‘putting up’ and ‘making do’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Bad reputation of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Damaged reputation of ICT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45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459</Words>
  <Application>Microsoft Office PowerPoint</Application>
  <PresentationFormat>On-screen Show (4:3)</PresentationFormat>
  <Paragraphs>111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ICT Projects v Business Improvement</vt:lpstr>
      <vt:lpstr>‘The Problem’</vt:lpstr>
      <vt:lpstr>‘The Solution’</vt:lpstr>
      <vt:lpstr>Project Delivery –  As Planned</vt:lpstr>
      <vt:lpstr>Work Streams</vt:lpstr>
      <vt:lpstr>Project Delivery- As experienced</vt:lpstr>
      <vt:lpstr>The Big One Project:  The Successes</vt:lpstr>
      <vt:lpstr>The Big One Project: Post Implementation Review  The Learning</vt:lpstr>
      <vt:lpstr>The Big One Project:  Impact of The Learning</vt:lpstr>
      <vt:lpstr>Getting it Right</vt:lpstr>
      <vt:lpstr>Focus on root  causes….</vt:lpstr>
      <vt:lpstr>PowerPoint Presentation</vt:lpstr>
      <vt:lpstr>Ongoing process….  Not a standalone event</vt:lpstr>
      <vt:lpstr>Service Improvement  Considerations…</vt:lpstr>
      <vt:lpstr>OPENHousing :  The Best it Can Be</vt:lpstr>
    </vt:vector>
  </TitlesOfParts>
  <Company>Trafford Housing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Projects v Business Improvement</dc:title>
  <dc:creator>Alyson Heald</dc:creator>
  <cp:lastModifiedBy>Alyson Heald</cp:lastModifiedBy>
  <cp:revision>5</cp:revision>
  <dcterms:created xsi:type="dcterms:W3CDTF">2015-02-23T15:13:45Z</dcterms:created>
  <dcterms:modified xsi:type="dcterms:W3CDTF">2015-03-02T15:24:27Z</dcterms:modified>
</cp:coreProperties>
</file>