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2" r:id="rId4"/>
    <p:sldId id="263" r:id="rId5"/>
    <p:sldId id="264" r:id="rId6"/>
    <p:sldId id="265" r:id="rId7"/>
    <p:sldId id="266" r:id="rId8"/>
    <p:sldId id="260" r:id="rId9"/>
    <p:sldId id="261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F56"/>
    <a:srgbClr val="055AA7"/>
    <a:srgbClr val="055EAF"/>
    <a:srgbClr val="056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56800" autoAdjust="0"/>
  </p:normalViewPr>
  <p:slideViewPr>
    <p:cSldViewPr>
      <p:cViewPr varScale="1">
        <p:scale>
          <a:sx n="65" d="100"/>
          <a:sy n="65" d="100"/>
        </p:scale>
        <p:origin x="-29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886B-6B7B-4324-9482-15DE2AE107C4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E67C-AC04-40A5-A286-C776DF480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5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4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</a:t>
            </a:r>
            <a:r>
              <a:rPr lang="en-GB" dirty="0"/>
              <a:t>– 2016, </a:t>
            </a:r>
            <a:r>
              <a:rPr lang="en-GB" dirty="0" err="1"/>
              <a:t>ipad</a:t>
            </a:r>
            <a:r>
              <a:rPr lang="en-GB" dirty="0"/>
              <a:t>, </a:t>
            </a:r>
            <a:r>
              <a:rPr lang="en-GB" dirty="0" err="1"/>
              <a:t>iphone</a:t>
            </a:r>
            <a:r>
              <a:rPr lang="en-GB" dirty="0"/>
              <a:t>, website/apps</a:t>
            </a:r>
          </a:p>
          <a:p>
            <a:r>
              <a:rPr lang="en-GB" dirty="0"/>
              <a:t>Contact centre,</a:t>
            </a:r>
            <a:r>
              <a:rPr lang="en-GB" baseline="0" dirty="0"/>
              <a:t> integration of multiple channels and storing of interactions</a:t>
            </a:r>
          </a:p>
          <a:p>
            <a:r>
              <a:rPr lang="en-GB" baseline="0" dirty="0"/>
              <a:t>Process re-engineering across the business as a result of CRM project. New business ideas supported in CRM</a:t>
            </a:r>
          </a:p>
          <a:p>
            <a:r>
              <a:rPr lang="en-GB" baseline="0" dirty="0"/>
              <a:t>Smaller more focussed steering group post go-live, super users represented and ideas discussed and timetabled</a:t>
            </a:r>
          </a:p>
          <a:p>
            <a:r>
              <a:rPr lang="en-GB" baseline="0" dirty="0"/>
              <a:t>Roadmap to 2017 with 4-6 significant milestones</a:t>
            </a:r>
          </a:p>
          <a:p>
            <a:r>
              <a:rPr lang="en-GB" baseline="0" dirty="0"/>
              <a:t>Art of possible, foundation of our digital strategy, fantastic toolkit and we see it being the future of our internal systems for our users to provide a seamless experience with access to great data and ultimately to provide the best and most efficient customer experience we can.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9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9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HMS</a:t>
            </a:r>
            <a:r>
              <a:rPr lang="en-GB" baseline="0" dirty="0" smtClean="0"/>
              <a:t> </a:t>
            </a:r>
            <a:r>
              <a:rPr lang="en-GB" baseline="0" dirty="0"/>
              <a:t>– manufacturers then installations at customer sites</a:t>
            </a:r>
          </a:p>
          <a:p>
            <a:r>
              <a:rPr lang="en-GB" baseline="0" dirty="0"/>
              <a:t>Good points</a:t>
            </a:r>
          </a:p>
          <a:p>
            <a:r>
              <a:rPr lang="en-GB" baseline="0" dirty="0"/>
              <a:t>Our HMS already developed to similar standard</a:t>
            </a:r>
          </a:p>
          <a:p>
            <a:r>
              <a:rPr lang="en-GB" baseline="0" dirty="0"/>
              <a:t>Limited benefit</a:t>
            </a:r>
          </a:p>
          <a:p>
            <a:endParaRPr lang="en-GB" baseline="0" dirty="0"/>
          </a:p>
          <a:p>
            <a:r>
              <a:rPr lang="en-GB" baseline="0" dirty="0"/>
              <a:t>Problems with finding docs</a:t>
            </a:r>
          </a:p>
          <a:p>
            <a:r>
              <a:rPr lang="en-GB" baseline="0" dirty="0"/>
              <a:t>Inflexibility</a:t>
            </a:r>
          </a:p>
          <a:p>
            <a:r>
              <a:rPr lang="en-GB" baseline="0" dirty="0"/>
              <a:t>No development outside of provider</a:t>
            </a:r>
          </a:p>
          <a:p>
            <a:r>
              <a:rPr lang="en-GB" baseline="0" dirty="0"/>
              <a:t>Hard to achieve business requirements</a:t>
            </a:r>
          </a:p>
          <a:p>
            <a:endParaRPr lang="en-GB" baseline="0" dirty="0"/>
          </a:p>
          <a:p>
            <a:r>
              <a:rPr lang="en-GB" baseline="0" dirty="0"/>
              <a:t>Environment more challenging, need to evolve</a:t>
            </a:r>
          </a:p>
          <a:p>
            <a:r>
              <a:rPr lang="en-GB" baseline="0" dirty="0"/>
              <a:t>Financial pressures to achieve business objective of ending housing need by putting houses on the ground</a:t>
            </a:r>
          </a:p>
          <a:p>
            <a:r>
              <a:rPr lang="en-GB" baseline="0" dirty="0"/>
              <a:t>Opportunity to drive efficiencies with digital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6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HMS </a:t>
            </a:r>
            <a:r>
              <a:rPr lang="en-GB" dirty="0"/>
              <a:t>CRM wasn’t developed – specific</a:t>
            </a:r>
            <a:r>
              <a:rPr lang="en-GB" baseline="0" dirty="0"/>
              <a:t> to housing</a:t>
            </a:r>
          </a:p>
          <a:p>
            <a:endParaRPr lang="en-GB" baseline="0" dirty="0"/>
          </a:p>
          <a:p>
            <a:r>
              <a:rPr lang="en-GB" baseline="0" dirty="0"/>
              <a:t>Other solutions good out of the box, harder to configure – need for relationship with vendor possible lack of internal development</a:t>
            </a:r>
          </a:p>
          <a:p>
            <a:endParaRPr lang="en-GB" baseline="0" dirty="0"/>
          </a:p>
          <a:p>
            <a:r>
              <a:rPr lang="en-GB" baseline="0" dirty="0"/>
              <a:t>Need to change things quickly as business requirements arise – integration with other products</a:t>
            </a:r>
          </a:p>
          <a:p>
            <a:endParaRPr lang="en-GB" baseline="0" dirty="0"/>
          </a:p>
          <a:p>
            <a:r>
              <a:rPr lang="en-GB" baseline="0" dirty="0"/>
              <a:t>Utilise the development expertise internally</a:t>
            </a:r>
          </a:p>
          <a:p>
            <a:endParaRPr lang="en-GB" baseline="0" dirty="0"/>
          </a:p>
          <a:p>
            <a:r>
              <a:rPr lang="en-GB" baseline="0" dirty="0"/>
              <a:t>Gather best practice for CRM from other industries. Everyone has customers, we can learn outside of a housing focus and need the ability to implement.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1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Simple </a:t>
            </a:r>
            <a:r>
              <a:rPr lang="en-GB" dirty="0"/>
              <a:t>light list of requirements, spilt into department, 3-4 meetings to show development</a:t>
            </a:r>
            <a:r>
              <a:rPr lang="en-GB" baseline="0" dirty="0"/>
              <a:t> and agree direction, some more complex areas had additional meetings</a:t>
            </a:r>
          </a:p>
          <a:p>
            <a:endParaRPr lang="en-GB" baseline="0" dirty="0"/>
          </a:p>
          <a:p>
            <a:r>
              <a:rPr lang="en-GB" baseline="0" dirty="0"/>
              <a:t>Develop internal expertise with external consultants</a:t>
            </a:r>
          </a:p>
          <a:p>
            <a:endParaRPr lang="en-GB" baseline="0" dirty="0"/>
          </a:p>
          <a:p>
            <a:r>
              <a:rPr lang="en-GB" baseline="0" dirty="0"/>
              <a:t>Esuasive relationship from Data Warehouse, understanding of our business, part of our team</a:t>
            </a:r>
          </a:p>
          <a:p>
            <a:endParaRPr lang="en-GB" baseline="0" dirty="0"/>
          </a:p>
          <a:p>
            <a:r>
              <a:rPr lang="en-GB" baseline="0" dirty="0"/>
              <a:t>Utilise existing internal knowledge and understanding of requirements</a:t>
            </a:r>
          </a:p>
          <a:p>
            <a:endParaRPr lang="en-GB" baseline="0" dirty="0"/>
          </a:p>
          <a:p>
            <a:r>
              <a:rPr lang="en-GB" baseline="0" dirty="0"/>
              <a:t>Look at processes that run across the business, very few begin and end in the same area with no-one else getting involved</a:t>
            </a:r>
          </a:p>
          <a:p>
            <a:endParaRPr lang="en-GB" baseline="0" dirty="0"/>
          </a:p>
          <a:p>
            <a:r>
              <a:rPr lang="en-GB" dirty="0"/>
              <a:t>CRM would change culture, also had to look at Agile methodology against traditional requirements gathering</a:t>
            </a:r>
          </a:p>
          <a:p>
            <a:endParaRPr lang="en-GB" dirty="0"/>
          </a:p>
          <a:p>
            <a:r>
              <a:rPr lang="en-GB" dirty="0"/>
              <a:t>Added value as people started to understand the possibilities</a:t>
            </a:r>
            <a:r>
              <a:rPr lang="en-GB" baseline="0" dirty="0"/>
              <a:t> as we developed in small bite sized chunks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3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Decisions </a:t>
            </a:r>
            <a:r>
              <a:rPr lang="en-GB" dirty="0"/>
              <a:t>around deployment – couldn’t co-run as duplication and errors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dirty="0"/>
              <a:t>End to end processes showed that small and deep installation wouldn’t work, had to involve whole business</a:t>
            </a:r>
          </a:p>
          <a:p>
            <a:endParaRPr lang="en-GB" dirty="0"/>
          </a:p>
          <a:p>
            <a:r>
              <a:rPr lang="en-GB" dirty="0"/>
              <a:t>CM documents challenges</a:t>
            </a:r>
            <a:r>
              <a:rPr lang="en-GB" baseline="0" dirty="0"/>
              <a:t> and 3 approaches – leave alone, migrate documents or make them viewable </a:t>
            </a:r>
            <a:r>
              <a:rPr lang="en-GB" baseline="0" dirty="0">
                <a:sym typeface="Wingdings" panose="05000000000000000000" pitchFamily="2" charset="2"/>
              </a:rPr>
              <a:t></a:t>
            </a:r>
          </a:p>
          <a:p>
            <a:endParaRPr lang="en-GB" baseline="0" dirty="0">
              <a:sym typeface="Wingdings" panose="05000000000000000000" pitchFamily="2" charset="2"/>
            </a:endParaRPr>
          </a:p>
          <a:p>
            <a:r>
              <a:rPr lang="en-GB" baseline="0" dirty="0">
                <a:sym typeface="Wingdings" panose="05000000000000000000" pitchFamily="2" charset="2"/>
              </a:rPr>
              <a:t>That was the creative option by the way!!!</a:t>
            </a:r>
          </a:p>
          <a:p>
            <a:endParaRPr lang="en-GB" baseline="0" dirty="0">
              <a:sym typeface="Wingdings" panose="05000000000000000000" pitchFamily="2" charset="2"/>
            </a:endParaRPr>
          </a:p>
          <a:p>
            <a:r>
              <a:rPr lang="en-GB" baseline="0" dirty="0">
                <a:sym typeface="Wingdings" panose="05000000000000000000" pitchFamily="2" charset="2"/>
              </a:rPr>
              <a:t>Make CM read only – no new processes, focus on completing old processes and starting new ones in Dynamics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9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/>
              <a:t>x super users per department for</a:t>
            </a:r>
            <a:r>
              <a:rPr lang="en-GB" baseline="0" dirty="0"/>
              <a:t> delivering the project and providing feedback on development. Addition super users to create views and dashboards and to provide support across all departments for go-live</a:t>
            </a:r>
          </a:p>
          <a:p>
            <a:endParaRPr lang="en-GB" baseline="0" dirty="0"/>
          </a:p>
          <a:p>
            <a:r>
              <a:rPr lang="en-GB" baseline="0" dirty="0"/>
              <a:t>All of IT ready to support the launch, started at 07:00 to make sure it went smoothly</a:t>
            </a:r>
          </a:p>
          <a:p>
            <a:endParaRPr lang="en-GB" baseline="0" dirty="0"/>
          </a:p>
          <a:p>
            <a:r>
              <a:rPr lang="en-GB" baseline="0" dirty="0"/>
              <a:t>Floor walking, hotline to helpdesk for remote sites</a:t>
            </a:r>
          </a:p>
          <a:p>
            <a:endParaRPr lang="en-GB" baseline="0" dirty="0"/>
          </a:p>
          <a:p>
            <a:r>
              <a:rPr lang="en-GB" baseline="0" dirty="0"/>
              <a:t>Development left alone to fix any urgent issues</a:t>
            </a:r>
          </a:p>
          <a:p>
            <a:endParaRPr lang="en-GB" baseline="0" dirty="0"/>
          </a:p>
          <a:p>
            <a:r>
              <a:rPr lang="en-GB" baseline="0" dirty="0"/>
              <a:t>Day 1 smooth, great feedback and excitement from business</a:t>
            </a:r>
          </a:p>
          <a:p>
            <a:endParaRPr lang="en-GB" baseline="0" dirty="0"/>
          </a:p>
          <a:p>
            <a:r>
              <a:rPr lang="en-GB" baseline="0" dirty="0"/>
              <a:t>1</a:t>
            </a:r>
            <a:r>
              <a:rPr lang="en-GB" baseline="30000" dirty="0"/>
              <a:t>st</a:t>
            </a:r>
            <a:r>
              <a:rPr lang="en-GB" baseline="0" dirty="0"/>
              <a:t> week showed bugs not seen in testing, nothing show stopping but needed more focus than launch day</a:t>
            </a:r>
          </a:p>
          <a:p>
            <a:endParaRPr lang="en-GB" baseline="0" dirty="0"/>
          </a:p>
          <a:p>
            <a:r>
              <a:rPr lang="en-GB" baseline="0" dirty="0"/>
              <a:t>Managing the cultural change between systems and initial desires for some to go back to how it was!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5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</a:t>
            </a:r>
            <a:r>
              <a:rPr lang="en-GB" dirty="0"/>
              <a:t>at process</a:t>
            </a:r>
            <a:r>
              <a:rPr lang="en-GB" baseline="0" dirty="0"/>
              <a:t> and how it should be rather than implementing the status quo – challenging the standard</a:t>
            </a:r>
          </a:p>
          <a:p>
            <a:endParaRPr lang="en-GB" baseline="0" dirty="0"/>
          </a:p>
          <a:p>
            <a:r>
              <a:rPr lang="en-GB" baseline="0" dirty="0"/>
              <a:t>Ease of finding relevant data, challenge for the business to agree the standards, but ultimately a benefit to finding information</a:t>
            </a:r>
          </a:p>
          <a:p>
            <a:endParaRPr lang="en-GB" baseline="0" dirty="0"/>
          </a:p>
          <a:p>
            <a:r>
              <a:rPr lang="en-GB" baseline="0" dirty="0"/>
              <a:t>Screens more customised so that data at fingertips, mention arrears data, cases, property information, PROACTIS, building development etc.</a:t>
            </a:r>
          </a:p>
          <a:p>
            <a:endParaRPr lang="en-GB" baseline="0" dirty="0"/>
          </a:p>
          <a:p>
            <a:r>
              <a:rPr lang="en-GB" baseline="0" dirty="0"/>
              <a:t>Call abandonment rate blip after go-live due to new system, post go live rate dropped significantly below previous norm on a higher volume of calls</a:t>
            </a:r>
          </a:p>
          <a:p>
            <a:endParaRPr lang="en-GB" baseline="0" dirty="0"/>
          </a:p>
          <a:p>
            <a:r>
              <a:rPr lang="en-GB" baseline="0" dirty="0"/>
              <a:t>Opportunities to further develop the process and drive more efficiencies with other technology</a:t>
            </a:r>
          </a:p>
          <a:p>
            <a:endParaRPr lang="en-GB" baseline="0" dirty="0"/>
          </a:p>
          <a:p>
            <a:r>
              <a:rPr lang="en-GB" baseline="0" dirty="0"/>
              <a:t>Integration with other systems, already looked at order processing, asset management, housing management and an external repairs partner – more available with external partners, website, digital front ends (apps) other internal systems and more reduction of workarounds(spreadsheets)</a:t>
            </a:r>
          </a:p>
          <a:p>
            <a:endParaRPr lang="en-GB" baseline="0" dirty="0"/>
          </a:p>
          <a:p>
            <a:r>
              <a:rPr lang="en-GB" baseline="0" dirty="0"/>
              <a:t>Not a fixed system and opportunity to make improvements very quickly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2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Multiple</a:t>
            </a:r>
            <a:r>
              <a:rPr lang="en-GB" baseline="0" dirty="0" smtClean="0"/>
              <a:t> </a:t>
            </a:r>
            <a:r>
              <a:rPr lang="en-GB" baseline="0" dirty="0"/>
              <a:t>systems</a:t>
            </a:r>
          </a:p>
          <a:p>
            <a:endParaRPr lang="en-GB" baseline="0" dirty="0"/>
          </a:p>
          <a:p>
            <a:r>
              <a:rPr lang="en-GB" baseline="0" dirty="0"/>
              <a:t>Data </a:t>
            </a:r>
            <a:r>
              <a:rPr lang="en-GB" baseline="0" dirty="0" smtClean="0"/>
              <a:t>re-keying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Disparate systems with vastly different interfaces</a:t>
            </a:r>
          </a:p>
          <a:p>
            <a:endParaRPr lang="en-GB" baseline="0" dirty="0"/>
          </a:p>
          <a:p>
            <a:r>
              <a:rPr lang="en-GB" baseline="0" dirty="0"/>
              <a:t>3</a:t>
            </a:r>
            <a:r>
              <a:rPr lang="en-GB" baseline="30000" dirty="0"/>
              <a:t>rd</a:t>
            </a:r>
            <a:r>
              <a:rPr lang="en-GB" baseline="0" dirty="0"/>
              <a:t> Party systems</a:t>
            </a:r>
          </a:p>
          <a:p>
            <a:endParaRPr lang="en-GB" baseline="0" dirty="0"/>
          </a:p>
          <a:p>
            <a:r>
              <a:rPr lang="en-GB" baseline="0" dirty="0"/>
              <a:t>Lengthy complex process which affects customer experience</a:t>
            </a:r>
          </a:p>
          <a:p>
            <a:endParaRPr lang="en-GB" baseline="0" dirty="0"/>
          </a:p>
          <a:p>
            <a:r>
              <a:rPr lang="en-GB" baseline="0" dirty="0"/>
              <a:t>Difficult to digitise given the number of systems involved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8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Dynamics </a:t>
            </a:r>
            <a:r>
              <a:rPr lang="en-GB" dirty="0"/>
              <a:t>becomes the wrapper for multiple complex systems</a:t>
            </a:r>
          </a:p>
          <a:p>
            <a:endParaRPr lang="en-GB" dirty="0"/>
          </a:p>
          <a:p>
            <a:r>
              <a:rPr lang="en-GB" dirty="0"/>
              <a:t>Consistent user</a:t>
            </a:r>
            <a:r>
              <a:rPr lang="en-GB" baseline="0" dirty="0"/>
              <a:t> experience</a:t>
            </a:r>
          </a:p>
          <a:p>
            <a:endParaRPr lang="en-GB" baseline="0" dirty="0"/>
          </a:p>
          <a:p>
            <a:r>
              <a:rPr lang="en-GB" baseline="0" dirty="0"/>
              <a:t>Data integrity</a:t>
            </a:r>
          </a:p>
          <a:p>
            <a:endParaRPr lang="en-GB" baseline="0" dirty="0"/>
          </a:p>
          <a:p>
            <a:r>
              <a:rPr lang="en-GB" baseline="0" dirty="0"/>
              <a:t>Automation of data flow</a:t>
            </a:r>
          </a:p>
          <a:p>
            <a:endParaRPr lang="en-GB" baseline="0" dirty="0"/>
          </a:p>
          <a:p>
            <a:r>
              <a:rPr lang="en-GB" baseline="0" dirty="0"/>
              <a:t>Seamless experience for agent and customer</a:t>
            </a:r>
          </a:p>
          <a:p>
            <a:endParaRPr lang="en-GB" baseline="0" dirty="0"/>
          </a:p>
          <a:p>
            <a:r>
              <a:rPr lang="en-GB" baseline="0" dirty="0"/>
              <a:t>Easier to digitise as Dynamics will be integration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0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9E37-F9E0-4542-956C-716479C335C2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4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tchE\AppData\Local\Temp\vmware-KitchE\VMwareDnD\06a81af1\Powerpoint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9"/>
          <a:stretch/>
        </p:blipFill>
        <p:spPr bwMode="auto">
          <a:xfrm>
            <a:off x="0" y="0"/>
            <a:ext cx="9144000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32049" y="4365104"/>
            <a:ext cx="91805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Business priorities and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benefits of deploying CRM</a:t>
            </a:r>
          </a:p>
          <a:p>
            <a:pPr algn="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2400" dirty="0">
                <a:latin typeface="Arial" pitchFamily="34" charset="0"/>
                <a:cs typeface="Arial" pitchFamily="34" charset="0"/>
              </a:rPr>
              <a:t>Daniel Johnson and Michael Walter</a:t>
            </a:r>
          </a:p>
        </p:txBody>
      </p:sp>
      <p:pic>
        <p:nvPicPr>
          <p:cNvPr id="1030" name="Picture 6" descr="C:\Users\KitchE\AppData\Local\Temp\vmware-KitchE\VMwareDnD\495581bd\Moat_full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6146901"/>
            <a:ext cx="1381845" cy="3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journey continues…..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Mobile working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Contact centre integration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processes and process improvement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Steering group and roadmap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art of the possible</a:t>
            </a:r>
          </a:p>
        </p:txBody>
      </p:sp>
    </p:spTree>
    <p:extLst>
      <p:ext uri="{BB962C8B-B14F-4D97-AF65-F5344CB8AC3E}">
        <p14:creationId xmlns:p14="http://schemas.microsoft.com/office/powerpoint/2010/main" val="339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96144"/>
            <a:ext cx="291007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 CRM?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Housing Management System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Problems with existing solution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User feedback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Changing 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067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 MS Dynamics?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Existing solutions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Housing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Non-housing specific</a:t>
            </a:r>
          </a:p>
        </p:txBody>
      </p:sp>
    </p:spTree>
    <p:extLst>
      <p:ext uri="{BB962C8B-B14F-4D97-AF65-F5344CB8AC3E}">
        <p14:creationId xmlns:p14="http://schemas.microsoft.com/office/powerpoint/2010/main" val="22141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Agile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Co-developed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Esuasive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Internal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End to end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Changing culture</a:t>
            </a:r>
          </a:p>
        </p:txBody>
      </p:sp>
    </p:spTree>
    <p:extLst>
      <p:ext uri="{BB962C8B-B14F-4D97-AF65-F5344CB8AC3E}">
        <p14:creationId xmlns:p14="http://schemas.microsoft.com/office/powerpoint/2010/main" val="41165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Out with the old…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Co-running CRM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Deployment across departments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 million documents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Getting creative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the switch</a:t>
            </a:r>
          </a:p>
        </p:txBody>
      </p:sp>
    </p:spTree>
    <p:extLst>
      <p:ext uri="{BB962C8B-B14F-4D97-AF65-F5344CB8AC3E}">
        <p14:creationId xmlns:p14="http://schemas.microsoft.com/office/powerpoint/2010/main" val="40267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launch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Super users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Departmental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first week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it stick</a:t>
            </a:r>
          </a:p>
        </p:txBody>
      </p:sp>
    </p:spTree>
    <p:extLst>
      <p:ext uri="{BB962C8B-B14F-4D97-AF65-F5344CB8AC3E}">
        <p14:creationId xmlns:p14="http://schemas.microsoft.com/office/powerpoint/2010/main" val="255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Deriving value and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45516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Process improvement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Centralising and organising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Contact centre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Further integration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Continuing to develop</a:t>
            </a:r>
          </a:p>
        </p:txBody>
      </p:sp>
    </p:spTree>
    <p:extLst>
      <p:ext uri="{BB962C8B-B14F-4D97-AF65-F5344CB8AC3E}">
        <p14:creationId xmlns:p14="http://schemas.microsoft.com/office/powerpoint/2010/main" val="26806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Repairs process – 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455167"/>
            <a:ext cx="676875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Housing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Repair Diagnostic tooling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Contact Management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Appointment Booking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Contractor Enquiry Screen</a:t>
            </a:r>
          </a:p>
        </p:txBody>
      </p:sp>
    </p:spTree>
    <p:extLst>
      <p:ext uri="{BB962C8B-B14F-4D97-AF65-F5344CB8AC3E}">
        <p14:creationId xmlns:p14="http://schemas.microsoft.com/office/powerpoint/2010/main" val="11119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6025116" y="3260651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179512" y="98585"/>
            <a:ext cx="1332000" cy="46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559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Repairs process – new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77757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Dynamics CRM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Integration of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user experience – no additional navigation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held in correct system</a:t>
            </a:r>
          </a:p>
        </p:txBody>
      </p:sp>
    </p:spTree>
    <p:extLst>
      <p:ext uri="{BB962C8B-B14F-4D97-AF65-F5344CB8AC3E}">
        <p14:creationId xmlns:p14="http://schemas.microsoft.com/office/powerpoint/2010/main" val="11701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952</Words>
  <Application>Microsoft Office PowerPoint</Application>
  <PresentationFormat>On-screen Show (4:3)</PresentationFormat>
  <Paragraphs>169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Moat Homes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Kitchener</dc:creator>
  <cp:lastModifiedBy>Daniel Johnson</cp:lastModifiedBy>
  <cp:revision>43</cp:revision>
  <dcterms:created xsi:type="dcterms:W3CDTF">2015-03-31T10:10:20Z</dcterms:created>
  <dcterms:modified xsi:type="dcterms:W3CDTF">2016-08-02T11:05:40Z</dcterms:modified>
</cp:coreProperties>
</file>