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94" r:id="rId6"/>
    <p:sldId id="291" r:id="rId7"/>
    <p:sldId id="264" r:id="rId8"/>
    <p:sldId id="295" r:id="rId9"/>
    <p:sldId id="274" r:id="rId10"/>
    <p:sldId id="281" r:id="rId11"/>
    <p:sldId id="278" r:id="rId12"/>
    <p:sldId id="298" r:id="rId13"/>
    <p:sldId id="300" r:id="rId14"/>
    <p:sldId id="263" r:id="rId15"/>
    <p:sldId id="303" r:id="rId16"/>
    <p:sldId id="271" r:id="rId17"/>
    <p:sldId id="259" r:id="rId18"/>
    <p:sldId id="296" r:id="rId19"/>
    <p:sldId id="301" r:id="rId20"/>
    <p:sldId id="269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5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42913-E0FD-4D21-95AA-6E6C0CFECD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7C0EFC-404B-41B8-9B63-F967A9F853E2}">
      <dgm:prSet/>
      <dgm:spPr/>
      <dgm:t>
        <a:bodyPr/>
        <a:lstStyle/>
        <a:p>
          <a:pPr rtl="0"/>
          <a:r>
            <a:rPr lang="en-GB" b="1" dirty="0" smtClean="0"/>
            <a:t>6,500 properties circa South Oxfordshire</a:t>
          </a:r>
          <a:endParaRPr lang="en-GB" dirty="0"/>
        </a:p>
      </dgm:t>
    </dgm:pt>
    <dgm:pt modelId="{E2F21065-BFC3-4EF3-8C26-A5DCB3DA7190}" type="parTrans" cxnId="{56598D9B-F421-46A0-8FDD-360E193AA312}">
      <dgm:prSet/>
      <dgm:spPr/>
      <dgm:t>
        <a:bodyPr/>
        <a:lstStyle/>
        <a:p>
          <a:endParaRPr lang="en-GB"/>
        </a:p>
      </dgm:t>
    </dgm:pt>
    <dgm:pt modelId="{A1ED60B7-3E3D-4D1E-BD66-128E1AA8FE56}" type="sibTrans" cxnId="{56598D9B-F421-46A0-8FDD-360E193AA312}">
      <dgm:prSet/>
      <dgm:spPr/>
      <dgm:t>
        <a:bodyPr/>
        <a:lstStyle/>
        <a:p>
          <a:endParaRPr lang="en-GB"/>
        </a:p>
      </dgm:t>
    </dgm:pt>
    <dgm:pt modelId="{DD86BD10-208A-4F0B-B915-9632CB83D6AE}">
      <dgm:prSet/>
      <dgm:spPr/>
      <dgm:t>
        <a:bodyPr/>
        <a:lstStyle/>
        <a:p>
          <a:pPr rtl="0"/>
          <a:r>
            <a:rPr lang="en-GB" b="1" dirty="0" smtClean="0"/>
            <a:t>Developed 278 homes 15/16</a:t>
          </a:r>
          <a:endParaRPr lang="en-GB" dirty="0"/>
        </a:p>
      </dgm:t>
    </dgm:pt>
    <dgm:pt modelId="{ED3BDD04-7F7C-4F86-80A2-71161EDEAD63}" type="parTrans" cxnId="{E29AF4ED-CE3C-4C2E-9AA6-0C6102BDE336}">
      <dgm:prSet/>
      <dgm:spPr/>
      <dgm:t>
        <a:bodyPr/>
        <a:lstStyle/>
        <a:p>
          <a:endParaRPr lang="en-GB"/>
        </a:p>
      </dgm:t>
    </dgm:pt>
    <dgm:pt modelId="{34C05F15-9FE0-4CC5-B04C-F7A4D84C4C6E}" type="sibTrans" cxnId="{E29AF4ED-CE3C-4C2E-9AA6-0C6102BDE336}">
      <dgm:prSet/>
      <dgm:spPr/>
      <dgm:t>
        <a:bodyPr/>
        <a:lstStyle/>
        <a:p>
          <a:endParaRPr lang="en-GB"/>
        </a:p>
      </dgm:t>
    </dgm:pt>
    <dgm:pt modelId="{3496998A-FBE0-4023-B9BE-3E3A44A6408A}">
      <dgm:prSet/>
      <dgm:spPr/>
      <dgm:t>
        <a:bodyPr/>
        <a:lstStyle/>
        <a:p>
          <a:pPr rtl="0"/>
          <a:r>
            <a:rPr lang="en-GB" b="1" dirty="0" smtClean="0"/>
            <a:t>V1 and G1</a:t>
          </a:r>
          <a:r>
            <a:rPr lang="en-GB" dirty="0" smtClean="0"/>
            <a:t> </a:t>
          </a:r>
          <a:endParaRPr lang="en-GB" dirty="0"/>
        </a:p>
      </dgm:t>
    </dgm:pt>
    <dgm:pt modelId="{5132EE64-F6E3-4F0D-9BA7-A119AD75A0C7}" type="parTrans" cxnId="{9BB92218-E2D3-4731-8366-A7070BC88702}">
      <dgm:prSet/>
      <dgm:spPr/>
      <dgm:t>
        <a:bodyPr/>
        <a:lstStyle/>
        <a:p>
          <a:endParaRPr lang="en-GB"/>
        </a:p>
      </dgm:t>
    </dgm:pt>
    <dgm:pt modelId="{E5C33C5A-9336-40B2-A0AC-7A1E719B2AE3}" type="sibTrans" cxnId="{9BB92218-E2D3-4731-8366-A7070BC88702}">
      <dgm:prSet/>
      <dgm:spPr/>
      <dgm:t>
        <a:bodyPr/>
        <a:lstStyle/>
        <a:p>
          <a:endParaRPr lang="en-GB"/>
        </a:p>
      </dgm:t>
    </dgm:pt>
    <dgm:pt modelId="{E14488BD-9FA8-40CF-AF2F-31419D19EEE1}">
      <dgm:prSet/>
      <dgm:spPr/>
      <dgm:t>
        <a:bodyPr/>
        <a:lstStyle/>
        <a:p>
          <a:pPr rtl="0"/>
          <a:r>
            <a:rPr lang="en-GB" b="1" dirty="0" smtClean="0"/>
            <a:t>Co–regulation USP</a:t>
          </a:r>
          <a:endParaRPr lang="en-GB" dirty="0"/>
        </a:p>
      </dgm:t>
    </dgm:pt>
    <dgm:pt modelId="{44E40F6A-D46F-4682-8F72-F262F29C8CC9}" type="parTrans" cxnId="{B2F816C9-8195-4D21-8606-FE51BF48D434}">
      <dgm:prSet/>
      <dgm:spPr/>
      <dgm:t>
        <a:bodyPr/>
        <a:lstStyle/>
        <a:p>
          <a:endParaRPr lang="en-GB"/>
        </a:p>
      </dgm:t>
    </dgm:pt>
    <dgm:pt modelId="{0472F05B-A532-4F8E-BD8F-A737D18D3517}" type="sibTrans" cxnId="{B2F816C9-8195-4D21-8606-FE51BF48D434}">
      <dgm:prSet/>
      <dgm:spPr/>
      <dgm:t>
        <a:bodyPr/>
        <a:lstStyle/>
        <a:p>
          <a:endParaRPr lang="en-GB"/>
        </a:p>
      </dgm:t>
    </dgm:pt>
    <dgm:pt modelId="{6BF8FD4A-6609-4A41-8EA7-98A70F99E62F}" type="pres">
      <dgm:prSet presAssocID="{CCD42913-E0FD-4D21-95AA-6E6C0CFECD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EE2B76-295B-4C6B-A203-E910350110CE}" type="pres">
      <dgm:prSet presAssocID="{DD7C0EFC-404B-41B8-9B63-F967A9F853E2}" presName="linNode" presStyleCnt="0"/>
      <dgm:spPr/>
    </dgm:pt>
    <dgm:pt modelId="{C0313F85-E2D5-43D8-80ED-5E1005BE6568}" type="pres">
      <dgm:prSet presAssocID="{DD7C0EFC-404B-41B8-9B63-F967A9F853E2}" presName="parentText" presStyleLbl="node1" presStyleIdx="0" presStyleCnt="4" custLinFactNeighborX="-85511" custLinFactNeighborY="-171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04FAA4-9F6B-4F11-81D9-67F01936FB44}" type="pres">
      <dgm:prSet presAssocID="{A1ED60B7-3E3D-4D1E-BD66-128E1AA8FE56}" presName="sp" presStyleCnt="0"/>
      <dgm:spPr/>
    </dgm:pt>
    <dgm:pt modelId="{03985F30-CC91-493E-B98D-73B4BAD169EC}" type="pres">
      <dgm:prSet presAssocID="{DD86BD10-208A-4F0B-B915-9632CB83D6AE}" presName="linNode" presStyleCnt="0"/>
      <dgm:spPr/>
    </dgm:pt>
    <dgm:pt modelId="{B52E2F0B-5083-4B6C-8B8A-C3D2140F19F8}" type="pres">
      <dgm:prSet presAssocID="{DD86BD10-208A-4F0B-B915-9632CB83D6AE}" presName="parentText" presStyleLbl="node1" presStyleIdx="1" presStyleCnt="4" custLinFactNeighborX="-85511" custLinFactNeighborY="17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0FAFC4-2F4C-4C17-AF85-E1D960AF01D6}" type="pres">
      <dgm:prSet presAssocID="{34C05F15-9FE0-4CC5-B04C-F7A4D84C4C6E}" presName="sp" presStyleCnt="0"/>
      <dgm:spPr/>
    </dgm:pt>
    <dgm:pt modelId="{EC5DCEE4-B7E6-4CB6-9C3C-0CC280B7B60F}" type="pres">
      <dgm:prSet presAssocID="{3496998A-FBE0-4023-B9BE-3E3A44A6408A}" presName="linNode" presStyleCnt="0"/>
      <dgm:spPr/>
    </dgm:pt>
    <dgm:pt modelId="{92FB3AAE-D0DB-4FA0-9FD3-7FE230E343D2}" type="pres">
      <dgm:prSet presAssocID="{3496998A-FBE0-4023-B9BE-3E3A44A6408A}" presName="parentText" presStyleLbl="node1" presStyleIdx="2" presStyleCnt="4" custLinFactNeighborX="-85511" custLinFactNeighborY="73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ED4649-80F0-4BAB-A44B-92C6C7006429}" type="pres">
      <dgm:prSet presAssocID="{E5C33C5A-9336-40B2-A0AC-7A1E719B2AE3}" presName="sp" presStyleCnt="0"/>
      <dgm:spPr/>
    </dgm:pt>
    <dgm:pt modelId="{59A6FF2F-283F-4DC3-8CE5-34E58DD868BC}" type="pres">
      <dgm:prSet presAssocID="{E14488BD-9FA8-40CF-AF2F-31419D19EEE1}" presName="linNode" presStyleCnt="0"/>
      <dgm:spPr/>
    </dgm:pt>
    <dgm:pt modelId="{891DFA5A-5042-44A1-8156-016139BA7F54}" type="pres">
      <dgm:prSet presAssocID="{E14488BD-9FA8-40CF-AF2F-31419D19EEE1}" presName="parentText" presStyleLbl="node1" presStyleIdx="3" presStyleCnt="4" custLinFactNeighborX="-85511" custLinFactNeighborY="91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C3677F-D046-4439-8FE3-4C28ED916B81}" type="presOf" srcId="{E14488BD-9FA8-40CF-AF2F-31419D19EEE1}" destId="{891DFA5A-5042-44A1-8156-016139BA7F54}" srcOrd="0" destOrd="0" presId="urn:microsoft.com/office/officeart/2005/8/layout/vList5"/>
    <dgm:cxn modelId="{BA6037E7-441A-46E1-B861-6AF3E7CF41BF}" type="presOf" srcId="{CCD42913-E0FD-4D21-95AA-6E6C0CFECD18}" destId="{6BF8FD4A-6609-4A41-8EA7-98A70F99E62F}" srcOrd="0" destOrd="0" presId="urn:microsoft.com/office/officeart/2005/8/layout/vList5"/>
    <dgm:cxn modelId="{8EF65857-2891-421B-B7A3-46B87058BFDA}" type="presOf" srcId="{3496998A-FBE0-4023-B9BE-3E3A44A6408A}" destId="{92FB3AAE-D0DB-4FA0-9FD3-7FE230E343D2}" srcOrd="0" destOrd="0" presId="urn:microsoft.com/office/officeart/2005/8/layout/vList5"/>
    <dgm:cxn modelId="{B2F816C9-8195-4D21-8606-FE51BF48D434}" srcId="{CCD42913-E0FD-4D21-95AA-6E6C0CFECD18}" destId="{E14488BD-9FA8-40CF-AF2F-31419D19EEE1}" srcOrd="3" destOrd="0" parTransId="{44E40F6A-D46F-4682-8F72-F262F29C8CC9}" sibTransId="{0472F05B-A532-4F8E-BD8F-A737D18D3517}"/>
    <dgm:cxn modelId="{80C65C9E-58CD-48E9-89CC-D2E55CAE5A1C}" type="presOf" srcId="{DD7C0EFC-404B-41B8-9B63-F967A9F853E2}" destId="{C0313F85-E2D5-43D8-80ED-5E1005BE6568}" srcOrd="0" destOrd="0" presId="urn:microsoft.com/office/officeart/2005/8/layout/vList5"/>
    <dgm:cxn modelId="{E29AF4ED-CE3C-4C2E-9AA6-0C6102BDE336}" srcId="{CCD42913-E0FD-4D21-95AA-6E6C0CFECD18}" destId="{DD86BD10-208A-4F0B-B915-9632CB83D6AE}" srcOrd="1" destOrd="0" parTransId="{ED3BDD04-7F7C-4F86-80A2-71161EDEAD63}" sibTransId="{34C05F15-9FE0-4CC5-B04C-F7A4D84C4C6E}"/>
    <dgm:cxn modelId="{9BB92218-E2D3-4731-8366-A7070BC88702}" srcId="{CCD42913-E0FD-4D21-95AA-6E6C0CFECD18}" destId="{3496998A-FBE0-4023-B9BE-3E3A44A6408A}" srcOrd="2" destOrd="0" parTransId="{5132EE64-F6E3-4F0D-9BA7-A119AD75A0C7}" sibTransId="{E5C33C5A-9336-40B2-A0AC-7A1E719B2AE3}"/>
    <dgm:cxn modelId="{56598D9B-F421-46A0-8FDD-360E193AA312}" srcId="{CCD42913-E0FD-4D21-95AA-6E6C0CFECD18}" destId="{DD7C0EFC-404B-41B8-9B63-F967A9F853E2}" srcOrd="0" destOrd="0" parTransId="{E2F21065-BFC3-4EF3-8C26-A5DCB3DA7190}" sibTransId="{A1ED60B7-3E3D-4D1E-BD66-128E1AA8FE56}"/>
    <dgm:cxn modelId="{FD32A59D-F79E-4D0C-BDA6-7B04DDB3ABF5}" type="presOf" srcId="{DD86BD10-208A-4F0B-B915-9632CB83D6AE}" destId="{B52E2F0B-5083-4B6C-8B8A-C3D2140F19F8}" srcOrd="0" destOrd="0" presId="urn:microsoft.com/office/officeart/2005/8/layout/vList5"/>
    <dgm:cxn modelId="{48EDA58F-0094-466A-93A8-34398AE67053}" type="presParOf" srcId="{6BF8FD4A-6609-4A41-8EA7-98A70F99E62F}" destId="{E9EE2B76-295B-4C6B-A203-E910350110CE}" srcOrd="0" destOrd="0" presId="urn:microsoft.com/office/officeart/2005/8/layout/vList5"/>
    <dgm:cxn modelId="{BF53175F-5C0A-480D-A9D1-5976F2C3410A}" type="presParOf" srcId="{E9EE2B76-295B-4C6B-A203-E910350110CE}" destId="{C0313F85-E2D5-43D8-80ED-5E1005BE6568}" srcOrd="0" destOrd="0" presId="urn:microsoft.com/office/officeart/2005/8/layout/vList5"/>
    <dgm:cxn modelId="{24BC99AD-FE69-40CF-825C-CC45238EED79}" type="presParOf" srcId="{6BF8FD4A-6609-4A41-8EA7-98A70F99E62F}" destId="{CC04FAA4-9F6B-4F11-81D9-67F01936FB44}" srcOrd="1" destOrd="0" presId="urn:microsoft.com/office/officeart/2005/8/layout/vList5"/>
    <dgm:cxn modelId="{444E12C9-B656-474A-8202-A801C0543AE4}" type="presParOf" srcId="{6BF8FD4A-6609-4A41-8EA7-98A70F99E62F}" destId="{03985F30-CC91-493E-B98D-73B4BAD169EC}" srcOrd="2" destOrd="0" presId="urn:microsoft.com/office/officeart/2005/8/layout/vList5"/>
    <dgm:cxn modelId="{EF5DF2BA-1FF2-4F86-B064-1F63BBFF4660}" type="presParOf" srcId="{03985F30-CC91-493E-B98D-73B4BAD169EC}" destId="{B52E2F0B-5083-4B6C-8B8A-C3D2140F19F8}" srcOrd="0" destOrd="0" presId="urn:microsoft.com/office/officeart/2005/8/layout/vList5"/>
    <dgm:cxn modelId="{006550DE-1BA2-4679-888A-843BDEFC8BD4}" type="presParOf" srcId="{6BF8FD4A-6609-4A41-8EA7-98A70F99E62F}" destId="{7E0FAFC4-2F4C-4C17-AF85-E1D960AF01D6}" srcOrd="3" destOrd="0" presId="urn:microsoft.com/office/officeart/2005/8/layout/vList5"/>
    <dgm:cxn modelId="{E851B2B7-3BF4-4A3C-A94B-387C986C632B}" type="presParOf" srcId="{6BF8FD4A-6609-4A41-8EA7-98A70F99E62F}" destId="{EC5DCEE4-B7E6-4CB6-9C3C-0CC280B7B60F}" srcOrd="4" destOrd="0" presId="urn:microsoft.com/office/officeart/2005/8/layout/vList5"/>
    <dgm:cxn modelId="{5AE8F792-7D7F-4CA0-BAF4-B50FF810020A}" type="presParOf" srcId="{EC5DCEE4-B7E6-4CB6-9C3C-0CC280B7B60F}" destId="{92FB3AAE-D0DB-4FA0-9FD3-7FE230E343D2}" srcOrd="0" destOrd="0" presId="urn:microsoft.com/office/officeart/2005/8/layout/vList5"/>
    <dgm:cxn modelId="{64406640-D268-4A64-9145-7CB04919BAB7}" type="presParOf" srcId="{6BF8FD4A-6609-4A41-8EA7-98A70F99E62F}" destId="{EDED4649-80F0-4BAB-A44B-92C6C7006429}" srcOrd="5" destOrd="0" presId="urn:microsoft.com/office/officeart/2005/8/layout/vList5"/>
    <dgm:cxn modelId="{5622BDB4-78CE-423E-ACDF-F71566542F22}" type="presParOf" srcId="{6BF8FD4A-6609-4A41-8EA7-98A70F99E62F}" destId="{59A6FF2F-283F-4DC3-8CE5-34E58DD868BC}" srcOrd="6" destOrd="0" presId="urn:microsoft.com/office/officeart/2005/8/layout/vList5"/>
    <dgm:cxn modelId="{E20F5EB2-9C81-44AD-A85E-DBF9A488003F}" type="presParOf" srcId="{59A6FF2F-283F-4DC3-8CE5-34E58DD868BC}" destId="{891DFA5A-5042-44A1-8156-016139BA7F5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A87BE-3BF7-47BF-9F57-5E8F5B594F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0905F9-E8AC-4721-ACD5-0F613D051A6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GB" sz="2000" b="1" dirty="0" smtClean="0"/>
            <a:t>A </a:t>
          </a:r>
          <a:r>
            <a:rPr lang="en-GB" sz="2800" b="1" dirty="0" smtClean="0"/>
            <a:t>speech</a:t>
          </a:r>
          <a:r>
            <a:rPr lang="en-GB" sz="2000" b="1" dirty="0" smtClean="0"/>
            <a:t> </a:t>
          </a:r>
          <a:r>
            <a:rPr lang="en-GB" sz="2800" b="1" dirty="0" smtClean="0"/>
            <a:t>engine </a:t>
          </a:r>
          <a:r>
            <a:rPr lang="en-GB" sz="2800" dirty="0" smtClean="0"/>
            <a:t>converting 35,000 calls into data</a:t>
          </a:r>
          <a:endParaRPr lang="en-GB" sz="2800" dirty="0"/>
        </a:p>
      </dgm:t>
    </dgm:pt>
    <dgm:pt modelId="{59BBBC86-8EA8-4499-A290-C88475F0D0A1}" type="parTrans" cxnId="{40FFBDFA-C67C-4F99-8033-CA550641574C}">
      <dgm:prSet/>
      <dgm:spPr/>
      <dgm:t>
        <a:bodyPr/>
        <a:lstStyle/>
        <a:p>
          <a:endParaRPr lang="en-GB"/>
        </a:p>
      </dgm:t>
    </dgm:pt>
    <dgm:pt modelId="{F4EDE2FF-F188-43C1-9BC9-F4CFED44D83F}" type="sibTrans" cxnId="{40FFBDFA-C67C-4F99-8033-CA550641574C}">
      <dgm:prSet/>
      <dgm:spPr/>
      <dgm:t>
        <a:bodyPr/>
        <a:lstStyle/>
        <a:p>
          <a:endParaRPr lang="en-GB"/>
        </a:p>
      </dgm:t>
    </dgm:pt>
    <dgm:pt modelId="{86E5F8E3-8066-4092-AD17-E7FF3D6C2A3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GB" sz="2800" b="1" dirty="0" smtClean="0"/>
            <a:t>Indexing</a:t>
          </a:r>
          <a:r>
            <a:rPr lang="en-GB" sz="2800" dirty="0" smtClean="0"/>
            <a:t> – to make the speech searchable</a:t>
          </a:r>
          <a:endParaRPr lang="en-GB" sz="2800" dirty="0"/>
        </a:p>
      </dgm:t>
    </dgm:pt>
    <dgm:pt modelId="{1EDBEE66-987F-4F38-BAC2-EB530EC79C13}" type="parTrans" cxnId="{DA58096A-591F-4482-B341-D4F2E5BEA5A1}">
      <dgm:prSet/>
      <dgm:spPr/>
      <dgm:t>
        <a:bodyPr/>
        <a:lstStyle/>
        <a:p>
          <a:endParaRPr lang="en-GB"/>
        </a:p>
      </dgm:t>
    </dgm:pt>
    <dgm:pt modelId="{2FA18F8F-0778-4A41-9B0B-663DE08FC957}" type="sibTrans" cxnId="{DA58096A-591F-4482-B341-D4F2E5BEA5A1}">
      <dgm:prSet/>
      <dgm:spPr/>
      <dgm:t>
        <a:bodyPr/>
        <a:lstStyle/>
        <a:p>
          <a:endParaRPr lang="en-GB"/>
        </a:p>
      </dgm:t>
    </dgm:pt>
    <dgm:pt modelId="{FCEF22BA-B060-436A-8677-F9789DA6EE1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GB" sz="2800" b="1" dirty="0" smtClean="0"/>
            <a:t>Query and search </a:t>
          </a:r>
          <a:r>
            <a:rPr lang="en-GB" sz="2800" dirty="0" smtClean="0"/>
            <a:t>any issue, any time – appts, lettings, ASB, welfare reform </a:t>
          </a:r>
          <a:endParaRPr lang="en-GB" sz="2800" dirty="0"/>
        </a:p>
      </dgm:t>
    </dgm:pt>
    <dgm:pt modelId="{136A4F44-7DEE-41DD-8CA5-BE7A7C9EAD2E}" type="parTrans" cxnId="{0B91E00F-3203-478C-A5C3-712BC31782EE}">
      <dgm:prSet/>
      <dgm:spPr/>
      <dgm:t>
        <a:bodyPr/>
        <a:lstStyle/>
        <a:p>
          <a:endParaRPr lang="en-GB"/>
        </a:p>
      </dgm:t>
    </dgm:pt>
    <dgm:pt modelId="{7A7F4897-C6E0-4721-8BD7-2C9E74EADCA4}" type="sibTrans" cxnId="{0B91E00F-3203-478C-A5C3-712BC31782EE}">
      <dgm:prSet/>
      <dgm:spPr/>
      <dgm:t>
        <a:bodyPr/>
        <a:lstStyle/>
        <a:p>
          <a:endParaRPr lang="en-GB"/>
        </a:p>
      </dgm:t>
    </dgm:pt>
    <dgm:pt modelId="{6333DC57-E959-4B2F-B506-BE4573B7FFE5}">
      <dgm:prSet/>
      <dgm:spPr/>
      <dgm:t>
        <a:bodyPr/>
        <a:lstStyle/>
        <a:p>
          <a:pPr rtl="0"/>
          <a:r>
            <a:rPr lang="en-GB" dirty="0" smtClean="0"/>
            <a:t>Real time tenant insight and feedback </a:t>
          </a:r>
          <a:endParaRPr lang="en-GB" dirty="0"/>
        </a:p>
      </dgm:t>
    </dgm:pt>
    <dgm:pt modelId="{C1B9B03E-D143-4257-A392-419D34132707}" type="parTrans" cxnId="{65302BB0-96A5-459D-865D-27C319A2E89E}">
      <dgm:prSet/>
      <dgm:spPr/>
      <dgm:t>
        <a:bodyPr/>
        <a:lstStyle/>
        <a:p>
          <a:endParaRPr lang="en-GB"/>
        </a:p>
      </dgm:t>
    </dgm:pt>
    <dgm:pt modelId="{D0FB4E67-CB52-4A9F-950B-E97D46641B7C}" type="sibTrans" cxnId="{65302BB0-96A5-459D-865D-27C319A2E89E}">
      <dgm:prSet/>
      <dgm:spPr/>
      <dgm:t>
        <a:bodyPr/>
        <a:lstStyle/>
        <a:p>
          <a:endParaRPr lang="en-GB"/>
        </a:p>
      </dgm:t>
    </dgm:pt>
    <dgm:pt modelId="{525043DD-21A7-49F7-8D22-FB92C20EAD2F}">
      <dgm:prSet/>
      <dgm:spPr/>
      <dgm:t>
        <a:bodyPr/>
        <a:lstStyle/>
        <a:p>
          <a:pPr rtl="0"/>
          <a:r>
            <a:rPr lang="en-GB" dirty="0" smtClean="0"/>
            <a:t>Searches thousands of calls in seconds by key phrases, timings, call duration</a:t>
          </a:r>
          <a:endParaRPr lang="en-GB" dirty="0"/>
        </a:p>
      </dgm:t>
    </dgm:pt>
    <dgm:pt modelId="{921046D2-11F9-49CC-AB9F-A6449B1A4553}" type="parTrans" cxnId="{8A60631A-4B13-4904-B30A-E824DEE20593}">
      <dgm:prSet/>
      <dgm:spPr/>
      <dgm:t>
        <a:bodyPr/>
        <a:lstStyle/>
        <a:p>
          <a:endParaRPr lang="en-GB"/>
        </a:p>
      </dgm:t>
    </dgm:pt>
    <dgm:pt modelId="{85A60F3B-0779-47F7-93E3-FB065FB00EE5}" type="sibTrans" cxnId="{8A60631A-4B13-4904-B30A-E824DEE20593}">
      <dgm:prSet/>
      <dgm:spPr/>
      <dgm:t>
        <a:bodyPr/>
        <a:lstStyle/>
        <a:p>
          <a:endParaRPr lang="en-GB"/>
        </a:p>
      </dgm:t>
    </dgm:pt>
    <dgm:pt modelId="{8D889A2C-5F43-4D5B-AC48-BCF14E9076D7}">
      <dgm:prSet/>
      <dgm:spPr/>
      <dgm:t>
        <a:bodyPr/>
        <a:lstStyle/>
        <a:p>
          <a:pPr rtl="0"/>
          <a:r>
            <a:rPr lang="en-GB" dirty="0" smtClean="0"/>
            <a:t>Tracks trends and performance</a:t>
          </a:r>
          <a:endParaRPr lang="en-GB" dirty="0"/>
        </a:p>
      </dgm:t>
    </dgm:pt>
    <dgm:pt modelId="{8EEF4879-6FFF-4FE2-9720-27D6C260E591}" type="parTrans" cxnId="{6747F384-48BE-47DE-8D14-516270FABC19}">
      <dgm:prSet/>
      <dgm:spPr/>
      <dgm:t>
        <a:bodyPr/>
        <a:lstStyle/>
        <a:p>
          <a:endParaRPr lang="en-GB"/>
        </a:p>
      </dgm:t>
    </dgm:pt>
    <dgm:pt modelId="{FE61C93C-0270-4DA1-8052-611B6A097D4E}" type="sibTrans" cxnId="{6747F384-48BE-47DE-8D14-516270FABC19}">
      <dgm:prSet/>
      <dgm:spPr/>
      <dgm:t>
        <a:bodyPr/>
        <a:lstStyle/>
        <a:p>
          <a:endParaRPr lang="en-GB"/>
        </a:p>
      </dgm:t>
    </dgm:pt>
    <dgm:pt modelId="{0ECE9A90-8F49-4F02-A212-BE5D7AA99177}">
      <dgm:prSet/>
      <dgm:spPr/>
      <dgm:t>
        <a:bodyPr/>
        <a:lstStyle/>
        <a:p>
          <a:pPr rtl="0"/>
          <a:r>
            <a:rPr lang="en-GB" dirty="0" smtClean="0"/>
            <a:t>Moves problems upstream</a:t>
          </a:r>
          <a:endParaRPr lang="en-GB" dirty="0"/>
        </a:p>
      </dgm:t>
    </dgm:pt>
    <dgm:pt modelId="{F7A46142-5EC4-4FC7-A4DA-35801E96846A}" type="parTrans" cxnId="{0E219AF9-AEB4-4FF5-84C0-95268218E0CB}">
      <dgm:prSet/>
      <dgm:spPr/>
      <dgm:t>
        <a:bodyPr/>
        <a:lstStyle/>
        <a:p>
          <a:endParaRPr lang="en-GB"/>
        </a:p>
      </dgm:t>
    </dgm:pt>
    <dgm:pt modelId="{1BC52F89-37AB-4E92-9E22-6D97707D4CE6}" type="sibTrans" cxnId="{0E219AF9-AEB4-4FF5-84C0-95268218E0CB}">
      <dgm:prSet/>
      <dgm:spPr/>
      <dgm:t>
        <a:bodyPr/>
        <a:lstStyle/>
        <a:p>
          <a:endParaRPr lang="en-GB"/>
        </a:p>
      </dgm:t>
    </dgm:pt>
    <dgm:pt modelId="{AC6E49AB-AF3B-49CB-8F28-48562EFDD7EC}" type="pres">
      <dgm:prSet presAssocID="{A85A87BE-3BF7-47BF-9F57-5E8F5B594F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98B65B-84C8-49DB-A50B-F99A17C60AE2}" type="pres">
      <dgm:prSet presAssocID="{110905F9-E8AC-4721-ACD5-0F613D051A6B}" presName="linNode" presStyleCnt="0"/>
      <dgm:spPr/>
    </dgm:pt>
    <dgm:pt modelId="{B6BE8456-4AD8-4F75-9070-92EBCA7482F7}" type="pres">
      <dgm:prSet presAssocID="{110905F9-E8AC-4721-ACD5-0F613D051A6B}" presName="parentText" presStyleLbl="node1" presStyleIdx="0" presStyleCnt="3" custScaleX="109568" custScaleY="351263" custLinFactNeighborX="-12985" custLinFactNeighborY="-22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B4A20A-A15C-4D83-AE3B-B5482385AB90}" type="pres">
      <dgm:prSet presAssocID="{F4EDE2FF-F188-43C1-9BC9-F4CFED44D83F}" presName="sp" presStyleCnt="0"/>
      <dgm:spPr/>
    </dgm:pt>
    <dgm:pt modelId="{FE64F90B-86A5-4E35-8E85-8BFD2152BA98}" type="pres">
      <dgm:prSet presAssocID="{86E5F8E3-8066-4092-AD17-E7FF3D6C2A34}" presName="linNode" presStyleCnt="0"/>
      <dgm:spPr/>
    </dgm:pt>
    <dgm:pt modelId="{95B9345D-2949-4A59-8D97-23E7A9A0F6D7}" type="pres">
      <dgm:prSet presAssocID="{86E5F8E3-8066-4092-AD17-E7FF3D6C2A34}" presName="parentText" presStyleLbl="node1" presStyleIdx="1" presStyleCnt="3" custScaleX="109744" custScaleY="390148" custLinFactNeighborX="-11908" custLinFactNeighborY="411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8FC768-B32D-477C-B952-D4D5A4F9D5A7}" type="pres">
      <dgm:prSet presAssocID="{2FA18F8F-0778-4A41-9B0B-663DE08FC957}" presName="sp" presStyleCnt="0"/>
      <dgm:spPr/>
    </dgm:pt>
    <dgm:pt modelId="{EA556160-5347-4241-A2E4-CBF594CD9A9C}" type="pres">
      <dgm:prSet presAssocID="{FCEF22BA-B060-436A-8677-F9789DA6EE18}" presName="linNode" presStyleCnt="0"/>
      <dgm:spPr/>
    </dgm:pt>
    <dgm:pt modelId="{7E637740-89E8-447B-AD1A-7CC3B9054817}" type="pres">
      <dgm:prSet presAssocID="{FCEF22BA-B060-436A-8677-F9789DA6EE18}" presName="parentText" presStyleLbl="node1" presStyleIdx="2" presStyleCnt="3" custScaleX="110275" custScaleY="519925" custLinFactNeighborX="-6541" custLinFactNeighborY="3629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2A6AC8-3245-49E5-AC38-964675CF573C}" type="pres">
      <dgm:prSet presAssocID="{FCEF22BA-B060-436A-8677-F9789DA6EE18}" presName="descendantText" presStyleLbl="alignAccFollowNode1" presStyleIdx="0" presStyleCnt="1" custScaleX="73974" custScaleY="787493" custLinFactY="-300000" custLinFactNeighborX="21979" custLinFactNeighborY="-303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436468-6BE5-4DFB-9B5E-4568CFF6E3DC}" type="presOf" srcId="{525043DD-21A7-49F7-8D22-FB92C20EAD2F}" destId="{602A6AC8-3245-49E5-AC38-964675CF573C}" srcOrd="0" destOrd="1" presId="urn:microsoft.com/office/officeart/2005/8/layout/vList5"/>
    <dgm:cxn modelId="{0E219AF9-AEB4-4FF5-84C0-95268218E0CB}" srcId="{FCEF22BA-B060-436A-8677-F9789DA6EE18}" destId="{0ECE9A90-8F49-4F02-A212-BE5D7AA99177}" srcOrd="3" destOrd="0" parTransId="{F7A46142-5EC4-4FC7-A4DA-35801E96846A}" sibTransId="{1BC52F89-37AB-4E92-9E22-6D97707D4CE6}"/>
    <dgm:cxn modelId="{AA233D91-180B-4A73-8796-80EB12E32E11}" type="presOf" srcId="{6333DC57-E959-4B2F-B506-BE4573B7FFE5}" destId="{602A6AC8-3245-49E5-AC38-964675CF573C}" srcOrd="0" destOrd="0" presId="urn:microsoft.com/office/officeart/2005/8/layout/vList5"/>
    <dgm:cxn modelId="{6747F384-48BE-47DE-8D14-516270FABC19}" srcId="{FCEF22BA-B060-436A-8677-F9789DA6EE18}" destId="{8D889A2C-5F43-4D5B-AC48-BCF14E9076D7}" srcOrd="2" destOrd="0" parTransId="{8EEF4879-6FFF-4FE2-9720-27D6C260E591}" sibTransId="{FE61C93C-0270-4DA1-8052-611B6A097D4E}"/>
    <dgm:cxn modelId="{439D4084-B918-4736-8BB0-EF35338B9740}" type="presOf" srcId="{A85A87BE-3BF7-47BF-9F57-5E8F5B594F15}" destId="{AC6E49AB-AF3B-49CB-8F28-48562EFDD7EC}" srcOrd="0" destOrd="0" presId="urn:microsoft.com/office/officeart/2005/8/layout/vList5"/>
    <dgm:cxn modelId="{8A60631A-4B13-4904-B30A-E824DEE20593}" srcId="{FCEF22BA-B060-436A-8677-F9789DA6EE18}" destId="{525043DD-21A7-49F7-8D22-FB92C20EAD2F}" srcOrd="1" destOrd="0" parTransId="{921046D2-11F9-49CC-AB9F-A6449B1A4553}" sibTransId="{85A60F3B-0779-47F7-93E3-FB065FB00EE5}"/>
    <dgm:cxn modelId="{0B91E00F-3203-478C-A5C3-712BC31782EE}" srcId="{A85A87BE-3BF7-47BF-9F57-5E8F5B594F15}" destId="{FCEF22BA-B060-436A-8677-F9789DA6EE18}" srcOrd="2" destOrd="0" parTransId="{136A4F44-7DEE-41DD-8CA5-BE7A7C9EAD2E}" sibTransId="{7A7F4897-C6E0-4721-8BD7-2C9E74EADCA4}"/>
    <dgm:cxn modelId="{D2ED9E25-05EF-490B-89AB-5B2CF732D455}" type="presOf" srcId="{86E5F8E3-8066-4092-AD17-E7FF3D6C2A34}" destId="{95B9345D-2949-4A59-8D97-23E7A9A0F6D7}" srcOrd="0" destOrd="0" presId="urn:microsoft.com/office/officeart/2005/8/layout/vList5"/>
    <dgm:cxn modelId="{B2BCB3F0-CD51-44D6-AACD-58387D45FA21}" type="presOf" srcId="{8D889A2C-5F43-4D5B-AC48-BCF14E9076D7}" destId="{602A6AC8-3245-49E5-AC38-964675CF573C}" srcOrd="0" destOrd="2" presId="urn:microsoft.com/office/officeart/2005/8/layout/vList5"/>
    <dgm:cxn modelId="{8C59851A-D8B2-4677-B2C8-AC2537DA69BD}" type="presOf" srcId="{FCEF22BA-B060-436A-8677-F9789DA6EE18}" destId="{7E637740-89E8-447B-AD1A-7CC3B9054817}" srcOrd="0" destOrd="0" presId="urn:microsoft.com/office/officeart/2005/8/layout/vList5"/>
    <dgm:cxn modelId="{DA58096A-591F-4482-B341-D4F2E5BEA5A1}" srcId="{A85A87BE-3BF7-47BF-9F57-5E8F5B594F15}" destId="{86E5F8E3-8066-4092-AD17-E7FF3D6C2A34}" srcOrd="1" destOrd="0" parTransId="{1EDBEE66-987F-4F38-BAC2-EB530EC79C13}" sibTransId="{2FA18F8F-0778-4A41-9B0B-663DE08FC957}"/>
    <dgm:cxn modelId="{C7F03F91-2CE8-4B7A-8ACB-A207A71E1D64}" type="presOf" srcId="{0ECE9A90-8F49-4F02-A212-BE5D7AA99177}" destId="{602A6AC8-3245-49E5-AC38-964675CF573C}" srcOrd="0" destOrd="3" presId="urn:microsoft.com/office/officeart/2005/8/layout/vList5"/>
    <dgm:cxn modelId="{65302BB0-96A5-459D-865D-27C319A2E89E}" srcId="{FCEF22BA-B060-436A-8677-F9789DA6EE18}" destId="{6333DC57-E959-4B2F-B506-BE4573B7FFE5}" srcOrd="0" destOrd="0" parTransId="{C1B9B03E-D143-4257-A392-419D34132707}" sibTransId="{D0FB4E67-CB52-4A9F-950B-E97D46641B7C}"/>
    <dgm:cxn modelId="{3A197549-B40E-409B-A509-D4E80C62C097}" type="presOf" srcId="{110905F9-E8AC-4721-ACD5-0F613D051A6B}" destId="{B6BE8456-4AD8-4F75-9070-92EBCA7482F7}" srcOrd="0" destOrd="0" presId="urn:microsoft.com/office/officeart/2005/8/layout/vList5"/>
    <dgm:cxn modelId="{40FFBDFA-C67C-4F99-8033-CA550641574C}" srcId="{A85A87BE-3BF7-47BF-9F57-5E8F5B594F15}" destId="{110905F9-E8AC-4721-ACD5-0F613D051A6B}" srcOrd="0" destOrd="0" parTransId="{59BBBC86-8EA8-4499-A290-C88475F0D0A1}" sibTransId="{F4EDE2FF-F188-43C1-9BC9-F4CFED44D83F}"/>
    <dgm:cxn modelId="{2B6B191B-816A-4816-B77A-853955C462F9}" type="presParOf" srcId="{AC6E49AB-AF3B-49CB-8F28-48562EFDD7EC}" destId="{DA98B65B-84C8-49DB-A50B-F99A17C60AE2}" srcOrd="0" destOrd="0" presId="urn:microsoft.com/office/officeart/2005/8/layout/vList5"/>
    <dgm:cxn modelId="{6BAAEDE3-CD32-41C7-8F5D-7898BDD0F6D4}" type="presParOf" srcId="{DA98B65B-84C8-49DB-A50B-F99A17C60AE2}" destId="{B6BE8456-4AD8-4F75-9070-92EBCA7482F7}" srcOrd="0" destOrd="0" presId="urn:microsoft.com/office/officeart/2005/8/layout/vList5"/>
    <dgm:cxn modelId="{0726DF6E-DD8E-4F85-BF86-DD33651B7F17}" type="presParOf" srcId="{AC6E49AB-AF3B-49CB-8F28-48562EFDD7EC}" destId="{DAB4A20A-A15C-4D83-AE3B-B5482385AB90}" srcOrd="1" destOrd="0" presId="urn:microsoft.com/office/officeart/2005/8/layout/vList5"/>
    <dgm:cxn modelId="{58603B99-28F0-47D1-AC46-E7862E11765E}" type="presParOf" srcId="{AC6E49AB-AF3B-49CB-8F28-48562EFDD7EC}" destId="{FE64F90B-86A5-4E35-8E85-8BFD2152BA98}" srcOrd="2" destOrd="0" presId="urn:microsoft.com/office/officeart/2005/8/layout/vList5"/>
    <dgm:cxn modelId="{B7B5FAF8-E046-4FDB-9445-73F2AE671DC3}" type="presParOf" srcId="{FE64F90B-86A5-4E35-8E85-8BFD2152BA98}" destId="{95B9345D-2949-4A59-8D97-23E7A9A0F6D7}" srcOrd="0" destOrd="0" presId="urn:microsoft.com/office/officeart/2005/8/layout/vList5"/>
    <dgm:cxn modelId="{5D9E2B93-55AC-4F62-BC76-9139060B2C57}" type="presParOf" srcId="{AC6E49AB-AF3B-49CB-8F28-48562EFDD7EC}" destId="{A08FC768-B32D-477C-B952-D4D5A4F9D5A7}" srcOrd="3" destOrd="0" presId="urn:microsoft.com/office/officeart/2005/8/layout/vList5"/>
    <dgm:cxn modelId="{EF39C56B-9CCD-47DC-89AA-35A5077E49BA}" type="presParOf" srcId="{AC6E49AB-AF3B-49CB-8F28-48562EFDD7EC}" destId="{EA556160-5347-4241-A2E4-CBF594CD9A9C}" srcOrd="4" destOrd="0" presId="urn:microsoft.com/office/officeart/2005/8/layout/vList5"/>
    <dgm:cxn modelId="{9C00EE1E-128A-4C23-85C3-26D1469FA468}" type="presParOf" srcId="{EA556160-5347-4241-A2E4-CBF594CD9A9C}" destId="{7E637740-89E8-447B-AD1A-7CC3B9054817}" srcOrd="0" destOrd="0" presId="urn:microsoft.com/office/officeart/2005/8/layout/vList5"/>
    <dgm:cxn modelId="{E7261254-4FBF-4730-85CB-1B162643190A}" type="presParOf" srcId="{EA556160-5347-4241-A2E4-CBF594CD9A9C}" destId="{602A6AC8-3245-49E5-AC38-964675CF57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3D3E4-1F41-490A-8DDA-952DFA6642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CF7272-D86A-498E-9FB4-163F406437A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Calls loaded overnight</a:t>
          </a:r>
          <a:endParaRPr lang="en-GB" dirty="0"/>
        </a:p>
      </dgm:t>
    </dgm:pt>
    <dgm:pt modelId="{EBB7880D-81A4-4F9E-8ACA-1E38FD54C27C}" type="parTrans" cxnId="{4BC1ABAC-CE2E-4425-B748-34C3B2944B03}">
      <dgm:prSet/>
      <dgm:spPr/>
      <dgm:t>
        <a:bodyPr/>
        <a:lstStyle/>
        <a:p>
          <a:endParaRPr lang="en-GB"/>
        </a:p>
      </dgm:t>
    </dgm:pt>
    <dgm:pt modelId="{8F0C0C53-A147-47C3-B221-4724E35EDACB}" type="sibTrans" cxnId="{4BC1ABAC-CE2E-4425-B748-34C3B2944B03}">
      <dgm:prSet/>
      <dgm:spPr/>
      <dgm:t>
        <a:bodyPr/>
        <a:lstStyle/>
        <a:p>
          <a:endParaRPr lang="en-GB"/>
        </a:p>
      </dgm:t>
    </dgm:pt>
    <dgm:pt modelId="{4B927599-390A-4E7E-B3DF-2EF2C8CCF17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Searches – new or pre-set with customer phrase</a:t>
          </a:r>
          <a:endParaRPr lang="en-GB" dirty="0"/>
        </a:p>
      </dgm:t>
    </dgm:pt>
    <dgm:pt modelId="{B16F2B25-B0C8-4890-BEF8-37BA5583DB67}" type="parTrans" cxnId="{82869173-DEAE-410E-A504-DAA7D547E3EC}">
      <dgm:prSet/>
      <dgm:spPr/>
      <dgm:t>
        <a:bodyPr/>
        <a:lstStyle/>
        <a:p>
          <a:endParaRPr lang="en-GB"/>
        </a:p>
      </dgm:t>
    </dgm:pt>
    <dgm:pt modelId="{E4A88BB7-4BF6-455A-80C9-096B8AAD1F67}" type="sibTrans" cxnId="{82869173-DEAE-410E-A504-DAA7D547E3EC}">
      <dgm:prSet/>
      <dgm:spPr/>
      <dgm:t>
        <a:bodyPr/>
        <a:lstStyle/>
        <a:p>
          <a:endParaRPr lang="en-GB"/>
        </a:p>
      </dgm:t>
    </dgm:pt>
    <dgm:pt modelId="{447A88F4-60AE-4EBC-9AF2-59AB22C04E8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Pinpoint phrase </a:t>
          </a:r>
          <a:r>
            <a:rPr lang="en-GB" i="1" dirty="0" smtClean="0"/>
            <a:t>within</a:t>
          </a:r>
          <a:r>
            <a:rPr lang="en-GB" dirty="0" smtClean="0"/>
            <a:t> a longer call</a:t>
          </a:r>
          <a:endParaRPr lang="en-GB" dirty="0"/>
        </a:p>
      </dgm:t>
    </dgm:pt>
    <dgm:pt modelId="{1F0BF5E2-97D8-4117-A415-B81722215571}" type="parTrans" cxnId="{6B56E1A3-48E1-4A32-9A57-02185A8346EE}">
      <dgm:prSet/>
      <dgm:spPr/>
      <dgm:t>
        <a:bodyPr/>
        <a:lstStyle/>
        <a:p>
          <a:endParaRPr lang="en-GB"/>
        </a:p>
      </dgm:t>
    </dgm:pt>
    <dgm:pt modelId="{7193F873-DC1C-4236-B091-7CDE9CB70A1A}" type="sibTrans" cxnId="{6B56E1A3-48E1-4A32-9A57-02185A8346EE}">
      <dgm:prSet/>
      <dgm:spPr/>
      <dgm:t>
        <a:bodyPr/>
        <a:lstStyle/>
        <a:p>
          <a:endParaRPr lang="en-GB"/>
        </a:p>
      </dgm:t>
    </dgm:pt>
    <dgm:pt modelId="{6C356992-CB0F-4A30-A3E2-23C410EEE4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Source immediate best % fit</a:t>
          </a:r>
          <a:endParaRPr lang="en-GB" dirty="0"/>
        </a:p>
      </dgm:t>
    </dgm:pt>
    <dgm:pt modelId="{2EFF4631-3667-4FD5-BA47-E0B64C4D7B4C}" type="parTrans" cxnId="{E90B4C25-2997-44CC-B5CD-F877E1415B10}">
      <dgm:prSet/>
      <dgm:spPr/>
      <dgm:t>
        <a:bodyPr/>
        <a:lstStyle/>
        <a:p>
          <a:endParaRPr lang="en-GB"/>
        </a:p>
      </dgm:t>
    </dgm:pt>
    <dgm:pt modelId="{1815FC55-297F-4BD0-B511-C9B769BCC5C1}" type="sibTrans" cxnId="{E90B4C25-2997-44CC-B5CD-F877E1415B10}">
      <dgm:prSet/>
      <dgm:spPr/>
      <dgm:t>
        <a:bodyPr/>
        <a:lstStyle/>
        <a:p>
          <a:endParaRPr lang="en-GB"/>
        </a:p>
      </dgm:t>
    </dgm:pt>
    <dgm:pt modelId="{226F5E0B-BF56-4FAC-84D1-2FB75DD75D4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dirty="0" smtClean="0"/>
            <a:t>Tag calls</a:t>
          </a:r>
          <a:endParaRPr lang="en-GB" dirty="0"/>
        </a:p>
      </dgm:t>
    </dgm:pt>
    <dgm:pt modelId="{04A4DD5C-DD5C-4A07-8D0E-D8F386CD51E4}" type="parTrans" cxnId="{DF0325D3-9F5E-4485-9942-4A04BD60E0D8}">
      <dgm:prSet/>
      <dgm:spPr/>
      <dgm:t>
        <a:bodyPr/>
        <a:lstStyle/>
        <a:p>
          <a:endParaRPr lang="en-GB"/>
        </a:p>
      </dgm:t>
    </dgm:pt>
    <dgm:pt modelId="{F3FEF742-BF13-4F0C-B130-99F854534EEC}" type="sibTrans" cxnId="{DF0325D3-9F5E-4485-9942-4A04BD60E0D8}">
      <dgm:prSet/>
      <dgm:spPr/>
      <dgm:t>
        <a:bodyPr/>
        <a:lstStyle/>
        <a:p>
          <a:endParaRPr lang="en-GB"/>
        </a:p>
      </dgm:t>
    </dgm:pt>
    <dgm:pt modelId="{D76FA73C-DEC6-40A0-8E37-73280377A1F5}" type="pres">
      <dgm:prSet presAssocID="{2A13D3E4-1F41-490A-8DDA-952DFA66427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17982C-ACFD-4361-941B-40CCFBDD9063}" type="pres">
      <dgm:prSet presAssocID="{2A13D3E4-1F41-490A-8DDA-952DFA664270}" presName="arrow" presStyleLbl="bgShp" presStyleIdx="0" presStyleCnt="1"/>
      <dgm:spPr/>
    </dgm:pt>
    <dgm:pt modelId="{9C732FBA-7DA6-4887-A8A2-2AADCA420428}" type="pres">
      <dgm:prSet presAssocID="{2A13D3E4-1F41-490A-8DDA-952DFA664270}" presName="linearProcess" presStyleCnt="0"/>
      <dgm:spPr/>
    </dgm:pt>
    <dgm:pt modelId="{844FE53B-C1E8-455A-B66C-C97DFA9E4C77}" type="pres">
      <dgm:prSet presAssocID="{99CF7272-D86A-498E-9FB4-163F406437A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E97FAD-D45A-49E7-BD2F-6186ADB124BA}" type="pres">
      <dgm:prSet presAssocID="{8F0C0C53-A147-47C3-B221-4724E35EDACB}" presName="sibTrans" presStyleCnt="0"/>
      <dgm:spPr/>
    </dgm:pt>
    <dgm:pt modelId="{76826C2E-0415-42C6-A481-9C733F752755}" type="pres">
      <dgm:prSet presAssocID="{4B927599-390A-4E7E-B3DF-2EF2C8CCF17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136AB-5CD3-41ED-A9C4-6D242F78CF0D}" type="pres">
      <dgm:prSet presAssocID="{E4A88BB7-4BF6-455A-80C9-096B8AAD1F67}" presName="sibTrans" presStyleCnt="0"/>
      <dgm:spPr/>
    </dgm:pt>
    <dgm:pt modelId="{366414BF-0BEA-4187-A45B-6F7987497C36}" type="pres">
      <dgm:prSet presAssocID="{447A88F4-60AE-4EBC-9AF2-59AB22C04E8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5E70B3-58C0-42E3-BE06-E390BAE9E8DC}" type="pres">
      <dgm:prSet presAssocID="{7193F873-DC1C-4236-B091-7CDE9CB70A1A}" presName="sibTrans" presStyleCnt="0"/>
      <dgm:spPr/>
    </dgm:pt>
    <dgm:pt modelId="{6537495B-2DC2-449A-823A-711A2E95A836}" type="pres">
      <dgm:prSet presAssocID="{6C356992-CB0F-4A30-A3E2-23C410EEE4F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488AB8-AE98-4DDF-8A68-2ED7260CDB83}" type="pres">
      <dgm:prSet presAssocID="{1815FC55-297F-4BD0-B511-C9B769BCC5C1}" presName="sibTrans" presStyleCnt="0"/>
      <dgm:spPr/>
    </dgm:pt>
    <dgm:pt modelId="{BE094DE4-1E56-4CC0-84A0-2C097D2A4702}" type="pres">
      <dgm:prSet presAssocID="{226F5E0B-BF56-4FAC-84D1-2FB75DD75D4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0B4C25-2997-44CC-B5CD-F877E1415B10}" srcId="{2A13D3E4-1F41-490A-8DDA-952DFA664270}" destId="{6C356992-CB0F-4A30-A3E2-23C410EEE4F2}" srcOrd="3" destOrd="0" parTransId="{2EFF4631-3667-4FD5-BA47-E0B64C4D7B4C}" sibTransId="{1815FC55-297F-4BD0-B511-C9B769BCC5C1}"/>
    <dgm:cxn modelId="{4BC1ABAC-CE2E-4425-B748-34C3B2944B03}" srcId="{2A13D3E4-1F41-490A-8DDA-952DFA664270}" destId="{99CF7272-D86A-498E-9FB4-163F406437A3}" srcOrd="0" destOrd="0" parTransId="{EBB7880D-81A4-4F9E-8ACA-1E38FD54C27C}" sibTransId="{8F0C0C53-A147-47C3-B221-4724E35EDACB}"/>
    <dgm:cxn modelId="{82869173-DEAE-410E-A504-DAA7D547E3EC}" srcId="{2A13D3E4-1F41-490A-8DDA-952DFA664270}" destId="{4B927599-390A-4E7E-B3DF-2EF2C8CCF175}" srcOrd="1" destOrd="0" parTransId="{B16F2B25-B0C8-4890-BEF8-37BA5583DB67}" sibTransId="{E4A88BB7-4BF6-455A-80C9-096B8AAD1F67}"/>
    <dgm:cxn modelId="{6CE12535-F98E-4193-8092-AD209957AB13}" type="presOf" srcId="{2A13D3E4-1F41-490A-8DDA-952DFA664270}" destId="{D76FA73C-DEC6-40A0-8E37-73280377A1F5}" srcOrd="0" destOrd="0" presId="urn:microsoft.com/office/officeart/2005/8/layout/hProcess9"/>
    <dgm:cxn modelId="{6B56E1A3-48E1-4A32-9A57-02185A8346EE}" srcId="{2A13D3E4-1F41-490A-8DDA-952DFA664270}" destId="{447A88F4-60AE-4EBC-9AF2-59AB22C04E8B}" srcOrd="2" destOrd="0" parTransId="{1F0BF5E2-97D8-4117-A415-B81722215571}" sibTransId="{7193F873-DC1C-4236-B091-7CDE9CB70A1A}"/>
    <dgm:cxn modelId="{4DAEAED0-C5E2-4DF2-BC35-0CDABFF8BF21}" type="presOf" srcId="{447A88F4-60AE-4EBC-9AF2-59AB22C04E8B}" destId="{366414BF-0BEA-4187-A45B-6F7987497C36}" srcOrd="0" destOrd="0" presId="urn:microsoft.com/office/officeart/2005/8/layout/hProcess9"/>
    <dgm:cxn modelId="{10FFC889-E44C-41FA-BF70-AECAFBE7BFB8}" type="presOf" srcId="{6C356992-CB0F-4A30-A3E2-23C410EEE4F2}" destId="{6537495B-2DC2-449A-823A-711A2E95A836}" srcOrd="0" destOrd="0" presId="urn:microsoft.com/office/officeart/2005/8/layout/hProcess9"/>
    <dgm:cxn modelId="{B5D9EC86-67B6-46B3-AD26-77FBDA015448}" type="presOf" srcId="{99CF7272-D86A-498E-9FB4-163F406437A3}" destId="{844FE53B-C1E8-455A-B66C-C97DFA9E4C77}" srcOrd="0" destOrd="0" presId="urn:microsoft.com/office/officeart/2005/8/layout/hProcess9"/>
    <dgm:cxn modelId="{52929AF1-EB46-4D77-8F9D-09313E2915BC}" type="presOf" srcId="{4B927599-390A-4E7E-B3DF-2EF2C8CCF175}" destId="{76826C2E-0415-42C6-A481-9C733F752755}" srcOrd="0" destOrd="0" presId="urn:microsoft.com/office/officeart/2005/8/layout/hProcess9"/>
    <dgm:cxn modelId="{16561882-4A85-4E92-9145-067ADE3B7286}" type="presOf" srcId="{226F5E0B-BF56-4FAC-84D1-2FB75DD75D4E}" destId="{BE094DE4-1E56-4CC0-84A0-2C097D2A4702}" srcOrd="0" destOrd="0" presId="urn:microsoft.com/office/officeart/2005/8/layout/hProcess9"/>
    <dgm:cxn modelId="{DF0325D3-9F5E-4485-9942-4A04BD60E0D8}" srcId="{2A13D3E4-1F41-490A-8DDA-952DFA664270}" destId="{226F5E0B-BF56-4FAC-84D1-2FB75DD75D4E}" srcOrd="4" destOrd="0" parTransId="{04A4DD5C-DD5C-4A07-8D0E-D8F386CD51E4}" sibTransId="{F3FEF742-BF13-4F0C-B130-99F854534EEC}"/>
    <dgm:cxn modelId="{5F720A7A-515A-49C1-941F-C87A38021F3D}" type="presParOf" srcId="{D76FA73C-DEC6-40A0-8E37-73280377A1F5}" destId="{9217982C-ACFD-4361-941B-40CCFBDD9063}" srcOrd="0" destOrd="0" presId="urn:microsoft.com/office/officeart/2005/8/layout/hProcess9"/>
    <dgm:cxn modelId="{87507162-43DB-47B0-857A-0D000D8E0935}" type="presParOf" srcId="{D76FA73C-DEC6-40A0-8E37-73280377A1F5}" destId="{9C732FBA-7DA6-4887-A8A2-2AADCA420428}" srcOrd="1" destOrd="0" presId="urn:microsoft.com/office/officeart/2005/8/layout/hProcess9"/>
    <dgm:cxn modelId="{CE2C2E08-C495-431D-A368-A8F22F574B26}" type="presParOf" srcId="{9C732FBA-7DA6-4887-A8A2-2AADCA420428}" destId="{844FE53B-C1E8-455A-B66C-C97DFA9E4C77}" srcOrd="0" destOrd="0" presId="urn:microsoft.com/office/officeart/2005/8/layout/hProcess9"/>
    <dgm:cxn modelId="{E1EB1805-1F03-4182-A6F2-FD2E365F09A8}" type="presParOf" srcId="{9C732FBA-7DA6-4887-A8A2-2AADCA420428}" destId="{6EE97FAD-D45A-49E7-BD2F-6186ADB124BA}" srcOrd="1" destOrd="0" presId="urn:microsoft.com/office/officeart/2005/8/layout/hProcess9"/>
    <dgm:cxn modelId="{57C8CC58-18DF-407C-9A79-33997B8B7F7F}" type="presParOf" srcId="{9C732FBA-7DA6-4887-A8A2-2AADCA420428}" destId="{76826C2E-0415-42C6-A481-9C733F752755}" srcOrd="2" destOrd="0" presId="urn:microsoft.com/office/officeart/2005/8/layout/hProcess9"/>
    <dgm:cxn modelId="{C0621FF6-8087-4B48-8BBA-C800AEB2E873}" type="presParOf" srcId="{9C732FBA-7DA6-4887-A8A2-2AADCA420428}" destId="{1C9136AB-5CD3-41ED-A9C4-6D242F78CF0D}" srcOrd="3" destOrd="0" presId="urn:microsoft.com/office/officeart/2005/8/layout/hProcess9"/>
    <dgm:cxn modelId="{2FCAB5E0-1258-4E2E-84D8-ABBE6487A570}" type="presParOf" srcId="{9C732FBA-7DA6-4887-A8A2-2AADCA420428}" destId="{366414BF-0BEA-4187-A45B-6F7987497C36}" srcOrd="4" destOrd="0" presId="urn:microsoft.com/office/officeart/2005/8/layout/hProcess9"/>
    <dgm:cxn modelId="{8386894F-0229-4A1C-9129-6660FB85DF93}" type="presParOf" srcId="{9C732FBA-7DA6-4887-A8A2-2AADCA420428}" destId="{445E70B3-58C0-42E3-BE06-E390BAE9E8DC}" srcOrd="5" destOrd="0" presId="urn:microsoft.com/office/officeart/2005/8/layout/hProcess9"/>
    <dgm:cxn modelId="{C605F7D5-9A03-4FD5-8D05-18D00F9BDCD1}" type="presParOf" srcId="{9C732FBA-7DA6-4887-A8A2-2AADCA420428}" destId="{6537495B-2DC2-449A-823A-711A2E95A836}" srcOrd="6" destOrd="0" presId="urn:microsoft.com/office/officeart/2005/8/layout/hProcess9"/>
    <dgm:cxn modelId="{F0648BD4-B510-4138-B06E-EDF3EDC8C620}" type="presParOf" srcId="{9C732FBA-7DA6-4887-A8A2-2AADCA420428}" destId="{D3488AB8-AE98-4DDF-8A68-2ED7260CDB83}" srcOrd="7" destOrd="0" presId="urn:microsoft.com/office/officeart/2005/8/layout/hProcess9"/>
    <dgm:cxn modelId="{84C039C7-C2DE-414B-80E9-EEB8F1C69800}" type="presParOf" srcId="{9C732FBA-7DA6-4887-A8A2-2AADCA420428}" destId="{BE094DE4-1E56-4CC0-84A0-2C097D2A4702}" srcOrd="8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0A8F7-0044-491C-B78D-3A2664B704E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426E89-449F-4B12-A871-FEB0FAFD16E4}">
      <dgm:prSet phldrT="[Text]"/>
      <dgm:spPr>
        <a:solidFill>
          <a:srgbClr val="7030A0"/>
        </a:solidFill>
      </dgm:spPr>
      <dgm:t>
        <a:bodyPr/>
        <a:lstStyle/>
        <a:p>
          <a:pPr algn="ctr"/>
          <a:r>
            <a:rPr lang="en-GB" b="1" dirty="0" smtClean="0"/>
            <a:t>Long Term Improvements</a:t>
          </a:r>
          <a:endParaRPr lang="en-GB" b="1" dirty="0"/>
        </a:p>
      </dgm:t>
    </dgm:pt>
    <dgm:pt modelId="{6BA28BD3-1884-4C3E-97A9-D06F98AE2868}" type="parTrans" cxnId="{BC8D9159-89C7-4197-9862-DCA437A59AAD}">
      <dgm:prSet/>
      <dgm:spPr/>
      <dgm:t>
        <a:bodyPr/>
        <a:lstStyle/>
        <a:p>
          <a:endParaRPr lang="en-GB"/>
        </a:p>
      </dgm:t>
    </dgm:pt>
    <dgm:pt modelId="{45A90FBF-598B-4483-A009-EDDC482328BE}" type="sibTrans" cxnId="{BC8D9159-89C7-4197-9862-DCA437A59AAD}">
      <dgm:prSet/>
      <dgm:spPr/>
      <dgm:t>
        <a:bodyPr/>
        <a:lstStyle/>
        <a:p>
          <a:endParaRPr lang="en-GB"/>
        </a:p>
      </dgm:t>
    </dgm:pt>
    <dgm:pt modelId="{18AD6E41-8E74-4B42-9371-9E3C38532C30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en-GB" sz="1700" b="1" dirty="0" smtClean="0"/>
            <a:t>     </a:t>
          </a:r>
          <a:r>
            <a:rPr lang="en-GB" sz="2400" b="1" dirty="0" smtClean="0"/>
            <a:t>Contract  Management</a:t>
          </a:r>
          <a:endParaRPr lang="en-GB" sz="2400" b="1" dirty="0"/>
        </a:p>
      </dgm:t>
    </dgm:pt>
    <dgm:pt modelId="{ED438C3F-0FB8-4D85-98BC-DB39A3D2A995}" type="parTrans" cxnId="{D0F30EAB-7061-487E-8B0F-5B1048D5A7B7}">
      <dgm:prSet/>
      <dgm:spPr/>
      <dgm:t>
        <a:bodyPr/>
        <a:lstStyle/>
        <a:p>
          <a:endParaRPr lang="en-GB"/>
        </a:p>
      </dgm:t>
    </dgm:pt>
    <dgm:pt modelId="{D99F5652-534A-4C52-808B-DF782CC2104F}" type="sibTrans" cxnId="{D0F30EAB-7061-487E-8B0F-5B1048D5A7B7}">
      <dgm:prSet/>
      <dgm:spPr/>
      <dgm:t>
        <a:bodyPr/>
        <a:lstStyle/>
        <a:p>
          <a:endParaRPr lang="en-GB"/>
        </a:p>
      </dgm:t>
    </dgm:pt>
    <dgm:pt modelId="{9FF4D71D-B6B5-4CE1-A3CF-1FF80531000D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GB" sz="1700" b="1" dirty="0" smtClean="0"/>
            <a:t>    </a:t>
          </a:r>
          <a:r>
            <a:rPr lang="en-GB" sz="2400" b="1" dirty="0" smtClean="0"/>
            <a:t>Customer  </a:t>
          </a:r>
        </a:p>
        <a:p>
          <a:pPr algn="ctr"/>
          <a:r>
            <a:rPr lang="en-GB" sz="2400" b="1" dirty="0" smtClean="0"/>
            <a:t>Touchpoints</a:t>
          </a:r>
        </a:p>
        <a:p>
          <a:pPr algn="ctr"/>
          <a:r>
            <a:rPr lang="en-GB" sz="2400" b="1" dirty="0" smtClean="0"/>
            <a:t>ss</a:t>
          </a:r>
          <a:endParaRPr lang="en-GB" sz="2400" b="1" dirty="0"/>
        </a:p>
      </dgm:t>
    </dgm:pt>
    <dgm:pt modelId="{946B2A23-B4C8-467C-A514-55A49EA86371}" type="sibTrans" cxnId="{25EB8AC6-370B-4909-8523-3DBF0021AB58}">
      <dgm:prSet/>
      <dgm:spPr/>
      <dgm:t>
        <a:bodyPr/>
        <a:lstStyle/>
        <a:p>
          <a:endParaRPr lang="en-GB"/>
        </a:p>
      </dgm:t>
    </dgm:pt>
    <dgm:pt modelId="{7C14B9AE-B366-479E-B1E6-CDFA3E1848C8}" type="parTrans" cxnId="{25EB8AC6-370B-4909-8523-3DBF0021AB58}">
      <dgm:prSet/>
      <dgm:spPr/>
      <dgm:t>
        <a:bodyPr/>
        <a:lstStyle/>
        <a:p>
          <a:endParaRPr lang="en-GB"/>
        </a:p>
      </dgm:t>
    </dgm:pt>
    <dgm:pt modelId="{F251A78A-3886-431D-8EA2-2ACDD14BB029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GB" sz="2400" b="1" dirty="0" smtClean="0"/>
            <a:t>    Coaching</a:t>
          </a:r>
          <a:endParaRPr lang="en-GB" sz="2400" b="1" dirty="0"/>
        </a:p>
      </dgm:t>
    </dgm:pt>
    <dgm:pt modelId="{CA3FFBA7-CDF3-4219-99E5-2FD2A36D81BF}" type="parTrans" cxnId="{4DA66200-65F2-48AC-8B00-3FBFA6ECE99D}">
      <dgm:prSet/>
      <dgm:spPr/>
      <dgm:t>
        <a:bodyPr/>
        <a:lstStyle/>
        <a:p>
          <a:endParaRPr lang="en-GB"/>
        </a:p>
      </dgm:t>
    </dgm:pt>
    <dgm:pt modelId="{DD8F41B2-6B1C-4421-B1DC-C195213A8EBF}" type="sibTrans" cxnId="{4DA66200-65F2-48AC-8B00-3FBFA6ECE99D}">
      <dgm:prSet/>
      <dgm:spPr/>
      <dgm:t>
        <a:bodyPr/>
        <a:lstStyle/>
        <a:p>
          <a:endParaRPr lang="en-GB"/>
        </a:p>
      </dgm:t>
    </dgm:pt>
    <dgm:pt modelId="{FE1FC027-9984-44CE-9A62-11E16D11C4C0}" type="pres">
      <dgm:prSet presAssocID="{1DE0A8F7-0044-491C-B78D-3A2664B704E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A7BA8F-18A3-49C0-928D-47421AFBF211}" type="pres">
      <dgm:prSet presAssocID="{9FF4D71D-B6B5-4CE1-A3CF-1FF80531000D}" presName="compNode" presStyleCnt="0"/>
      <dgm:spPr/>
    </dgm:pt>
    <dgm:pt modelId="{D555A8F8-EF10-428A-AE65-026BBBF20ABC}" type="pres">
      <dgm:prSet presAssocID="{9FF4D71D-B6B5-4CE1-A3CF-1FF80531000D}" presName="childRect" presStyleLbl="bgAcc1" presStyleIdx="0" presStyleCnt="4" custScaleX="105907" custScaleY="103510" custLinFactNeighborX="-2980" custLinFactNeighborY="44994">
        <dgm:presLayoutVars>
          <dgm:bulletEnabled val="1"/>
        </dgm:presLayoutVars>
      </dgm:prSet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F330F037-FCB0-404B-928D-6876976F8E4D}" type="pres">
      <dgm:prSet presAssocID="{9FF4D71D-B6B5-4CE1-A3CF-1FF8053100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03D98B-5642-4FF4-BDDF-349ECEE83279}" type="pres">
      <dgm:prSet presAssocID="{9FF4D71D-B6B5-4CE1-A3CF-1FF80531000D}" presName="parentRect" presStyleLbl="alignNode1" presStyleIdx="0" presStyleCnt="4" custScaleX="105532" custScaleY="71095" custLinFactNeighborX="-3217" custLinFactNeighborY="86814"/>
      <dgm:spPr/>
      <dgm:t>
        <a:bodyPr/>
        <a:lstStyle/>
        <a:p>
          <a:endParaRPr lang="en-GB"/>
        </a:p>
      </dgm:t>
    </dgm:pt>
    <dgm:pt modelId="{EE75C809-7480-48C3-813C-13F5E27238C9}" type="pres">
      <dgm:prSet presAssocID="{9FF4D71D-B6B5-4CE1-A3CF-1FF80531000D}" presName="adorn" presStyleLbl="fgAccFollowNode1" presStyleIdx="0" presStyleCnt="4" custScaleX="152356" custScaleY="130392" custLinFactX="-32287" custLinFactNeighborX="-100000" custLinFactNeighborY="-853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90F2255-96B6-4C45-8748-95827C1599A7}" type="pres">
      <dgm:prSet presAssocID="{946B2A23-B4C8-467C-A514-55A49EA8637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CB7E212-B576-409D-9CC3-87F457104A2B}" type="pres">
      <dgm:prSet presAssocID="{D0426E89-449F-4B12-A871-FEB0FAFD16E4}" presName="compNode" presStyleCnt="0"/>
      <dgm:spPr/>
    </dgm:pt>
    <dgm:pt modelId="{592A0072-DBAB-4E57-9CC2-F9BCE411CCEF}" type="pres">
      <dgm:prSet presAssocID="{D0426E89-449F-4B12-A871-FEB0FAFD16E4}" presName="childRect" presStyleLbl="bgAcc1" presStyleIdx="1" presStyleCnt="4" custScaleX="102222" custScaleY="104038" custLinFactNeighborX="-14721" custLinFactNeighborY="41227">
        <dgm:presLayoutVars>
          <dgm:bulletEnabled val="1"/>
        </dgm:presLayoutVars>
      </dgm:prSet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836B6ACB-7D28-422F-89EA-923713BFD31D}" type="pres">
      <dgm:prSet presAssocID="{D0426E89-449F-4B12-A871-FEB0FAFD16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71059-A508-49EE-811C-808024666A2F}" type="pres">
      <dgm:prSet presAssocID="{D0426E89-449F-4B12-A871-FEB0FAFD16E4}" presName="parentRect" presStyleLbl="alignNode1" presStyleIdx="1" presStyleCnt="4" custScaleX="104052" custScaleY="92087" custLinFactY="180582" custLinFactNeighborX="-13806" custLinFactNeighborY="200000"/>
      <dgm:spPr/>
      <dgm:t>
        <a:bodyPr/>
        <a:lstStyle/>
        <a:p>
          <a:endParaRPr lang="en-GB"/>
        </a:p>
      </dgm:t>
    </dgm:pt>
    <dgm:pt modelId="{1B21B0AC-1D47-4C54-A354-C2E8B57CB328}" type="pres">
      <dgm:prSet presAssocID="{D0426E89-449F-4B12-A871-FEB0FAFD16E4}" presName="adorn" presStyleLbl="fgAccFollowNode1" presStyleIdx="1" presStyleCnt="4" custFlipVert="1" custFlipHor="1" custScaleX="57120" custScaleY="97131" custLinFactX="-77477" custLinFactY="68045" custLinFactNeighborX="-100000" custLinFactNeighborY="100000"/>
      <dgm:spPr/>
      <dgm:t>
        <a:bodyPr/>
        <a:lstStyle/>
        <a:p>
          <a:endParaRPr lang="en-GB"/>
        </a:p>
      </dgm:t>
    </dgm:pt>
    <dgm:pt modelId="{1AA64BF3-3E02-4219-9C65-D3E5C4DCE115}" type="pres">
      <dgm:prSet presAssocID="{45A90FBF-598B-4483-A009-EDDC482328B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ECE8F40-93E3-4B05-B5CA-0837B585A93A}" type="pres">
      <dgm:prSet presAssocID="{18AD6E41-8E74-4B42-9371-9E3C38532C30}" presName="compNode" presStyleCnt="0"/>
      <dgm:spPr/>
    </dgm:pt>
    <dgm:pt modelId="{7B4BF77B-A656-4538-91D8-AC140E412F94}" type="pres">
      <dgm:prSet presAssocID="{18AD6E41-8E74-4B42-9371-9E3C38532C30}" presName="childRect" presStyleLbl="bgAcc1" presStyleIdx="2" presStyleCnt="4" custScaleX="107844" custScaleY="92894" custLinFactNeighborX="1493" custLinFactNeighborY="-6809">
        <dgm:presLayoutVars>
          <dgm:bulletEnabled val="1"/>
        </dgm:presLayoutVars>
      </dgm:prSet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A67B5BD1-6E2B-42FD-8AD5-F52A4CFB6A38}" type="pres">
      <dgm:prSet presAssocID="{18AD6E41-8E74-4B42-9371-9E3C38532C3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E066A0-8D07-40A1-B7FD-298BA2B0B7F9}" type="pres">
      <dgm:prSet presAssocID="{18AD6E41-8E74-4B42-9371-9E3C38532C30}" presName="parentRect" presStyleLbl="alignNode1" presStyleIdx="2" presStyleCnt="4" custScaleX="108807" custScaleY="89036" custLinFactNeighborX="1929" custLinFactNeighborY="-31362"/>
      <dgm:spPr/>
      <dgm:t>
        <a:bodyPr/>
        <a:lstStyle/>
        <a:p>
          <a:endParaRPr lang="en-GB"/>
        </a:p>
      </dgm:t>
    </dgm:pt>
    <dgm:pt modelId="{619C1849-3AD0-4822-9570-09EBD946E7F4}" type="pres">
      <dgm:prSet presAssocID="{18AD6E41-8E74-4B42-9371-9E3C38532C30}" presName="adorn" presStyleLbl="fgAccFollowNode1" presStyleIdx="2" presStyleCnt="4" custScaleX="150015" custScaleY="135118" custLinFactX="-17726" custLinFactY="-82082" custLinFactNeighborX="-1000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GB"/>
        </a:p>
      </dgm:t>
    </dgm:pt>
    <dgm:pt modelId="{0FBD2601-0948-4015-ACE8-53BA6E3DBE84}" type="pres">
      <dgm:prSet presAssocID="{D99F5652-534A-4C52-808B-DF782CC2104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08C0A43-B2EB-4EB4-9CAA-E3DD9E651792}" type="pres">
      <dgm:prSet presAssocID="{F251A78A-3886-431D-8EA2-2ACDD14BB029}" presName="compNode" presStyleCnt="0"/>
      <dgm:spPr/>
    </dgm:pt>
    <dgm:pt modelId="{F578AB99-4251-4387-8A4F-1A7D95D643B9}" type="pres">
      <dgm:prSet presAssocID="{F251A78A-3886-431D-8EA2-2ACDD14BB029}" presName="childRect" presStyleLbl="bgAcc1" presStyleIdx="3" presStyleCnt="4" custScaleX="101793" custScaleY="91185" custLinFactNeighborX="-8411" custLinFactNeighborY="-6208">
        <dgm:presLayoutVars>
          <dgm:bulletEnabled val="1"/>
        </dgm:presLayoutVars>
      </dgm:prSet>
      <dgm:spPr>
        <a:ln>
          <a:solidFill>
            <a:srgbClr val="0070C0"/>
          </a:solidFill>
        </a:ln>
      </dgm:spPr>
      <dgm:t>
        <a:bodyPr/>
        <a:lstStyle/>
        <a:p>
          <a:endParaRPr lang="en-GB"/>
        </a:p>
      </dgm:t>
    </dgm:pt>
    <dgm:pt modelId="{8692D8AF-B6FF-4E64-9B68-AA2FCDC63F09}" type="pres">
      <dgm:prSet presAssocID="{F251A78A-3886-431D-8EA2-2ACDD14BB0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9048DF-0E9A-4468-AF94-71153BD9B068}" type="pres">
      <dgm:prSet presAssocID="{F251A78A-3886-431D-8EA2-2ACDD14BB029}" presName="parentRect" presStyleLbl="alignNode1" presStyleIdx="3" presStyleCnt="4" custScaleX="103889" custScaleY="79137" custLinFactY="-135602" custLinFactNeighborX="-7363" custLinFactNeighborY="-200000"/>
      <dgm:spPr/>
      <dgm:t>
        <a:bodyPr/>
        <a:lstStyle/>
        <a:p>
          <a:endParaRPr lang="en-GB"/>
        </a:p>
      </dgm:t>
    </dgm:pt>
    <dgm:pt modelId="{D9E3E1FD-8DDA-44E1-85BA-C1C3382FA6C6}" type="pres">
      <dgm:prSet presAssocID="{F251A78A-3886-431D-8EA2-2ACDD14BB029}" presName="adorn" presStyleLbl="fgAccFollowNode1" presStyleIdx="3" presStyleCnt="4" custScaleX="145543" custScaleY="136600" custLinFactX="-51551" custLinFactY="-200000" custLinFactNeighborX="-100000" custLinFactNeighborY="-2769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GB"/>
        </a:p>
      </dgm:t>
    </dgm:pt>
  </dgm:ptLst>
  <dgm:cxnLst>
    <dgm:cxn modelId="{0A6C18AC-57BA-4052-88A3-DF868D53C6C6}" type="presOf" srcId="{9FF4D71D-B6B5-4CE1-A3CF-1FF80531000D}" destId="{6703D98B-5642-4FF4-BDDF-349ECEE83279}" srcOrd="1" destOrd="0" presId="urn:microsoft.com/office/officeart/2005/8/layout/bList2"/>
    <dgm:cxn modelId="{54BE8665-23D3-48F1-ACE9-B1749FF7B96B}" type="presOf" srcId="{45A90FBF-598B-4483-A009-EDDC482328BE}" destId="{1AA64BF3-3E02-4219-9C65-D3E5C4DCE115}" srcOrd="0" destOrd="0" presId="urn:microsoft.com/office/officeart/2005/8/layout/bList2"/>
    <dgm:cxn modelId="{38884C14-D235-406B-9974-2139A2982433}" type="presOf" srcId="{D0426E89-449F-4B12-A871-FEB0FAFD16E4}" destId="{AA471059-A508-49EE-811C-808024666A2F}" srcOrd="1" destOrd="0" presId="urn:microsoft.com/office/officeart/2005/8/layout/bList2"/>
    <dgm:cxn modelId="{25EB8AC6-370B-4909-8523-3DBF0021AB58}" srcId="{1DE0A8F7-0044-491C-B78D-3A2664B704E8}" destId="{9FF4D71D-B6B5-4CE1-A3CF-1FF80531000D}" srcOrd="0" destOrd="0" parTransId="{7C14B9AE-B366-479E-B1E6-CDFA3E1848C8}" sibTransId="{946B2A23-B4C8-467C-A514-55A49EA86371}"/>
    <dgm:cxn modelId="{D0F30EAB-7061-487E-8B0F-5B1048D5A7B7}" srcId="{1DE0A8F7-0044-491C-B78D-3A2664B704E8}" destId="{18AD6E41-8E74-4B42-9371-9E3C38532C30}" srcOrd="2" destOrd="0" parTransId="{ED438C3F-0FB8-4D85-98BC-DB39A3D2A995}" sibTransId="{D99F5652-534A-4C52-808B-DF782CC2104F}"/>
    <dgm:cxn modelId="{AAA5FB89-CAB5-4462-98B4-DAAF756E674F}" type="presOf" srcId="{9FF4D71D-B6B5-4CE1-A3CF-1FF80531000D}" destId="{F330F037-FCB0-404B-928D-6876976F8E4D}" srcOrd="0" destOrd="0" presId="urn:microsoft.com/office/officeart/2005/8/layout/bList2"/>
    <dgm:cxn modelId="{744C529E-6BC2-4C6C-A157-3160A3EE2ED4}" type="presOf" srcId="{D0426E89-449F-4B12-A871-FEB0FAFD16E4}" destId="{836B6ACB-7D28-422F-89EA-923713BFD31D}" srcOrd="0" destOrd="0" presId="urn:microsoft.com/office/officeart/2005/8/layout/bList2"/>
    <dgm:cxn modelId="{2ED929CA-FBFB-4EA6-927F-BBFA15A0E64A}" type="presOf" srcId="{18AD6E41-8E74-4B42-9371-9E3C38532C30}" destId="{58E066A0-8D07-40A1-B7FD-298BA2B0B7F9}" srcOrd="1" destOrd="0" presId="urn:microsoft.com/office/officeart/2005/8/layout/bList2"/>
    <dgm:cxn modelId="{E5511698-079E-43C6-AA26-2DF45E55A711}" type="presOf" srcId="{1DE0A8F7-0044-491C-B78D-3A2664B704E8}" destId="{FE1FC027-9984-44CE-9A62-11E16D11C4C0}" srcOrd="0" destOrd="0" presId="urn:microsoft.com/office/officeart/2005/8/layout/bList2"/>
    <dgm:cxn modelId="{6C6FED0A-CE38-4FD0-885B-AA8111731664}" type="presOf" srcId="{F251A78A-3886-431D-8EA2-2ACDD14BB029}" destId="{289048DF-0E9A-4468-AF94-71153BD9B068}" srcOrd="1" destOrd="0" presId="urn:microsoft.com/office/officeart/2005/8/layout/bList2"/>
    <dgm:cxn modelId="{BC8D9159-89C7-4197-9862-DCA437A59AAD}" srcId="{1DE0A8F7-0044-491C-B78D-3A2664B704E8}" destId="{D0426E89-449F-4B12-A871-FEB0FAFD16E4}" srcOrd="1" destOrd="0" parTransId="{6BA28BD3-1884-4C3E-97A9-D06F98AE2868}" sibTransId="{45A90FBF-598B-4483-A009-EDDC482328BE}"/>
    <dgm:cxn modelId="{EE1E0D1B-83E3-47BD-A650-5C7CEE14150E}" type="presOf" srcId="{F251A78A-3886-431D-8EA2-2ACDD14BB029}" destId="{8692D8AF-B6FF-4E64-9B68-AA2FCDC63F09}" srcOrd="0" destOrd="0" presId="urn:microsoft.com/office/officeart/2005/8/layout/bList2"/>
    <dgm:cxn modelId="{4DA66200-65F2-48AC-8B00-3FBFA6ECE99D}" srcId="{1DE0A8F7-0044-491C-B78D-3A2664B704E8}" destId="{F251A78A-3886-431D-8EA2-2ACDD14BB029}" srcOrd="3" destOrd="0" parTransId="{CA3FFBA7-CDF3-4219-99E5-2FD2A36D81BF}" sibTransId="{DD8F41B2-6B1C-4421-B1DC-C195213A8EBF}"/>
    <dgm:cxn modelId="{15C361D2-5EFB-427D-BB8D-6FB91AD475AE}" type="presOf" srcId="{946B2A23-B4C8-467C-A514-55A49EA86371}" destId="{090F2255-96B6-4C45-8748-95827C1599A7}" srcOrd="0" destOrd="0" presId="urn:microsoft.com/office/officeart/2005/8/layout/bList2"/>
    <dgm:cxn modelId="{02DD6B68-FE97-4AD1-B42D-7B4C60C679ED}" type="presOf" srcId="{D99F5652-534A-4C52-808B-DF782CC2104F}" destId="{0FBD2601-0948-4015-ACE8-53BA6E3DBE84}" srcOrd="0" destOrd="0" presId="urn:microsoft.com/office/officeart/2005/8/layout/bList2"/>
    <dgm:cxn modelId="{DCAA5E31-065E-4147-9667-9DD427768472}" type="presOf" srcId="{18AD6E41-8E74-4B42-9371-9E3C38532C30}" destId="{A67B5BD1-6E2B-42FD-8AD5-F52A4CFB6A38}" srcOrd="0" destOrd="0" presId="urn:microsoft.com/office/officeart/2005/8/layout/bList2"/>
    <dgm:cxn modelId="{CF6E7A55-821E-4B17-BA79-73DB2B26ABA9}" type="presParOf" srcId="{FE1FC027-9984-44CE-9A62-11E16D11C4C0}" destId="{D0A7BA8F-18A3-49C0-928D-47421AFBF211}" srcOrd="0" destOrd="0" presId="urn:microsoft.com/office/officeart/2005/8/layout/bList2"/>
    <dgm:cxn modelId="{BA9AF98C-5A73-4BF9-8866-01C67A9BE360}" type="presParOf" srcId="{D0A7BA8F-18A3-49C0-928D-47421AFBF211}" destId="{D555A8F8-EF10-428A-AE65-026BBBF20ABC}" srcOrd="0" destOrd="0" presId="urn:microsoft.com/office/officeart/2005/8/layout/bList2"/>
    <dgm:cxn modelId="{AF7C27FB-A526-4398-857A-622F2E56759A}" type="presParOf" srcId="{D0A7BA8F-18A3-49C0-928D-47421AFBF211}" destId="{F330F037-FCB0-404B-928D-6876976F8E4D}" srcOrd="1" destOrd="0" presId="urn:microsoft.com/office/officeart/2005/8/layout/bList2"/>
    <dgm:cxn modelId="{5D3EBEA1-408B-4FA9-BAA5-CC169781532B}" type="presParOf" srcId="{D0A7BA8F-18A3-49C0-928D-47421AFBF211}" destId="{6703D98B-5642-4FF4-BDDF-349ECEE83279}" srcOrd="2" destOrd="0" presId="urn:microsoft.com/office/officeart/2005/8/layout/bList2"/>
    <dgm:cxn modelId="{DD18DB1B-87A0-4D2D-949C-6D6CFC33034D}" type="presParOf" srcId="{D0A7BA8F-18A3-49C0-928D-47421AFBF211}" destId="{EE75C809-7480-48C3-813C-13F5E27238C9}" srcOrd="3" destOrd="0" presId="urn:microsoft.com/office/officeart/2005/8/layout/bList2"/>
    <dgm:cxn modelId="{10F47BD2-E39E-4DF7-9F9F-F4C316EFB242}" type="presParOf" srcId="{FE1FC027-9984-44CE-9A62-11E16D11C4C0}" destId="{090F2255-96B6-4C45-8748-95827C1599A7}" srcOrd="1" destOrd="0" presId="urn:microsoft.com/office/officeart/2005/8/layout/bList2"/>
    <dgm:cxn modelId="{4D328096-C512-4D6E-96AC-F5007AFDE52C}" type="presParOf" srcId="{FE1FC027-9984-44CE-9A62-11E16D11C4C0}" destId="{5CB7E212-B576-409D-9CC3-87F457104A2B}" srcOrd="2" destOrd="0" presId="urn:microsoft.com/office/officeart/2005/8/layout/bList2"/>
    <dgm:cxn modelId="{D43750AB-332F-4C72-B6CF-84B9E8337867}" type="presParOf" srcId="{5CB7E212-B576-409D-9CC3-87F457104A2B}" destId="{592A0072-DBAB-4E57-9CC2-F9BCE411CCEF}" srcOrd="0" destOrd="0" presId="urn:microsoft.com/office/officeart/2005/8/layout/bList2"/>
    <dgm:cxn modelId="{B0F211E2-17F1-4E4D-8756-FFE4B411FFD7}" type="presParOf" srcId="{5CB7E212-B576-409D-9CC3-87F457104A2B}" destId="{836B6ACB-7D28-422F-89EA-923713BFD31D}" srcOrd="1" destOrd="0" presId="urn:microsoft.com/office/officeart/2005/8/layout/bList2"/>
    <dgm:cxn modelId="{C80216FD-D77F-4661-A1E8-11CF2B1A04B3}" type="presParOf" srcId="{5CB7E212-B576-409D-9CC3-87F457104A2B}" destId="{AA471059-A508-49EE-811C-808024666A2F}" srcOrd="2" destOrd="0" presId="urn:microsoft.com/office/officeart/2005/8/layout/bList2"/>
    <dgm:cxn modelId="{C7BCDADC-6C9E-44B0-8FA4-18491C528486}" type="presParOf" srcId="{5CB7E212-B576-409D-9CC3-87F457104A2B}" destId="{1B21B0AC-1D47-4C54-A354-C2E8B57CB328}" srcOrd="3" destOrd="0" presId="urn:microsoft.com/office/officeart/2005/8/layout/bList2"/>
    <dgm:cxn modelId="{FF094E8E-24F8-4F26-92F5-EBC11029920D}" type="presParOf" srcId="{FE1FC027-9984-44CE-9A62-11E16D11C4C0}" destId="{1AA64BF3-3E02-4219-9C65-D3E5C4DCE115}" srcOrd="3" destOrd="0" presId="urn:microsoft.com/office/officeart/2005/8/layout/bList2"/>
    <dgm:cxn modelId="{F8BE5881-649E-4FE6-9226-C9229B2F76A1}" type="presParOf" srcId="{FE1FC027-9984-44CE-9A62-11E16D11C4C0}" destId="{6ECE8F40-93E3-4B05-B5CA-0837B585A93A}" srcOrd="4" destOrd="0" presId="urn:microsoft.com/office/officeart/2005/8/layout/bList2"/>
    <dgm:cxn modelId="{CACF471D-AB28-4C3E-AA07-93FCCC9EE4A0}" type="presParOf" srcId="{6ECE8F40-93E3-4B05-B5CA-0837B585A93A}" destId="{7B4BF77B-A656-4538-91D8-AC140E412F94}" srcOrd="0" destOrd="0" presId="urn:microsoft.com/office/officeart/2005/8/layout/bList2"/>
    <dgm:cxn modelId="{F54C0952-BBD1-4F4C-BECA-76F44C3988B8}" type="presParOf" srcId="{6ECE8F40-93E3-4B05-B5CA-0837B585A93A}" destId="{A67B5BD1-6E2B-42FD-8AD5-F52A4CFB6A38}" srcOrd="1" destOrd="0" presId="urn:microsoft.com/office/officeart/2005/8/layout/bList2"/>
    <dgm:cxn modelId="{2F818EE8-14F6-415F-ACEF-6AFEE9879D3A}" type="presParOf" srcId="{6ECE8F40-93E3-4B05-B5CA-0837B585A93A}" destId="{58E066A0-8D07-40A1-B7FD-298BA2B0B7F9}" srcOrd="2" destOrd="0" presId="urn:microsoft.com/office/officeart/2005/8/layout/bList2"/>
    <dgm:cxn modelId="{760DD310-C06D-4C73-958E-7AFF7C6852F6}" type="presParOf" srcId="{6ECE8F40-93E3-4B05-B5CA-0837B585A93A}" destId="{619C1849-3AD0-4822-9570-09EBD946E7F4}" srcOrd="3" destOrd="0" presId="urn:microsoft.com/office/officeart/2005/8/layout/bList2"/>
    <dgm:cxn modelId="{B13AAFA3-7552-4B95-B728-0AA09A8389B5}" type="presParOf" srcId="{FE1FC027-9984-44CE-9A62-11E16D11C4C0}" destId="{0FBD2601-0948-4015-ACE8-53BA6E3DBE84}" srcOrd="5" destOrd="0" presId="urn:microsoft.com/office/officeart/2005/8/layout/bList2"/>
    <dgm:cxn modelId="{CCC987DC-BCB0-4E76-89D0-93C09C84BEAF}" type="presParOf" srcId="{FE1FC027-9984-44CE-9A62-11E16D11C4C0}" destId="{F08C0A43-B2EB-4EB4-9CAA-E3DD9E651792}" srcOrd="6" destOrd="0" presId="urn:microsoft.com/office/officeart/2005/8/layout/bList2"/>
    <dgm:cxn modelId="{CCBA790E-8FF9-47EC-A8AD-CFCFA75B72A0}" type="presParOf" srcId="{F08C0A43-B2EB-4EB4-9CAA-E3DD9E651792}" destId="{F578AB99-4251-4387-8A4F-1A7D95D643B9}" srcOrd="0" destOrd="0" presId="urn:microsoft.com/office/officeart/2005/8/layout/bList2"/>
    <dgm:cxn modelId="{FE6D1F59-FB04-4EFF-B5C6-27CB207EFF4F}" type="presParOf" srcId="{F08C0A43-B2EB-4EB4-9CAA-E3DD9E651792}" destId="{8692D8AF-B6FF-4E64-9B68-AA2FCDC63F09}" srcOrd="1" destOrd="0" presId="urn:microsoft.com/office/officeart/2005/8/layout/bList2"/>
    <dgm:cxn modelId="{9C22E375-B476-4498-A504-A79CD7541D72}" type="presParOf" srcId="{F08C0A43-B2EB-4EB4-9CAA-E3DD9E651792}" destId="{289048DF-0E9A-4468-AF94-71153BD9B068}" srcOrd="2" destOrd="0" presId="urn:microsoft.com/office/officeart/2005/8/layout/bList2"/>
    <dgm:cxn modelId="{F66E734D-95DE-423D-98FA-2F0B8C30B195}" type="presParOf" srcId="{F08C0A43-B2EB-4EB4-9CAA-E3DD9E651792}" destId="{D9E3E1FD-8DDA-44E1-85BA-C1C3382FA6C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9C2CA-E2F1-4E65-B1CF-20983C807A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0BA2A5-4847-4E29-8691-411A2F4AA9DA}">
      <dgm:prSet/>
      <dgm:spPr/>
      <dgm:t>
        <a:bodyPr/>
        <a:lstStyle/>
        <a:p>
          <a:pPr rtl="0"/>
          <a:r>
            <a:rPr lang="en-GB" dirty="0" smtClean="0"/>
            <a:t>10,000 </a:t>
          </a:r>
          <a:r>
            <a:rPr lang="en-GB" dirty="0" smtClean="0"/>
            <a:t>calls </a:t>
          </a:r>
          <a:r>
            <a:rPr lang="en-GB" dirty="0" smtClean="0"/>
            <a:t>p/m </a:t>
          </a:r>
          <a:r>
            <a:rPr lang="en-GB" dirty="0" err="1" smtClean="0"/>
            <a:t>initaially</a:t>
          </a:r>
          <a:r>
            <a:rPr lang="en-GB" dirty="0" smtClean="0"/>
            <a:t> </a:t>
          </a:r>
          <a:endParaRPr lang="en-GB" dirty="0"/>
        </a:p>
      </dgm:t>
    </dgm:pt>
    <dgm:pt modelId="{E34D35A7-CD71-4E08-8DB6-CD2AEA8015F2}" type="parTrans" cxnId="{442FAFC2-F551-4A66-B187-7DA749FABFA2}">
      <dgm:prSet/>
      <dgm:spPr/>
      <dgm:t>
        <a:bodyPr/>
        <a:lstStyle/>
        <a:p>
          <a:endParaRPr lang="en-GB"/>
        </a:p>
      </dgm:t>
    </dgm:pt>
    <dgm:pt modelId="{2CCADDDA-3BB6-44FB-A47B-20BEAD3B1E07}" type="sibTrans" cxnId="{442FAFC2-F551-4A66-B187-7DA749FABFA2}">
      <dgm:prSet/>
      <dgm:spPr/>
      <dgm:t>
        <a:bodyPr/>
        <a:lstStyle/>
        <a:p>
          <a:endParaRPr lang="en-GB"/>
        </a:p>
      </dgm:t>
    </dgm:pt>
    <dgm:pt modelId="{DB03ECC5-7C3D-4974-B097-452397BB15D5}">
      <dgm:prSet/>
      <dgm:spPr/>
      <dgm:t>
        <a:bodyPr/>
        <a:lstStyle/>
        <a:p>
          <a:pPr rtl="0"/>
          <a:r>
            <a:rPr lang="en-GB" dirty="0" smtClean="0"/>
            <a:t>18,000 repairs per year</a:t>
          </a:r>
          <a:endParaRPr lang="en-GB" dirty="0"/>
        </a:p>
      </dgm:t>
    </dgm:pt>
    <dgm:pt modelId="{49E8EA04-5DE0-4F2E-8E5C-6E2163B0E0B2}" type="parTrans" cxnId="{C90B7754-65DB-41F0-8D07-65B4935BB1F3}">
      <dgm:prSet/>
      <dgm:spPr/>
      <dgm:t>
        <a:bodyPr/>
        <a:lstStyle/>
        <a:p>
          <a:endParaRPr lang="en-GB"/>
        </a:p>
      </dgm:t>
    </dgm:pt>
    <dgm:pt modelId="{74534E14-ED59-409D-885B-B5A166EBF65F}" type="sibTrans" cxnId="{C90B7754-65DB-41F0-8D07-65B4935BB1F3}">
      <dgm:prSet/>
      <dgm:spPr/>
      <dgm:t>
        <a:bodyPr/>
        <a:lstStyle/>
        <a:p>
          <a:endParaRPr lang="en-GB"/>
        </a:p>
      </dgm:t>
    </dgm:pt>
    <dgm:pt modelId="{C1F69E6D-AF97-421E-B231-C542BEFCD46F}">
      <dgm:prSet/>
      <dgm:spPr/>
      <dgm:t>
        <a:bodyPr/>
        <a:lstStyle/>
        <a:p>
          <a:pPr rtl="0"/>
          <a:r>
            <a:rPr lang="en-GB" dirty="0" smtClean="0"/>
            <a:t>350 empty homes</a:t>
          </a:r>
          <a:endParaRPr lang="en-GB" dirty="0"/>
        </a:p>
      </dgm:t>
    </dgm:pt>
    <dgm:pt modelId="{4CD60354-577A-4339-9E95-EABBA74E438E}" type="parTrans" cxnId="{1ABAEE45-0532-40DC-A55E-8BD874D32F38}">
      <dgm:prSet/>
      <dgm:spPr/>
      <dgm:t>
        <a:bodyPr/>
        <a:lstStyle/>
        <a:p>
          <a:endParaRPr lang="en-GB"/>
        </a:p>
      </dgm:t>
    </dgm:pt>
    <dgm:pt modelId="{A5F9D6BF-E0BD-4E59-B44E-650006A9E3BC}" type="sibTrans" cxnId="{1ABAEE45-0532-40DC-A55E-8BD874D32F38}">
      <dgm:prSet/>
      <dgm:spPr/>
      <dgm:t>
        <a:bodyPr/>
        <a:lstStyle/>
        <a:p>
          <a:endParaRPr lang="en-GB"/>
        </a:p>
      </dgm:t>
    </dgm:pt>
    <dgm:pt modelId="{37CCEE24-69C6-4D8A-B481-06C5E89ECE48}">
      <dgm:prSet/>
      <dgm:spPr/>
      <dgm:t>
        <a:bodyPr/>
        <a:lstStyle/>
        <a:p>
          <a:pPr rtl="0"/>
          <a:r>
            <a:rPr lang="en-GB" dirty="0" smtClean="0"/>
            <a:t>350 disabled adaptations</a:t>
          </a:r>
          <a:endParaRPr lang="en-GB" dirty="0"/>
        </a:p>
      </dgm:t>
    </dgm:pt>
    <dgm:pt modelId="{92E34C6F-0DDF-4D59-8EEA-87CD17D89DE2}" type="parTrans" cxnId="{2275DF86-2902-45BD-9BD2-1DA7FC92458A}">
      <dgm:prSet/>
      <dgm:spPr/>
      <dgm:t>
        <a:bodyPr/>
        <a:lstStyle/>
        <a:p>
          <a:endParaRPr lang="en-GB"/>
        </a:p>
      </dgm:t>
    </dgm:pt>
    <dgm:pt modelId="{907D578B-85E9-44F3-88A9-B35C4E59BA25}" type="sibTrans" cxnId="{2275DF86-2902-45BD-9BD2-1DA7FC92458A}">
      <dgm:prSet/>
      <dgm:spPr/>
      <dgm:t>
        <a:bodyPr/>
        <a:lstStyle/>
        <a:p>
          <a:endParaRPr lang="en-GB"/>
        </a:p>
      </dgm:t>
    </dgm:pt>
    <dgm:pt modelId="{76DEF6ED-8265-4694-A547-0FB1B6807B24}">
      <dgm:prSet/>
      <dgm:spPr/>
      <dgm:t>
        <a:bodyPr/>
        <a:lstStyle/>
        <a:p>
          <a:pPr rtl="0"/>
          <a:r>
            <a:rPr lang="en-GB" dirty="0" smtClean="0"/>
            <a:t>320 Grounds maintenance sites</a:t>
          </a:r>
          <a:endParaRPr lang="en-GB" dirty="0"/>
        </a:p>
      </dgm:t>
    </dgm:pt>
    <dgm:pt modelId="{3589ADB7-79FA-4C53-9C5F-5D82A34F784E}" type="parTrans" cxnId="{0AE4AA55-A545-478D-BA49-CB65FDBC1FA3}">
      <dgm:prSet/>
      <dgm:spPr/>
      <dgm:t>
        <a:bodyPr/>
        <a:lstStyle/>
        <a:p>
          <a:endParaRPr lang="en-GB"/>
        </a:p>
      </dgm:t>
    </dgm:pt>
    <dgm:pt modelId="{EE99C2FE-F620-4C1A-8AB9-F792DBD5FF23}" type="sibTrans" cxnId="{0AE4AA55-A545-478D-BA49-CB65FDBC1FA3}">
      <dgm:prSet/>
      <dgm:spPr/>
      <dgm:t>
        <a:bodyPr/>
        <a:lstStyle/>
        <a:p>
          <a:endParaRPr lang="en-GB"/>
        </a:p>
      </dgm:t>
    </dgm:pt>
    <dgm:pt modelId="{256EA562-3563-4C06-8DD2-DDC32DFE3014}">
      <dgm:prSet/>
      <dgm:spPr/>
      <dgm:t>
        <a:bodyPr/>
        <a:lstStyle/>
        <a:p>
          <a:pPr rtl="0"/>
          <a:r>
            <a:rPr lang="en-GB" dirty="0" smtClean="0"/>
            <a:t>Cleaning at 240 sites</a:t>
          </a:r>
          <a:endParaRPr lang="en-GB" dirty="0"/>
        </a:p>
      </dgm:t>
    </dgm:pt>
    <dgm:pt modelId="{14124DB6-AD1F-459C-BB45-8682AD6A16D1}" type="parTrans" cxnId="{8012ACF3-C492-44B1-8E9C-0B82978261B0}">
      <dgm:prSet/>
      <dgm:spPr/>
      <dgm:t>
        <a:bodyPr/>
        <a:lstStyle/>
        <a:p>
          <a:endParaRPr lang="en-GB"/>
        </a:p>
      </dgm:t>
    </dgm:pt>
    <dgm:pt modelId="{060AFA3B-582F-4857-A541-E03C39FFE707}" type="sibTrans" cxnId="{8012ACF3-C492-44B1-8E9C-0B82978261B0}">
      <dgm:prSet/>
      <dgm:spPr/>
      <dgm:t>
        <a:bodyPr/>
        <a:lstStyle/>
        <a:p>
          <a:endParaRPr lang="en-GB"/>
        </a:p>
      </dgm:t>
    </dgm:pt>
    <dgm:pt modelId="{09669A97-C6F2-4107-A96F-2B177E1A72A1}" type="pres">
      <dgm:prSet presAssocID="{5219C2CA-E2F1-4E65-B1CF-20983C807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9B9194-BABF-4F3F-832F-18CB702DA5E5}" type="pres">
      <dgm:prSet presAssocID="{620BA2A5-4847-4E29-8691-411A2F4AA9DA}" presName="linNode" presStyleCnt="0"/>
      <dgm:spPr/>
    </dgm:pt>
    <dgm:pt modelId="{728FAD60-6528-4C4F-9E46-5BC4802FA795}" type="pres">
      <dgm:prSet presAssocID="{620BA2A5-4847-4E29-8691-411A2F4AA9DA}" presName="parentText" presStyleLbl="node1" presStyleIdx="0" presStyleCnt="6" custScaleX="116675" custScaleY="255108" custLinFactNeighborX="-70732" custLinFactNeighborY="96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DBC196-FD8F-4235-A3B1-A7566D31989A}" type="pres">
      <dgm:prSet presAssocID="{2CCADDDA-3BB6-44FB-A47B-20BEAD3B1E07}" presName="sp" presStyleCnt="0"/>
      <dgm:spPr/>
    </dgm:pt>
    <dgm:pt modelId="{C9EBCAD4-0954-4740-87C3-459434AB2E6D}" type="pres">
      <dgm:prSet presAssocID="{DB03ECC5-7C3D-4974-B097-452397BB15D5}" presName="linNode" presStyleCnt="0"/>
      <dgm:spPr/>
    </dgm:pt>
    <dgm:pt modelId="{39FD8EBD-51B9-4DE0-B7E7-09B992D5643E}" type="pres">
      <dgm:prSet presAssocID="{DB03ECC5-7C3D-4974-B097-452397BB15D5}" presName="parentText" presStyleLbl="node1" presStyleIdx="1" presStyleCnt="6" custScaleX="115919" custScaleY="216713" custLinFactNeighborX="-70594" custLinFactNeighborY="5326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A01FE5-44B3-411B-AB78-303EF884AA9A}" type="pres">
      <dgm:prSet presAssocID="{74534E14-ED59-409D-885B-B5A166EBF65F}" presName="sp" presStyleCnt="0"/>
      <dgm:spPr/>
    </dgm:pt>
    <dgm:pt modelId="{C3A34BD2-7281-4E74-A5FD-10B9D3AFE08A}" type="pres">
      <dgm:prSet presAssocID="{C1F69E6D-AF97-421E-B231-C542BEFCD46F}" presName="linNode" presStyleCnt="0"/>
      <dgm:spPr/>
    </dgm:pt>
    <dgm:pt modelId="{3095C3FE-CE80-48D5-A0F3-95F941D7D18E}" type="pres">
      <dgm:prSet presAssocID="{C1F69E6D-AF97-421E-B231-C542BEFCD46F}" presName="parentText" presStyleLbl="node1" presStyleIdx="2" presStyleCnt="6" custScaleX="116644" custScaleY="295493" custLinFactY="9934" custLinFactNeighborX="-7139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A46591-6AD9-4062-BBCE-C31BEDE66B6B}" type="pres">
      <dgm:prSet presAssocID="{A5F9D6BF-E0BD-4E59-B44E-650006A9E3BC}" presName="sp" presStyleCnt="0"/>
      <dgm:spPr/>
    </dgm:pt>
    <dgm:pt modelId="{56399248-DA94-4E5D-BE09-47B82D33E404}" type="pres">
      <dgm:prSet presAssocID="{37CCEE24-69C6-4D8A-B481-06C5E89ECE48}" presName="linNode" presStyleCnt="0"/>
      <dgm:spPr/>
    </dgm:pt>
    <dgm:pt modelId="{2FFD6F74-8EF9-4624-A699-50C524AE4C40}" type="pres">
      <dgm:prSet presAssocID="{37CCEE24-69C6-4D8A-B481-06C5E89ECE48}" presName="parentText" presStyleLbl="node1" presStyleIdx="3" presStyleCnt="6" custScaleX="123989" custScaleY="255403" custLinFactY="-372636" custLinFactNeighborX="52806" custLinFactNeighborY="-4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1B4BE5-141A-497A-AC81-6A585D32A0D4}" type="pres">
      <dgm:prSet presAssocID="{907D578B-85E9-44F3-88A9-B35C4E59BA25}" presName="sp" presStyleCnt="0"/>
      <dgm:spPr/>
    </dgm:pt>
    <dgm:pt modelId="{ABDD40FB-A08F-42E1-BDCC-33A0DE26C738}" type="pres">
      <dgm:prSet presAssocID="{76DEF6ED-8265-4694-A547-0FB1B6807B24}" presName="linNode" presStyleCnt="0"/>
      <dgm:spPr/>
    </dgm:pt>
    <dgm:pt modelId="{59CEF55A-984D-487D-9A4B-D7018D87D8D1}" type="pres">
      <dgm:prSet presAssocID="{76DEF6ED-8265-4694-A547-0FB1B6807B24}" presName="parentText" presStyleLbl="node1" presStyleIdx="4" presStyleCnt="6" custScaleX="123867" custScaleY="305389" custLinFactY="-336666" custLinFactNeighborX="53552" custLinFactNeighborY="-4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0AEA8-A279-4F98-94AB-CE6B327C628D}" type="pres">
      <dgm:prSet presAssocID="{EE99C2FE-F620-4C1A-8AB9-F792DBD5FF23}" presName="sp" presStyleCnt="0"/>
      <dgm:spPr/>
    </dgm:pt>
    <dgm:pt modelId="{CDB5737E-AE8F-4223-80B7-F1E8FD46F9AF}" type="pres">
      <dgm:prSet presAssocID="{256EA562-3563-4C06-8DD2-DDC32DFE3014}" presName="linNode" presStyleCnt="0"/>
      <dgm:spPr/>
    </dgm:pt>
    <dgm:pt modelId="{28300CF1-7BD6-4C57-BF52-DA36DF4A2597}" type="pres">
      <dgm:prSet presAssocID="{256EA562-3563-4C06-8DD2-DDC32DFE3014}" presName="parentText" presStyleLbl="node1" presStyleIdx="5" presStyleCnt="6" custScaleX="124972" custScaleY="236826" custLinFactY="-310736" custLinFactNeighborX="52754" custLinFactNeighborY="-4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BAEE45-0532-40DC-A55E-8BD874D32F38}" srcId="{5219C2CA-E2F1-4E65-B1CF-20983C807AEA}" destId="{C1F69E6D-AF97-421E-B231-C542BEFCD46F}" srcOrd="2" destOrd="0" parTransId="{4CD60354-577A-4339-9E95-EABBA74E438E}" sibTransId="{A5F9D6BF-E0BD-4E59-B44E-650006A9E3BC}"/>
    <dgm:cxn modelId="{C90B7754-65DB-41F0-8D07-65B4935BB1F3}" srcId="{5219C2CA-E2F1-4E65-B1CF-20983C807AEA}" destId="{DB03ECC5-7C3D-4974-B097-452397BB15D5}" srcOrd="1" destOrd="0" parTransId="{49E8EA04-5DE0-4F2E-8E5C-6E2163B0E0B2}" sibTransId="{74534E14-ED59-409D-885B-B5A166EBF65F}"/>
    <dgm:cxn modelId="{06745590-70DC-4F25-8660-F06069941CEF}" type="presOf" srcId="{DB03ECC5-7C3D-4974-B097-452397BB15D5}" destId="{39FD8EBD-51B9-4DE0-B7E7-09B992D5643E}" srcOrd="0" destOrd="0" presId="urn:microsoft.com/office/officeart/2005/8/layout/vList5"/>
    <dgm:cxn modelId="{442FAFC2-F551-4A66-B187-7DA749FABFA2}" srcId="{5219C2CA-E2F1-4E65-B1CF-20983C807AEA}" destId="{620BA2A5-4847-4E29-8691-411A2F4AA9DA}" srcOrd="0" destOrd="0" parTransId="{E34D35A7-CD71-4E08-8DB6-CD2AEA8015F2}" sibTransId="{2CCADDDA-3BB6-44FB-A47B-20BEAD3B1E07}"/>
    <dgm:cxn modelId="{AA56482F-46E9-44DF-9BDF-BA0581FC375F}" type="presOf" srcId="{37CCEE24-69C6-4D8A-B481-06C5E89ECE48}" destId="{2FFD6F74-8EF9-4624-A699-50C524AE4C40}" srcOrd="0" destOrd="0" presId="urn:microsoft.com/office/officeart/2005/8/layout/vList5"/>
    <dgm:cxn modelId="{D391D981-7A36-4AD4-9283-A646137EF5AA}" type="presOf" srcId="{620BA2A5-4847-4E29-8691-411A2F4AA9DA}" destId="{728FAD60-6528-4C4F-9E46-5BC4802FA795}" srcOrd="0" destOrd="0" presId="urn:microsoft.com/office/officeart/2005/8/layout/vList5"/>
    <dgm:cxn modelId="{2275DF86-2902-45BD-9BD2-1DA7FC92458A}" srcId="{5219C2CA-E2F1-4E65-B1CF-20983C807AEA}" destId="{37CCEE24-69C6-4D8A-B481-06C5E89ECE48}" srcOrd="3" destOrd="0" parTransId="{92E34C6F-0DDF-4D59-8EEA-87CD17D89DE2}" sibTransId="{907D578B-85E9-44F3-88A9-B35C4E59BA25}"/>
    <dgm:cxn modelId="{0AE4AA55-A545-478D-BA49-CB65FDBC1FA3}" srcId="{5219C2CA-E2F1-4E65-B1CF-20983C807AEA}" destId="{76DEF6ED-8265-4694-A547-0FB1B6807B24}" srcOrd="4" destOrd="0" parTransId="{3589ADB7-79FA-4C53-9C5F-5D82A34F784E}" sibTransId="{EE99C2FE-F620-4C1A-8AB9-F792DBD5FF23}"/>
    <dgm:cxn modelId="{CE6D809C-5E20-4B4C-AB0D-5D7A6C49E4A2}" type="presOf" srcId="{C1F69E6D-AF97-421E-B231-C542BEFCD46F}" destId="{3095C3FE-CE80-48D5-A0F3-95F941D7D18E}" srcOrd="0" destOrd="0" presId="urn:microsoft.com/office/officeart/2005/8/layout/vList5"/>
    <dgm:cxn modelId="{8012ACF3-C492-44B1-8E9C-0B82978261B0}" srcId="{5219C2CA-E2F1-4E65-B1CF-20983C807AEA}" destId="{256EA562-3563-4C06-8DD2-DDC32DFE3014}" srcOrd="5" destOrd="0" parTransId="{14124DB6-AD1F-459C-BB45-8682AD6A16D1}" sibTransId="{060AFA3B-582F-4857-A541-E03C39FFE707}"/>
    <dgm:cxn modelId="{F37B0E85-E707-4AD1-B46D-5B6E780013F1}" type="presOf" srcId="{76DEF6ED-8265-4694-A547-0FB1B6807B24}" destId="{59CEF55A-984D-487D-9A4B-D7018D87D8D1}" srcOrd="0" destOrd="0" presId="urn:microsoft.com/office/officeart/2005/8/layout/vList5"/>
    <dgm:cxn modelId="{A36ED858-CD37-4C48-993F-A9C81A8B7B91}" type="presOf" srcId="{256EA562-3563-4C06-8DD2-DDC32DFE3014}" destId="{28300CF1-7BD6-4C57-BF52-DA36DF4A2597}" srcOrd="0" destOrd="0" presId="urn:microsoft.com/office/officeart/2005/8/layout/vList5"/>
    <dgm:cxn modelId="{1188DC47-AD7C-4C14-89AA-5E9022BFEAC6}" type="presOf" srcId="{5219C2CA-E2F1-4E65-B1CF-20983C807AEA}" destId="{09669A97-C6F2-4107-A96F-2B177E1A72A1}" srcOrd="0" destOrd="0" presId="urn:microsoft.com/office/officeart/2005/8/layout/vList5"/>
    <dgm:cxn modelId="{9D7D0684-3C76-487F-A0ED-2BB22886BF20}" type="presParOf" srcId="{09669A97-C6F2-4107-A96F-2B177E1A72A1}" destId="{1C9B9194-BABF-4F3F-832F-18CB702DA5E5}" srcOrd="0" destOrd="0" presId="urn:microsoft.com/office/officeart/2005/8/layout/vList5"/>
    <dgm:cxn modelId="{2F5E276F-69CD-44DA-913A-61721C125CF5}" type="presParOf" srcId="{1C9B9194-BABF-4F3F-832F-18CB702DA5E5}" destId="{728FAD60-6528-4C4F-9E46-5BC4802FA795}" srcOrd="0" destOrd="0" presId="urn:microsoft.com/office/officeart/2005/8/layout/vList5"/>
    <dgm:cxn modelId="{9D889B33-4ED0-4CA7-85FD-6445C183DBE1}" type="presParOf" srcId="{09669A97-C6F2-4107-A96F-2B177E1A72A1}" destId="{59DBC196-FD8F-4235-A3B1-A7566D31989A}" srcOrd="1" destOrd="0" presId="urn:microsoft.com/office/officeart/2005/8/layout/vList5"/>
    <dgm:cxn modelId="{9F8B64C3-5769-4180-9755-7B2A6895F26C}" type="presParOf" srcId="{09669A97-C6F2-4107-A96F-2B177E1A72A1}" destId="{C9EBCAD4-0954-4740-87C3-459434AB2E6D}" srcOrd="2" destOrd="0" presId="urn:microsoft.com/office/officeart/2005/8/layout/vList5"/>
    <dgm:cxn modelId="{74001E2B-3504-40AF-8CDB-9D12F9CE117D}" type="presParOf" srcId="{C9EBCAD4-0954-4740-87C3-459434AB2E6D}" destId="{39FD8EBD-51B9-4DE0-B7E7-09B992D5643E}" srcOrd="0" destOrd="0" presId="urn:microsoft.com/office/officeart/2005/8/layout/vList5"/>
    <dgm:cxn modelId="{DD3A3769-63BA-4CED-A973-2ACBEDD65B31}" type="presParOf" srcId="{09669A97-C6F2-4107-A96F-2B177E1A72A1}" destId="{06A01FE5-44B3-411B-AB78-303EF884AA9A}" srcOrd="3" destOrd="0" presId="urn:microsoft.com/office/officeart/2005/8/layout/vList5"/>
    <dgm:cxn modelId="{EF690895-32C1-4FBA-9A1B-7A59D389C1A7}" type="presParOf" srcId="{09669A97-C6F2-4107-A96F-2B177E1A72A1}" destId="{C3A34BD2-7281-4E74-A5FD-10B9D3AFE08A}" srcOrd="4" destOrd="0" presId="urn:microsoft.com/office/officeart/2005/8/layout/vList5"/>
    <dgm:cxn modelId="{91ABFAB9-EF91-4A40-AE87-704D3F225481}" type="presParOf" srcId="{C3A34BD2-7281-4E74-A5FD-10B9D3AFE08A}" destId="{3095C3FE-CE80-48D5-A0F3-95F941D7D18E}" srcOrd="0" destOrd="0" presId="urn:microsoft.com/office/officeart/2005/8/layout/vList5"/>
    <dgm:cxn modelId="{E20249A5-011F-48AD-ACA9-01DB5FD786B9}" type="presParOf" srcId="{09669A97-C6F2-4107-A96F-2B177E1A72A1}" destId="{93A46591-6AD9-4062-BBCE-C31BEDE66B6B}" srcOrd="5" destOrd="0" presId="urn:microsoft.com/office/officeart/2005/8/layout/vList5"/>
    <dgm:cxn modelId="{0986BFCA-1BA8-4624-B2A2-2FB3F59AA23E}" type="presParOf" srcId="{09669A97-C6F2-4107-A96F-2B177E1A72A1}" destId="{56399248-DA94-4E5D-BE09-47B82D33E404}" srcOrd="6" destOrd="0" presId="urn:microsoft.com/office/officeart/2005/8/layout/vList5"/>
    <dgm:cxn modelId="{971AAF36-605F-490D-9A35-5885221CA904}" type="presParOf" srcId="{56399248-DA94-4E5D-BE09-47B82D33E404}" destId="{2FFD6F74-8EF9-4624-A699-50C524AE4C40}" srcOrd="0" destOrd="0" presId="urn:microsoft.com/office/officeart/2005/8/layout/vList5"/>
    <dgm:cxn modelId="{C9042D17-1D87-4E3F-A170-BFF909D04438}" type="presParOf" srcId="{09669A97-C6F2-4107-A96F-2B177E1A72A1}" destId="{F51B4BE5-141A-497A-AC81-6A585D32A0D4}" srcOrd="7" destOrd="0" presId="urn:microsoft.com/office/officeart/2005/8/layout/vList5"/>
    <dgm:cxn modelId="{2210F4FF-5190-4F0E-8A33-33D7FE24E246}" type="presParOf" srcId="{09669A97-C6F2-4107-A96F-2B177E1A72A1}" destId="{ABDD40FB-A08F-42E1-BDCC-33A0DE26C738}" srcOrd="8" destOrd="0" presId="urn:microsoft.com/office/officeart/2005/8/layout/vList5"/>
    <dgm:cxn modelId="{F22FF744-9B77-4C62-8758-D1295856B650}" type="presParOf" srcId="{ABDD40FB-A08F-42E1-BDCC-33A0DE26C738}" destId="{59CEF55A-984D-487D-9A4B-D7018D87D8D1}" srcOrd="0" destOrd="0" presId="urn:microsoft.com/office/officeart/2005/8/layout/vList5"/>
    <dgm:cxn modelId="{DF766426-CFF5-4F9A-AC53-0400DA99654D}" type="presParOf" srcId="{09669A97-C6F2-4107-A96F-2B177E1A72A1}" destId="{8160AEA8-A279-4F98-94AB-CE6B327C628D}" srcOrd="9" destOrd="0" presId="urn:microsoft.com/office/officeart/2005/8/layout/vList5"/>
    <dgm:cxn modelId="{6ECAF9C0-1128-4134-80B9-3DECF3DC6DF4}" type="presParOf" srcId="{09669A97-C6F2-4107-A96F-2B177E1A72A1}" destId="{CDB5737E-AE8F-4223-80B7-F1E8FD46F9AF}" srcOrd="10" destOrd="0" presId="urn:microsoft.com/office/officeart/2005/8/layout/vList5"/>
    <dgm:cxn modelId="{F31A77D6-7ADA-461A-BF0E-EE97730F99AB}" type="presParOf" srcId="{CDB5737E-AE8F-4223-80B7-F1E8FD46F9AF}" destId="{28300CF1-7BD6-4C57-BF52-DA36DF4A259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48A34-04E4-4F23-ADF1-AE93AE26C7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AD8ACDA-B880-48AF-BC3A-F665066413DD}">
      <dgm:prSet/>
      <dgm:spPr/>
      <dgm:t>
        <a:bodyPr/>
        <a:lstStyle/>
        <a:p>
          <a:pPr rtl="0"/>
          <a:r>
            <a:rPr lang="en-GB" b="1" dirty="0" smtClean="0"/>
            <a:t>Focus on business issues and outcomes</a:t>
          </a:r>
          <a:endParaRPr lang="en-GB" b="1" dirty="0"/>
        </a:p>
      </dgm:t>
    </dgm:pt>
    <dgm:pt modelId="{B7CCAB46-AAE8-48D2-98AF-BD437041FBE2}" type="parTrans" cxnId="{C5953792-ED3D-47FB-BB7F-83F939AE29D9}">
      <dgm:prSet/>
      <dgm:spPr/>
      <dgm:t>
        <a:bodyPr/>
        <a:lstStyle/>
        <a:p>
          <a:endParaRPr lang="en-GB"/>
        </a:p>
      </dgm:t>
    </dgm:pt>
    <dgm:pt modelId="{7E053FA7-0FB6-4052-AA44-B01303109049}" type="sibTrans" cxnId="{C5953792-ED3D-47FB-BB7F-83F939AE29D9}">
      <dgm:prSet/>
      <dgm:spPr/>
      <dgm:t>
        <a:bodyPr/>
        <a:lstStyle/>
        <a:p>
          <a:endParaRPr lang="en-GB"/>
        </a:p>
      </dgm:t>
    </dgm:pt>
    <dgm:pt modelId="{423B939A-B29C-4DD7-ADEB-9B957C0604B0}">
      <dgm:prSet/>
      <dgm:spPr/>
      <dgm:t>
        <a:bodyPr/>
        <a:lstStyle/>
        <a:p>
          <a:pPr rtl="0"/>
          <a:r>
            <a:rPr lang="en-GB" b="1" dirty="0" smtClean="0"/>
            <a:t>Insight without action is just information</a:t>
          </a:r>
          <a:endParaRPr lang="en-GB" b="1" dirty="0"/>
        </a:p>
      </dgm:t>
    </dgm:pt>
    <dgm:pt modelId="{5F20ECB2-9AC8-47FD-91F5-BBB6270CF255}" type="parTrans" cxnId="{59051AFE-ECC0-4AFD-8C2A-C46B51088927}">
      <dgm:prSet/>
      <dgm:spPr/>
      <dgm:t>
        <a:bodyPr/>
        <a:lstStyle/>
        <a:p>
          <a:endParaRPr lang="en-GB"/>
        </a:p>
      </dgm:t>
    </dgm:pt>
    <dgm:pt modelId="{CCE26B8A-6C88-4CF1-A44A-0E0F36929117}" type="sibTrans" cxnId="{59051AFE-ECC0-4AFD-8C2A-C46B51088927}">
      <dgm:prSet/>
      <dgm:spPr/>
      <dgm:t>
        <a:bodyPr/>
        <a:lstStyle/>
        <a:p>
          <a:endParaRPr lang="en-GB"/>
        </a:p>
      </dgm:t>
    </dgm:pt>
    <dgm:pt modelId="{41CD7C65-EB02-4394-809F-C9E71DCD6B7C}">
      <dgm:prSet/>
      <dgm:spPr/>
      <dgm:t>
        <a:bodyPr/>
        <a:lstStyle/>
        <a:p>
          <a:pPr rtl="0"/>
          <a:r>
            <a:rPr lang="en-GB" b="1" dirty="0" smtClean="0"/>
            <a:t>Incremental improvements</a:t>
          </a:r>
          <a:endParaRPr lang="en-GB" b="1" dirty="0"/>
        </a:p>
      </dgm:t>
    </dgm:pt>
    <dgm:pt modelId="{23EC689E-A9E7-4896-8397-17AD0619A9C6}" type="parTrans" cxnId="{9127EA25-2447-4AF1-A48C-979EF0226493}">
      <dgm:prSet/>
      <dgm:spPr/>
      <dgm:t>
        <a:bodyPr/>
        <a:lstStyle/>
        <a:p>
          <a:endParaRPr lang="en-GB"/>
        </a:p>
      </dgm:t>
    </dgm:pt>
    <dgm:pt modelId="{8AFE9714-D954-4048-92A0-26CC4436122C}" type="sibTrans" cxnId="{9127EA25-2447-4AF1-A48C-979EF0226493}">
      <dgm:prSet/>
      <dgm:spPr/>
      <dgm:t>
        <a:bodyPr/>
        <a:lstStyle/>
        <a:p>
          <a:endParaRPr lang="en-GB"/>
        </a:p>
      </dgm:t>
    </dgm:pt>
    <dgm:pt modelId="{557926B0-AEE4-4426-95A7-F6BEE49C4279}">
      <dgm:prSet/>
      <dgm:spPr/>
      <dgm:t>
        <a:bodyPr/>
        <a:lstStyle/>
        <a:p>
          <a:pPr rtl="0"/>
          <a:r>
            <a:rPr lang="en-GB" b="1" dirty="0" smtClean="0"/>
            <a:t>Maintain momentum and deliver results</a:t>
          </a:r>
          <a:endParaRPr lang="en-GB" b="1" dirty="0"/>
        </a:p>
      </dgm:t>
    </dgm:pt>
    <dgm:pt modelId="{09D39FC3-BC34-43F1-B589-B64D3928C063}" type="parTrans" cxnId="{D46E3F46-A9FC-4479-877F-EA9A95706C13}">
      <dgm:prSet/>
      <dgm:spPr/>
      <dgm:t>
        <a:bodyPr/>
        <a:lstStyle/>
        <a:p>
          <a:endParaRPr lang="en-GB"/>
        </a:p>
      </dgm:t>
    </dgm:pt>
    <dgm:pt modelId="{BE73BED9-5AAE-4B0E-BC0F-5F6C19A2AADA}" type="sibTrans" cxnId="{D46E3F46-A9FC-4479-877F-EA9A95706C13}">
      <dgm:prSet/>
      <dgm:spPr/>
      <dgm:t>
        <a:bodyPr/>
        <a:lstStyle/>
        <a:p>
          <a:endParaRPr lang="en-GB"/>
        </a:p>
      </dgm:t>
    </dgm:pt>
    <dgm:pt modelId="{578CBB4A-881D-4854-8D3A-F5AE99D43E89}">
      <dgm:prSet/>
      <dgm:spPr/>
      <dgm:t>
        <a:bodyPr/>
        <a:lstStyle/>
        <a:p>
          <a:pPr rtl="0"/>
          <a:r>
            <a:rPr lang="en-GB" b="1" dirty="0" smtClean="0"/>
            <a:t>Just</a:t>
          </a:r>
          <a:r>
            <a:rPr lang="en-GB" dirty="0" smtClean="0"/>
            <a:t> </a:t>
          </a:r>
          <a:r>
            <a:rPr lang="en-GB" b="1" dirty="0" smtClean="0"/>
            <a:t>Do It - start with a pilot, then expand</a:t>
          </a:r>
          <a:endParaRPr lang="en-GB" b="1" dirty="0"/>
        </a:p>
      </dgm:t>
    </dgm:pt>
    <dgm:pt modelId="{707EAD58-9EE6-4581-8EF2-808441E8256D}" type="parTrans" cxnId="{78666408-9891-4BFB-9C62-1C55EEF4822F}">
      <dgm:prSet/>
      <dgm:spPr/>
      <dgm:t>
        <a:bodyPr/>
        <a:lstStyle/>
        <a:p>
          <a:endParaRPr lang="en-GB"/>
        </a:p>
      </dgm:t>
    </dgm:pt>
    <dgm:pt modelId="{EC66E0C7-CB44-4D85-9D94-629F1626A2A6}" type="sibTrans" cxnId="{78666408-9891-4BFB-9C62-1C55EEF4822F}">
      <dgm:prSet/>
      <dgm:spPr/>
      <dgm:t>
        <a:bodyPr/>
        <a:lstStyle/>
        <a:p>
          <a:endParaRPr lang="en-GB"/>
        </a:p>
      </dgm:t>
    </dgm:pt>
    <dgm:pt modelId="{78DD2923-D1EC-43FF-B102-FEA96683E105}" type="pres">
      <dgm:prSet presAssocID="{8CE48A34-04E4-4F23-ADF1-AE93AE26C7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CD1FF6-EC21-4A5E-A5E8-B04C53C9BD78}" type="pres">
      <dgm:prSet presAssocID="{8CE48A34-04E4-4F23-ADF1-AE93AE26C7C1}" presName="arrow" presStyleLbl="bgShp" presStyleIdx="0" presStyleCnt="1"/>
      <dgm:spPr/>
    </dgm:pt>
    <dgm:pt modelId="{AA843441-0CB4-44E0-9E59-07531B18E31A}" type="pres">
      <dgm:prSet presAssocID="{8CE48A34-04E4-4F23-ADF1-AE93AE26C7C1}" presName="linearProcess" presStyleCnt="0"/>
      <dgm:spPr/>
    </dgm:pt>
    <dgm:pt modelId="{AA08EEE1-C502-4231-B057-0C7A0C87D411}" type="pres">
      <dgm:prSet presAssocID="{3AD8ACDA-B880-48AF-BC3A-F665066413DD}" presName="textNode" presStyleLbl="node1" presStyleIdx="0" presStyleCnt="5" custLinFactNeighborX="-4573" custLinFactNeighborY="5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04380-1CAF-463A-9DCA-3523F741A087}" type="pres">
      <dgm:prSet presAssocID="{7E053FA7-0FB6-4052-AA44-B01303109049}" presName="sibTrans" presStyleCnt="0"/>
      <dgm:spPr/>
    </dgm:pt>
    <dgm:pt modelId="{4556D83B-3963-417F-BBE0-8E0FDD4F5A20}" type="pres">
      <dgm:prSet presAssocID="{423B939A-B29C-4DD7-ADEB-9B957C0604B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64958E-4459-40AF-AD48-EFD1A1ADCB18}" type="pres">
      <dgm:prSet presAssocID="{CCE26B8A-6C88-4CF1-A44A-0E0F36929117}" presName="sibTrans" presStyleCnt="0"/>
      <dgm:spPr/>
    </dgm:pt>
    <dgm:pt modelId="{CD0FF380-F577-4E53-85BE-8739F0D9A306}" type="pres">
      <dgm:prSet presAssocID="{41CD7C65-EB02-4394-809F-C9E71DCD6B7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5CDB09-FFF6-4647-97B6-263C73CB1FE0}" type="pres">
      <dgm:prSet presAssocID="{8AFE9714-D954-4048-92A0-26CC4436122C}" presName="sibTrans" presStyleCnt="0"/>
      <dgm:spPr/>
    </dgm:pt>
    <dgm:pt modelId="{52F4D413-00CF-4909-ABC1-0F2849D779D2}" type="pres">
      <dgm:prSet presAssocID="{557926B0-AEE4-4426-95A7-F6BEE49C427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D9B449-0550-4F35-B15B-FD5ED83876CA}" type="pres">
      <dgm:prSet presAssocID="{BE73BED9-5AAE-4B0E-BC0F-5F6C19A2AADA}" presName="sibTrans" presStyleCnt="0"/>
      <dgm:spPr/>
    </dgm:pt>
    <dgm:pt modelId="{32EF3C84-6B4A-4B8E-BECF-0986FE48E4DE}" type="pres">
      <dgm:prSet presAssocID="{578CBB4A-881D-4854-8D3A-F5AE99D43E8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953792-ED3D-47FB-BB7F-83F939AE29D9}" srcId="{8CE48A34-04E4-4F23-ADF1-AE93AE26C7C1}" destId="{3AD8ACDA-B880-48AF-BC3A-F665066413DD}" srcOrd="0" destOrd="0" parTransId="{B7CCAB46-AAE8-48D2-98AF-BD437041FBE2}" sibTransId="{7E053FA7-0FB6-4052-AA44-B01303109049}"/>
    <dgm:cxn modelId="{6B940DFB-C441-40D3-A99A-5C97225C3B42}" type="presOf" srcId="{578CBB4A-881D-4854-8D3A-F5AE99D43E89}" destId="{32EF3C84-6B4A-4B8E-BECF-0986FE48E4DE}" srcOrd="0" destOrd="0" presId="urn:microsoft.com/office/officeart/2005/8/layout/hProcess9"/>
    <dgm:cxn modelId="{446DDAA4-3E92-48EB-AF8B-E83E0FBE541E}" type="presOf" srcId="{8CE48A34-04E4-4F23-ADF1-AE93AE26C7C1}" destId="{78DD2923-D1EC-43FF-B102-FEA96683E105}" srcOrd="0" destOrd="0" presId="urn:microsoft.com/office/officeart/2005/8/layout/hProcess9"/>
    <dgm:cxn modelId="{196EC5FB-5EE6-4F40-B444-4BE5F504F393}" type="presOf" srcId="{3AD8ACDA-B880-48AF-BC3A-F665066413DD}" destId="{AA08EEE1-C502-4231-B057-0C7A0C87D411}" srcOrd="0" destOrd="0" presId="urn:microsoft.com/office/officeart/2005/8/layout/hProcess9"/>
    <dgm:cxn modelId="{D46E3F46-A9FC-4479-877F-EA9A95706C13}" srcId="{8CE48A34-04E4-4F23-ADF1-AE93AE26C7C1}" destId="{557926B0-AEE4-4426-95A7-F6BEE49C4279}" srcOrd="3" destOrd="0" parTransId="{09D39FC3-BC34-43F1-B589-B64D3928C063}" sibTransId="{BE73BED9-5AAE-4B0E-BC0F-5F6C19A2AADA}"/>
    <dgm:cxn modelId="{59051AFE-ECC0-4AFD-8C2A-C46B51088927}" srcId="{8CE48A34-04E4-4F23-ADF1-AE93AE26C7C1}" destId="{423B939A-B29C-4DD7-ADEB-9B957C0604B0}" srcOrd="1" destOrd="0" parTransId="{5F20ECB2-9AC8-47FD-91F5-BBB6270CF255}" sibTransId="{CCE26B8A-6C88-4CF1-A44A-0E0F36929117}"/>
    <dgm:cxn modelId="{9127EA25-2447-4AF1-A48C-979EF0226493}" srcId="{8CE48A34-04E4-4F23-ADF1-AE93AE26C7C1}" destId="{41CD7C65-EB02-4394-809F-C9E71DCD6B7C}" srcOrd="2" destOrd="0" parTransId="{23EC689E-A9E7-4896-8397-17AD0619A9C6}" sibTransId="{8AFE9714-D954-4048-92A0-26CC4436122C}"/>
    <dgm:cxn modelId="{78666408-9891-4BFB-9C62-1C55EEF4822F}" srcId="{8CE48A34-04E4-4F23-ADF1-AE93AE26C7C1}" destId="{578CBB4A-881D-4854-8D3A-F5AE99D43E89}" srcOrd="4" destOrd="0" parTransId="{707EAD58-9EE6-4581-8EF2-808441E8256D}" sibTransId="{EC66E0C7-CB44-4D85-9D94-629F1626A2A6}"/>
    <dgm:cxn modelId="{06E12822-F2FB-4EAC-A6AC-91CB9D3726B8}" type="presOf" srcId="{423B939A-B29C-4DD7-ADEB-9B957C0604B0}" destId="{4556D83B-3963-417F-BBE0-8E0FDD4F5A20}" srcOrd="0" destOrd="0" presId="urn:microsoft.com/office/officeart/2005/8/layout/hProcess9"/>
    <dgm:cxn modelId="{D1193854-0F43-4E78-BAEB-5F74A582B422}" type="presOf" srcId="{557926B0-AEE4-4426-95A7-F6BEE49C4279}" destId="{52F4D413-00CF-4909-ABC1-0F2849D779D2}" srcOrd="0" destOrd="0" presId="urn:microsoft.com/office/officeart/2005/8/layout/hProcess9"/>
    <dgm:cxn modelId="{B9D84236-585E-4C58-B127-FA1F3BEAB04F}" type="presOf" srcId="{41CD7C65-EB02-4394-809F-C9E71DCD6B7C}" destId="{CD0FF380-F577-4E53-85BE-8739F0D9A306}" srcOrd="0" destOrd="0" presId="urn:microsoft.com/office/officeart/2005/8/layout/hProcess9"/>
    <dgm:cxn modelId="{75B997F9-C168-4FAF-9304-162C32A7AD2A}" type="presParOf" srcId="{78DD2923-D1EC-43FF-B102-FEA96683E105}" destId="{6DCD1FF6-EC21-4A5E-A5E8-B04C53C9BD78}" srcOrd="0" destOrd="0" presId="urn:microsoft.com/office/officeart/2005/8/layout/hProcess9"/>
    <dgm:cxn modelId="{6B66A474-F70B-4FD5-B135-44B76C45B5A8}" type="presParOf" srcId="{78DD2923-D1EC-43FF-B102-FEA96683E105}" destId="{AA843441-0CB4-44E0-9E59-07531B18E31A}" srcOrd="1" destOrd="0" presId="urn:microsoft.com/office/officeart/2005/8/layout/hProcess9"/>
    <dgm:cxn modelId="{342F9721-2C56-4C83-B19C-D9B26753F74B}" type="presParOf" srcId="{AA843441-0CB4-44E0-9E59-07531B18E31A}" destId="{AA08EEE1-C502-4231-B057-0C7A0C87D411}" srcOrd="0" destOrd="0" presId="urn:microsoft.com/office/officeart/2005/8/layout/hProcess9"/>
    <dgm:cxn modelId="{40BF4B5D-8C49-4822-9B56-E4ABC551657C}" type="presParOf" srcId="{AA843441-0CB4-44E0-9E59-07531B18E31A}" destId="{6F404380-1CAF-463A-9DCA-3523F741A087}" srcOrd="1" destOrd="0" presId="urn:microsoft.com/office/officeart/2005/8/layout/hProcess9"/>
    <dgm:cxn modelId="{AC4101A4-D5AE-451F-83B8-587CAF967520}" type="presParOf" srcId="{AA843441-0CB4-44E0-9E59-07531B18E31A}" destId="{4556D83B-3963-417F-BBE0-8E0FDD4F5A20}" srcOrd="2" destOrd="0" presId="urn:microsoft.com/office/officeart/2005/8/layout/hProcess9"/>
    <dgm:cxn modelId="{FC75953C-C36A-4C12-A112-471315A9E619}" type="presParOf" srcId="{AA843441-0CB4-44E0-9E59-07531B18E31A}" destId="{5964958E-4459-40AF-AD48-EFD1A1ADCB18}" srcOrd="3" destOrd="0" presId="urn:microsoft.com/office/officeart/2005/8/layout/hProcess9"/>
    <dgm:cxn modelId="{A055A527-79FE-43BC-B688-A3B0EA7C7F86}" type="presParOf" srcId="{AA843441-0CB4-44E0-9E59-07531B18E31A}" destId="{CD0FF380-F577-4E53-85BE-8739F0D9A306}" srcOrd="4" destOrd="0" presId="urn:microsoft.com/office/officeart/2005/8/layout/hProcess9"/>
    <dgm:cxn modelId="{BCBC7140-7E88-45A5-9559-2A961B0EED03}" type="presParOf" srcId="{AA843441-0CB4-44E0-9E59-07531B18E31A}" destId="{B85CDB09-FFF6-4647-97B6-263C73CB1FE0}" srcOrd="5" destOrd="0" presId="urn:microsoft.com/office/officeart/2005/8/layout/hProcess9"/>
    <dgm:cxn modelId="{26E7E88D-A88E-4C07-9F98-BFE46CD1B712}" type="presParOf" srcId="{AA843441-0CB4-44E0-9E59-07531B18E31A}" destId="{52F4D413-00CF-4909-ABC1-0F2849D779D2}" srcOrd="6" destOrd="0" presId="urn:microsoft.com/office/officeart/2005/8/layout/hProcess9"/>
    <dgm:cxn modelId="{B1E6A3A8-6902-4A80-8BBD-FD5FE3844D51}" type="presParOf" srcId="{AA843441-0CB4-44E0-9E59-07531B18E31A}" destId="{20D9B449-0550-4F35-B15B-FD5ED83876CA}" srcOrd="7" destOrd="0" presId="urn:microsoft.com/office/officeart/2005/8/layout/hProcess9"/>
    <dgm:cxn modelId="{37944A28-8D04-434E-B933-A4342143202B}" type="presParOf" srcId="{AA843441-0CB4-44E0-9E59-07531B18E31A}" destId="{32EF3C84-6B4A-4B8E-BECF-0986FE48E4D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13F85-E2D5-43D8-80ED-5E1005BE6568}">
      <dsp:nvSpPr>
        <dsp:cNvPr id="0" name=""/>
        <dsp:cNvSpPr/>
      </dsp:nvSpPr>
      <dsp:spPr>
        <a:xfrm>
          <a:off x="103326" y="0"/>
          <a:ext cx="3058899" cy="1222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6,500 properties circa South Oxfordshire</a:t>
          </a:r>
          <a:endParaRPr lang="en-GB" sz="2400" kern="1200" dirty="0"/>
        </a:p>
      </dsp:txBody>
      <dsp:txXfrm>
        <a:off x="162981" y="59655"/>
        <a:ext cx="2939589" cy="1102733"/>
      </dsp:txXfrm>
    </dsp:sp>
    <dsp:sp modelId="{B52E2F0B-5083-4B6C-8B8A-C3D2140F19F8}">
      <dsp:nvSpPr>
        <dsp:cNvPr id="0" name=""/>
        <dsp:cNvSpPr/>
      </dsp:nvSpPr>
      <dsp:spPr>
        <a:xfrm>
          <a:off x="103326" y="1307500"/>
          <a:ext cx="3058899" cy="1222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Developed 278 homes 15/16</a:t>
          </a:r>
          <a:endParaRPr lang="en-GB" sz="2400" kern="1200" dirty="0"/>
        </a:p>
      </dsp:txBody>
      <dsp:txXfrm>
        <a:off x="162981" y="1367155"/>
        <a:ext cx="2939589" cy="1102733"/>
      </dsp:txXfrm>
    </dsp:sp>
    <dsp:sp modelId="{92FB3AAE-D0DB-4FA0-9FD3-7FE230E343D2}">
      <dsp:nvSpPr>
        <dsp:cNvPr id="0" name=""/>
        <dsp:cNvSpPr/>
      </dsp:nvSpPr>
      <dsp:spPr>
        <a:xfrm>
          <a:off x="103326" y="2658384"/>
          <a:ext cx="3058899" cy="1222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V1 and G1</a:t>
          </a:r>
          <a:r>
            <a:rPr lang="en-GB" sz="2400" kern="1200" dirty="0" smtClean="0"/>
            <a:t> </a:t>
          </a:r>
          <a:endParaRPr lang="en-GB" sz="2400" kern="1200" dirty="0"/>
        </a:p>
      </dsp:txBody>
      <dsp:txXfrm>
        <a:off x="162981" y="2718039"/>
        <a:ext cx="2939589" cy="1102733"/>
      </dsp:txXfrm>
    </dsp:sp>
    <dsp:sp modelId="{891DFA5A-5042-44A1-8156-016139BA7F54}">
      <dsp:nvSpPr>
        <dsp:cNvPr id="0" name=""/>
        <dsp:cNvSpPr/>
      </dsp:nvSpPr>
      <dsp:spPr>
        <a:xfrm>
          <a:off x="103326" y="3854520"/>
          <a:ext cx="3058899" cy="1222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Co–regulation USP</a:t>
          </a:r>
          <a:endParaRPr lang="en-GB" sz="2400" kern="1200" dirty="0"/>
        </a:p>
      </dsp:txBody>
      <dsp:txXfrm>
        <a:off x="162981" y="3914175"/>
        <a:ext cx="2939589" cy="1102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E8456-4AD8-4F75-9070-92EBCA7482F7}">
      <dsp:nvSpPr>
        <dsp:cNvPr id="0" name=""/>
        <dsp:cNvSpPr/>
      </dsp:nvSpPr>
      <dsp:spPr>
        <a:xfrm>
          <a:off x="152353" y="0"/>
          <a:ext cx="3242952" cy="1150821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 </a:t>
          </a:r>
          <a:r>
            <a:rPr lang="en-GB" sz="2800" b="1" kern="1200" dirty="0" smtClean="0"/>
            <a:t>speech</a:t>
          </a:r>
          <a:r>
            <a:rPr lang="en-GB" sz="2000" b="1" kern="1200" dirty="0" smtClean="0"/>
            <a:t> </a:t>
          </a:r>
          <a:r>
            <a:rPr lang="en-GB" sz="2800" b="1" kern="1200" dirty="0" smtClean="0"/>
            <a:t>engine </a:t>
          </a:r>
          <a:r>
            <a:rPr lang="en-GB" sz="2800" kern="1200" dirty="0" smtClean="0"/>
            <a:t>converting 35,000 calls into data</a:t>
          </a:r>
          <a:endParaRPr lang="en-GB" sz="2800" kern="1200" dirty="0"/>
        </a:p>
      </dsp:txBody>
      <dsp:txXfrm>
        <a:off x="208531" y="56178"/>
        <a:ext cx="3130596" cy="1038465"/>
      </dsp:txXfrm>
    </dsp:sp>
    <dsp:sp modelId="{95B9345D-2949-4A59-8D97-23E7A9A0F6D7}">
      <dsp:nvSpPr>
        <dsp:cNvPr id="0" name=""/>
        <dsp:cNvSpPr/>
      </dsp:nvSpPr>
      <dsp:spPr>
        <a:xfrm>
          <a:off x="184230" y="1302021"/>
          <a:ext cx="3248162" cy="1278218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Indexing</a:t>
          </a:r>
          <a:r>
            <a:rPr lang="en-GB" sz="2800" kern="1200" dirty="0" smtClean="0"/>
            <a:t> – to make the speech searchable</a:t>
          </a:r>
          <a:endParaRPr lang="en-GB" sz="2800" kern="1200" dirty="0"/>
        </a:p>
      </dsp:txBody>
      <dsp:txXfrm>
        <a:off x="246627" y="1364418"/>
        <a:ext cx="3123368" cy="1153424"/>
      </dsp:txXfrm>
    </dsp:sp>
    <dsp:sp modelId="{602A6AC8-3245-49E5-AC38-964675CF573C}">
      <dsp:nvSpPr>
        <dsp:cNvPr id="0" name=""/>
        <dsp:cNvSpPr/>
      </dsp:nvSpPr>
      <dsp:spPr>
        <a:xfrm rot="5400000">
          <a:off x="5251411" y="-32972"/>
          <a:ext cx="2064013" cy="38923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Real time tenant insight and feedback 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Searches thousands of calls in seconds by key phrases, timings, call duration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Tracks trends and performance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Moves problems upstream</a:t>
          </a:r>
          <a:endParaRPr lang="en-GB" sz="1700" kern="1200" dirty="0"/>
        </a:p>
      </dsp:txBody>
      <dsp:txXfrm rot="-5400000">
        <a:off x="4337236" y="981961"/>
        <a:ext cx="3791607" cy="1862499"/>
      </dsp:txXfrm>
    </dsp:sp>
    <dsp:sp modelId="{7E637740-89E8-447B-AD1A-7CC3B9054817}">
      <dsp:nvSpPr>
        <dsp:cNvPr id="0" name=""/>
        <dsp:cNvSpPr/>
      </dsp:nvSpPr>
      <dsp:spPr>
        <a:xfrm>
          <a:off x="192504" y="2761097"/>
          <a:ext cx="3263878" cy="170339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Query and search </a:t>
          </a:r>
          <a:r>
            <a:rPr lang="en-GB" sz="2800" kern="1200" dirty="0" smtClean="0"/>
            <a:t>any issue, any time – appts, lettings, ASB, welfare reform </a:t>
          </a:r>
          <a:endParaRPr lang="en-GB" sz="2800" kern="1200" dirty="0"/>
        </a:p>
      </dsp:txBody>
      <dsp:txXfrm>
        <a:off x="275657" y="2844250"/>
        <a:ext cx="3097572" cy="1537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7982C-ACFD-4361-941B-40CCFBDD9063}">
      <dsp:nvSpPr>
        <dsp:cNvPr id="0" name=""/>
        <dsp:cNvSpPr/>
      </dsp:nvSpPr>
      <dsp:spPr>
        <a:xfrm>
          <a:off x="615668" y="0"/>
          <a:ext cx="6977575" cy="50405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FE53B-C1E8-455A-B66C-C97DFA9E4C77}">
      <dsp:nvSpPr>
        <dsp:cNvPr id="0" name=""/>
        <dsp:cNvSpPr/>
      </dsp:nvSpPr>
      <dsp:spPr>
        <a:xfrm>
          <a:off x="3607" y="1512168"/>
          <a:ext cx="1577249" cy="201622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Calls loaded overnight</a:t>
          </a:r>
          <a:endParaRPr lang="en-GB" sz="2100" kern="1200" dirty="0"/>
        </a:p>
      </dsp:txBody>
      <dsp:txXfrm>
        <a:off x="80602" y="1589163"/>
        <a:ext cx="1423259" cy="1862234"/>
      </dsp:txXfrm>
    </dsp:sp>
    <dsp:sp modelId="{76826C2E-0415-42C6-A481-9C733F752755}">
      <dsp:nvSpPr>
        <dsp:cNvPr id="0" name=""/>
        <dsp:cNvSpPr/>
      </dsp:nvSpPr>
      <dsp:spPr>
        <a:xfrm>
          <a:off x="1659719" y="1512168"/>
          <a:ext cx="1577249" cy="201622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Searches – new or pre-set with customer phrase</a:t>
          </a:r>
          <a:endParaRPr lang="en-GB" sz="2100" kern="1200" dirty="0"/>
        </a:p>
      </dsp:txBody>
      <dsp:txXfrm>
        <a:off x="1736714" y="1589163"/>
        <a:ext cx="1423259" cy="1862234"/>
      </dsp:txXfrm>
    </dsp:sp>
    <dsp:sp modelId="{366414BF-0BEA-4187-A45B-6F7987497C36}">
      <dsp:nvSpPr>
        <dsp:cNvPr id="0" name=""/>
        <dsp:cNvSpPr/>
      </dsp:nvSpPr>
      <dsp:spPr>
        <a:xfrm>
          <a:off x="3315831" y="1512168"/>
          <a:ext cx="1577249" cy="201622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Pinpoint phrase </a:t>
          </a:r>
          <a:r>
            <a:rPr lang="en-GB" sz="2100" i="1" kern="1200" dirty="0" smtClean="0"/>
            <a:t>within</a:t>
          </a:r>
          <a:r>
            <a:rPr lang="en-GB" sz="2100" kern="1200" dirty="0" smtClean="0"/>
            <a:t> a longer call</a:t>
          </a:r>
          <a:endParaRPr lang="en-GB" sz="2100" kern="1200" dirty="0"/>
        </a:p>
      </dsp:txBody>
      <dsp:txXfrm>
        <a:off x="3392826" y="1589163"/>
        <a:ext cx="1423259" cy="1862234"/>
      </dsp:txXfrm>
    </dsp:sp>
    <dsp:sp modelId="{6537495B-2DC2-449A-823A-711A2E95A836}">
      <dsp:nvSpPr>
        <dsp:cNvPr id="0" name=""/>
        <dsp:cNvSpPr/>
      </dsp:nvSpPr>
      <dsp:spPr>
        <a:xfrm>
          <a:off x="4971943" y="1512168"/>
          <a:ext cx="1577249" cy="201622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Source immediate best % fit</a:t>
          </a:r>
          <a:endParaRPr lang="en-GB" sz="2100" kern="1200" dirty="0"/>
        </a:p>
      </dsp:txBody>
      <dsp:txXfrm>
        <a:off x="5048938" y="1589163"/>
        <a:ext cx="1423259" cy="1862234"/>
      </dsp:txXfrm>
    </dsp:sp>
    <dsp:sp modelId="{BE094DE4-1E56-4CC0-84A0-2C097D2A4702}">
      <dsp:nvSpPr>
        <dsp:cNvPr id="0" name=""/>
        <dsp:cNvSpPr/>
      </dsp:nvSpPr>
      <dsp:spPr>
        <a:xfrm>
          <a:off x="6628055" y="1512168"/>
          <a:ext cx="1577249" cy="201622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Tag calls</a:t>
          </a:r>
          <a:endParaRPr lang="en-GB" sz="2100" kern="1200" dirty="0"/>
        </a:p>
      </dsp:txBody>
      <dsp:txXfrm>
        <a:off x="6705050" y="1589163"/>
        <a:ext cx="1423259" cy="1862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A8F8-EF10-428A-AE65-026BBBF20ABC}">
      <dsp:nvSpPr>
        <dsp:cNvPr id="0" name=""/>
        <dsp:cNvSpPr/>
      </dsp:nvSpPr>
      <dsp:spPr>
        <a:xfrm>
          <a:off x="1225404" y="864095"/>
          <a:ext cx="2710536" cy="19775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3D98B-5642-4FF4-BDDF-349ECEE83279}">
      <dsp:nvSpPr>
        <dsp:cNvPr id="0" name=""/>
        <dsp:cNvSpPr/>
      </dsp:nvSpPr>
      <dsp:spPr>
        <a:xfrm>
          <a:off x="1224137" y="2780438"/>
          <a:ext cx="2700938" cy="58405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    </a:t>
          </a:r>
          <a:r>
            <a:rPr lang="en-GB" sz="2400" b="1" kern="1200" dirty="0" smtClean="0"/>
            <a:t>Customer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Touchpoints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ss</a:t>
          </a:r>
          <a:endParaRPr lang="en-GB" sz="2400" b="1" kern="1200" dirty="0"/>
        </a:p>
      </dsp:txBody>
      <dsp:txXfrm>
        <a:off x="1224137" y="2780438"/>
        <a:ext cx="1902069" cy="584057"/>
      </dsp:txXfrm>
    </dsp:sp>
    <dsp:sp modelId="{EE75C809-7480-48C3-813C-13F5E27238C9}">
      <dsp:nvSpPr>
        <dsp:cNvPr id="0" name=""/>
        <dsp:cNvSpPr/>
      </dsp:nvSpPr>
      <dsp:spPr>
        <a:xfrm>
          <a:off x="1832537" y="1178494"/>
          <a:ext cx="1364765" cy="11680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A0072-DBAB-4E57-9CC2-F9BCE411CCEF}">
      <dsp:nvSpPr>
        <dsp:cNvPr id="0" name=""/>
        <dsp:cNvSpPr/>
      </dsp:nvSpPr>
      <dsp:spPr>
        <a:xfrm>
          <a:off x="4250874" y="864090"/>
          <a:ext cx="2616223" cy="19876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71059-A508-49EE-811C-808024666A2F}">
      <dsp:nvSpPr>
        <dsp:cNvPr id="0" name=""/>
        <dsp:cNvSpPr/>
      </dsp:nvSpPr>
      <dsp:spPr>
        <a:xfrm>
          <a:off x="4250874" y="5184573"/>
          <a:ext cx="2663060" cy="75651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Long Term Improvements</a:t>
          </a:r>
          <a:endParaRPr lang="en-GB" sz="2200" b="1" kern="1200" dirty="0"/>
        </a:p>
      </dsp:txBody>
      <dsp:txXfrm>
        <a:off x="4250874" y="5184573"/>
        <a:ext cx="1875394" cy="756510"/>
      </dsp:txXfrm>
    </dsp:sp>
    <dsp:sp modelId="{1B21B0AC-1D47-4C54-A354-C2E8B57CB328}">
      <dsp:nvSpPr>
        <dsp:cNvPr id="0" name=""/>
        <dsp:cNvSpPr/>
      </dsp:nvSpPr>
      <dsp:spPr>
        <a:xfrm flipH="1" flipV="1">
          <a:off x="5133094" y="3674168"/>
          <a:ext cx="511666" cy="87007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BF77B-A656-4538-91D8-AC140E412F94}">
      <dsp:nvSpPr>
        <dsp:cNvPr id="0" name=""/>
        <dsp:cNvSpPr/>
      </dsp:nvSpPr>
      <dsp:spPr>
        <a:xfrm>
          <a:off x="1158282" y="3424475"/>
          <a:ext cx="2760110" cy="17747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066A0-8D07-40A1-B7FD-298BA2B0B7F9}">
      <dsp:nvSpPr>
        <dsp:cNvPr id="0" name=""/>
        <dsp:cNvSpPr/>
      </dsp:nvSpPr>
      <dsp:spPr>
        <a:xfrm>
          <a:off x="1157117" y="5184577"/>
          <a:ext cx="2784757" cy="73144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     </a:t>
          </a:r>
          <a:r>
            <a:rPr lang="en-GB" sz="2400" b="1" kern="1200" dirty="0" smtClean="0"/>
            <a:t>Contract  Management</a:t>
          </a:r>
          <a:endParaRPr lang="en-GB" sz="2400" b="1" kern="1200" dirty="0"/>
        </a:p>
      </dsp:txBody>
      <dsp:txXfrm>
        <a:off x="1157117" y="5184577"/>
        <a:ext cx="1961096" cy="731445"/>
      </dsp:txXfrm>
    </dsp:sp>
    <dsp:sp modelId="{619C1849-3AD0-4822-9570-09EBD946E7F4}">
      <dsp:nvSpPr>
        <dsp:cNvPr id="0" name=""/>
        <dsp:cNvSpPr/>
      </dsp:nvSpPr>
      <dsp:spPr>
        <a:xfrm>
          <a:off x="1816641" y="3739343"/>
          <a:ext cx="1343795" cy="12103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8AB99-4251-4387-8A4F-1A7D95D643B9}">
      <dsp:nvSpPr>
        <dsp:cNvPr id="0" name=""/>
        <dsp:cNvSpPr/>
      </dsp:nvSpPr>
      <dsp:spPr>
        <a:xfrm>
          <a:off x="4248473" y="3440801"/>
          <a:ext cx="2605244" cy="17420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48DF-0E9A-4468-AF94-71153BD9B068}">
      <dsp:nvSpPr>
        <dsp:cNvPr id="0" name=""/>
        <dsp:cNvSpPr/>
      </dsp:nvSpPr>
      <dsp:spPr>
        <a:xfrm>
          <a:off x="4248473" y="2714374"/>
          <a:ext cx="2658888" cy="65012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    Coaching</a:t>
          </a:r>
          <a:endParaRPr lang="en-GB" sz="2400" b="1" kern="1200" dirty="0"/>
        </a:p>
      </dsp:txBody>
      <dsp:txXfrm>
        <a:off x="4248473" y="2714374"/>
        <a:ext cx="1872456" cy="650123"/>
      </dsp:txXfrm>
    </dsp:sp>
    <dsp:sp modelId="{D9E3E1FD-8DDA-44E1-85BA-C1C3382FA6C6}">
      <dsp:nvSpPr>
        <dsp:cNvPr id="0" name=""/>
        <dsp:cNvSpPr/>
      </dsp:nvSpPr>
      <dsp:spPr>
        <a:xfrm>
          <a:off x="4799912" y="1080123"/>
          <a:ext cx="1303736" cy="12236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FAD60-6528-4C4F-9E46-5BC4802FA795}">
      <dsp:nvSpPr>
        <dsp:cNvPr id="0" name=""/>
        <dsp:cNvSpPr/>
      </dsp:nvSpPr>
      <dsp:spPr>
        <a:xfrm>
          <a:off x="173907" y="26599"/>
          <a:ext cx="3449930" cy="675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10,000 </a:t>
          </a:r>
          <a:r>
            <a:rPr lang="en-GB" sz="2200" kern="1200" dirty="0" smtClean="0"/>
            <a:t>calls </a:t>
          </a:r>
          <a:r>
            <a:rPr lang="en-GB" sz="2200" kern="1200" dirty="0" smtClean="0"/>
            <a:t>p/m </a:t>
          </a:r>
          <a:r>
            <a:rPr lang="en-GB" sz="2200" kern="1200" dirty="0" err="1" smtClean="0"/>
            <a:t>initaially</a:t>
          </a:r>
          <a:r>
            <a:rPr lang="en-GB" sz="2200" kern="1200" dirty="0" smtClean="0"/>
            <a:t> </a:t>
          </a:r>
          <a:endParaRPr lang="en-GB" sz="2200" kern="1200" dirty="0"/>
        </a:p>
      </dsp:txBody>
      <dsp:txXfrm>
        <a:off x="206862" y="59554"/>
        <a:ext cx="3384020" cy="609168"/>
      </dsp:txXfrm>
    </dsp:sp>
    <dsp:sp modelId="{39FD8EBD-51B9-4DE0-B7E7-09B992D5643E}">
      <dsp:nvSpPr>
        <dsp:cNvPr id="0" name=""/>
        <dsp:cNvSpPr/>
      </dsp:nvSpPr>
      <dsp:spPr>
        <a:xfrm>
          <a:off x="177988" y="830243"/>
          <a:ext cx="3427576" cy="573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18,000 repairs per year</a:t>
          </a:r>
          <a:endParaRPr lang="en-GB" sz="2200" kern="1200" dirty="0"/>
        </a:p>
      </dsp:txBody>
      <dsp:txXfrm>
        <a:off x="205983" y="858238"/>
        <a:ext cx="3371586" cy="517486"/>
      </dsp:txXfrm>
    </dsp:sp>
    <dsp:sp modelId="{3095C3FE-CE80-48D5-A0F3-95F941D7D18E}">
      <dsp:nvSpPr>
        <dsp:cNvPr id="0" name=""/>
        <dsp:cNvSpPr/>
      </dsp:nvSpPr>
      <dsp:spPr>
        <a:xfrm>
          <a:off x="154362" y="1566919"/>
          <a:ext cx="3449014" cy="7819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350 empty homes</a:t>
          </a:r>
          <a:endParaRPr lang="en-GB" sz="2200" kern="1200" dirty="0"/>
        </a:p>
      </dsp:txBody>
      <dsp:txXfrm>
        <a:off x="192534" y="1605091"/>
        <a:ext cx="3372670" cy="705603"/>
      </dsp:txXfrm>
    </dsp:sp>
    <dsp:sp modelId="{2FFD6F74-8EF9-4624-A699-50C524AE4C40}">
      <dsp:nvSpPr>
        <dsp:cNvPr id="0" name=""/>
        <dsp:cNvSpPr/>
      </dsp:nvSpPr>
      <dsp:spPr>
        <a:xfrm>
          <a:off x="3826768" y="26599"/>
          <a:ext cx="3666196" cy="6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350 disabled adaptations</a:t>
          </a:r>
          <a:endParaRPr lang="en-GB" sz="2200" kern="1200" dirty="0"/>
        </a:p>
      </dsp:txBody>
      <dsp:txXfrm>
        <a:off x="3859761" y="59592"/>
        <a:ext cx="3600210" cy="609873"/>
      </dsp:txXfrm>
    </dsp:sp>
    <dsp:sp modelId="{59CEF55A-984D-487D-9A4B-D7018D87D8D1}">
      <dsp:nvSpPr>
        <dsp:cNvPr id="0" name=""/>
        <dsp:cNvSpPr/>
      </dsp:nvSpPr>
      <dsp:spPr>
        <a:xfrm>
          <a:off x="3850374" y="810875"/>
          <a:ext cx="3666169" cy="808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320 Grounds maintenance sites</a:t>
          </a:r>
          <a:endParaRPr lang="en-GB" sz="2200" kern="1200" dirty="0"/>
        </a:p>
      </dsp:txBody>
      <dsp:txXfrm>
        <a:off x="3889824" y="850325"/>
        <a:ext cx="3587269" cy="729234"/>
      </dsp:txXfrm>
    </dsp:sp>
    <dsp:sp modelId="{28300CF1-7BD6-4C57-BF52-DA36DF4A2597}">
      <dsp:nvSpPr>
        <dsp:cNvPr id="0" name=""/>
        <dsp:cNvSpPr/>
      </dsp:nvSpPr>
      <dsp:spPr>
        <a:xfrm>
          <a:off x="3826755" y="1700858"/>
          <a:ext cx="3698874" cy="62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Cleaning at 240 sites</a:t>
          </a:r>
          <a:endParaRPr lang="en-GB" sz="2200" kern="1200" dirty="0"/>
        </a:p>
      </dsp:txBody>
      <dsp:txXfrm>
        <a:off x="3857348" y="1731451"/>
        <a:ext cx="3637688" cy="565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D1FF6-EC21-4A5E-A5E8-B04C53C9BD78}">
      <dsp:nvSpPr>
        <dsp:cNvPr id="0" name=""/>
        <dsp:cNvSpPr/>
      </dsp:nvSpPr>
      <dsp:spPr>
        <a:xfrm>
          <a:off x="561662" y="0"/>
          <a:ext cx="6365507" cy="35283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8EEE1-C502-4231-B057-0C7A0C87D411}">
      <dsp:nvSpPr>
        <dsp:cNvPr id="0" name=""/>
        <dsp:cNvSpPr/>
      </dsp:nvSpPr>
      <dsp:spPr>
        <a:xfrm>
          <a:off x="0" y="1066717"/>
          <a:ext cx="1438894" cy="1411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Focus on business issues and outcomes</a:t>
          </a:r>
          <a:endParaRPr lang="en-GB" sz="1500" b="1" kern="1200" dirty="0"/>
        </a:p>
      </dsp:txBody>
      <dsp:txXfrm>
        <a:off x="68897" y="1135614"/>
        <a:ext cx="1301100" cy="1273562"/>
      </dsp:txXfrm>
    </dsp:sp>
    <dsp:sp modelId="{4556D83B-3963-417F-BBE0-8E0FDD4F5A20}">
      <dsp:nvSpPr>
        <dsp:cNvPr id="0" name=""/>
        <dsp:cNvSpPr/>
      </dsp:nvSpPr>
      <dsp:spPr>
        <a:xfrm>
          <a:off x="1514129" y="1058517"/>
          <a:ext cx="1438894" cy="1411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Insight without action is just information</a:t>
          </a:r>
          <a:endParaRPr lang="en-GB" sz="1500" b="1" kern="1200" dirty="0"/>
        </a:p>
      </dsp:txBody>
      <dsp:txXfrm>
        <a:off x="1583026" y="1127414"/>
        <a:ext cx="1301100" cy="1273562"/>
      </dsp:txXfrm>
    </dsp:sp>
    <dsp:sp modelId="{CD0FF380-F577-4E53-85BE-8739F0D9A306}">
      <dsp:nvSpPr>
        <dsp:cNvPr id="0" name=""/>
        <dsp:cNvSpPr/>
      </dsp:nvSpPr>
      <dsp:spPr>
        <a:xfrm>
          <a:off x="3024968" y="1058517"/>
          <a:ext cx="1438894" cy="1411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Incremental improvements</a:t>
          </a:r>
          <a:endParaRPr lang="en-GB" sz="1500" b="1" kern="1200" dirty="0"/>
        </a:p>
      </dsp:txBody>
      <dsp:txXfrm>
        <a:off x="3093865" y="1127414"/>
        <a:ext cx="1301100" cy="1273562"/>
      </dsp:txXfrm>
    </dsp:sp>
    <dsp:sp modelId="{52F4D413-00CF-4909-ABC1-0F2849D779D2}">
      <dsp:nvSpPr>
        <dsp:cNvPr id="0" name=""/>
        <dsp:cNvSpPr/>
      </dsp:nvSpPr>
      <dsp:spPr>
        <a:xfrm>
          <a:off x="4535807" y="1058517"/>
          <a:ext cx="1438894" cy="1411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Maintain momentum and deliver results</a:t>
          </a:r>
          <a:endParaRPr lang="en-GB" sz="1500" b="1" kern="1200" dirty="0"/>
        </a:p>
      </dsp:txBody>
      <dsp:txXfrm>
        <a:off x="4604704" y="1127414"/>
        <a:ext cx="1301100" cy="1273562"/>
      </dsp:txXfrm>
    </dsp:sp>
    <dsp:sp modelId="{32EF3C84-6B4A-4B8E-BECF-0986FE48E4DE}">
      <dsp:nvSpPr>
        <dsp:cNvPr id="0" name=""/>
        <dsp:cNvSpPr/>
      </dsp:nvSpPr>
      <dsp:spPr>
        <a:xfrm>
          <a:off x="6046646" y="1058517"/>
          <a:ext cx="1438894" cy="1411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Just</a:t>
          </a:r>
          <a:r>
            <a:rPr lang="en-GB" sz="1500" kern="1200" dirty="0" smtClean="0"/>
            <a:t> </a:t>
          </a:r>
          <a:r>
            <a:rPr lang="en-GB" sz="1500" b="1" kern="1200" dirty="0" smtClean="0"/>
            <a:t>Do It - start with a pilot, then expand</a:t>
          </a:r>
          <a:endParaRPr lang="en-GB" sz="1500" b="1" kern="1200" dirty="0"/>
        </a:p>
      </dsp:txBody>
      <dsp:txXfrm>
        <a:off x="6115543" y="1127414"/>
        <a:ext cx="1301100" cy="127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F097-7013-463A-82D7-6AE826E73CFC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915C2-EB66-4D6A-831D-1DD5F68EAC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85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7169B-7E07-47A7-A3EA-CDEF21E27A28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7B25-4852-42BF-A7C0-86A7F56957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4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2161C-95E6-4A1A-8CED-0851130039E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77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2161C-95E6-4A1A-8CED-0851130039E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64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2161C-95E6-4A1A-8CED-0851130039E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64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94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3260" y="3700"/>
            <a:ext cx="9142416" cy="6854299"/>
          </a:xfrm>
          <a:prstGeom prst="rect">
            <a:avLst/>
          </a:prstGeom>
        </p:spPr>
      </p:pic>
      <p:sp>
        <p:nvSpPr>
          <p:cNvPr id="63" name="Freeform 62"/>
          <p:cNvSpPr/>
          <p:nvPr userDrawn="1"/>
        </p:nvSpPr>
        <p:spPr>
          <a:xfrm rot="10800000">
            <a:off x="2226404" y="0"/>
            <a:ext cx="5502060" cy="6858000"/>
          </a:xfrm>
          <a:custGeom>
            <a:avLst/>
            <a:gdLst>
              <a:gd name="connsiteX0" fmla="*/ 0 w 4978112"/>
              <a:gd name="connsiteY0" fmla="*/ 0 h 10298113"/>
              <a:gd name="connsiteX1" fmla="*/ 4978112 w 4978112"/>
              <a:gd name="connsiteY1" fmla="*/ 0 h 10298113"/>
              <a:gd name="connsiteX2" fmla="*/ 4978112 w 4978112"/>
              <a:gd name="connsiteY2" fmla="*/ 10298113 h 10298113"/>
              <a:gd name="connsiteX3" fmla="*/ 0 w 4978112"/>
              <a:gd name="connsiteY3" fmla="*/ 10298113 h 10298113"/>
              <a:gd name="connsiteX4" fmla="*/ 0 w 4978112"/>
              <a:gd name="connsiteY4" fmla="*/ 0 h 10298113"/>
              <a:gd name="connsiteX0" fmla="*/ 0 w 8212192"/>
              <a:gd name="connsiteY0" fmla="*/ 0 h 10298113"/>
              <a:gd name="connsiteX1" fmla="*/ 8212192 w 8212192"/>
              <a:gd name="connsiteY1" fmla="*/ 0 h 10298113"/>
              <a:gd name="connsiteX2" fmla="*/ 8212192 w 8212192"/>
              <a:gd name="connsiteY2" fmla="*/ 10298113 h 10298113"/>
              <a:gd name="connsiteX3" fmla="*/ 3234080 w 8212192"/>
              <a:gd name="connsiteY3" fmla="*/ 10298113 h 10298113"/>
              <a:gd name="connsiteX4" fmla="*/ 0 w 8212192"/>
              <a:gd name="connsiteY4" fmla="*/ 0 h 10298113"/>
              <a:gd name="connsiteX0" fmla="*/ 0 w 11006030"/>
              <a:gd name="connsiteY0" fmla="*/ 0 h 10298113"/>
              <a:gd name="connsiteX1" fmla="*/ 8212192 w 11006030"/>
              <a:gd name="connsiteY1" fmla="*/ 0 h 10298113"/>
              <a:gd name="connsiteX2" fmla="*/ 11006030 w 11006030"/>
              <a:gd name="connsiteY2" fmla="*/ 10298113 h 10298113"/>
              <a:gd name="connsiteX3" fmla="*/ 3234080 w 11006030"/>
              <a:gd name="connsiteY3" fmla="*/ 10298113 h 10298113"/>
              <a:gd name="connsiteX4" fmla="*/ 0 w 11006030"/>
              <a:gd name="connsiteY4" fmla="*/ 0 h 102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6030" h="10298113">
                <a:moveTo>
                  <a:pt x="0" y="0"/>
                </a:moveTo>
                <a:lnTo>
                  <a:pt x="8212192" y="0"/>
                </a:lnTo>
                <a:lnTo>
                  <a:pt x="11006030" y="10298113"/>
                </a:lnTo>
                <a:lnTo>
                  <a:pt x="3234080" y="10298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179" tIns="25589" rIns="51179" bIns="25589"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4468049" y="0"/>
            <a:ext cx="4675951" cy="6858000"/>
          </a:xfrm>
          <a:custGeom>
            <a:avLst/>
            <a:gdLst>
              <a:gd name="connsiteX0" fmla="*/ 1 w 6"/>
              <a:gd name="connsiteY0" fmla="*/ 0 h 6"/>
              <a:gd name="connsiteX1" fmla="*/ 6 w 6"/>
              <a:gd name="connsiteY1" fmla="*/ 0 h 6"/>
              <a:gd name="connsiteX2" fmla="*/ 5 w 6"/>
              <a:gd name="connsiteY2" fmla="*/ 3 h 6"/>
              <a:gd name="connsiteX3" fmla="*/ 6 w 6"/>
              <a:gd name="connsiteY3" fmla="*/ 6 h 6"/>
              <a:gd name="connsiteX4" fmla="*/ 1 w 6"/>
              <a:gd name="connsiteY4" fmla="*/ 6 h 6"/>
              <a:gd name="connsiteX5" fmla="*/ 0 w 6"/>
              <a:gd name="connsiteY5" fmla="*/ 3 h 6"/>
              <a:gd name="connsiteX6" fmla="*/ 1 w 6"/>
              <a:gd name="connsiteY6" fmla="*/ 0 h 6"/>
              <a:gd name="connsiteX0" fmla="*/ 1 w 6"/>
              <a:gd name="connsiteY0" fmla="*/ 0 h 6"/>
              <a:gd name="connsiteX1" fmla="*/ 6 w 6"/>
              <a:gd name="connsiteY1" fmla="*/ 0 h 6"/>
              <a:gd name="connsiteX2" fmla="*/ 5 w 6"/>
              <a:gd name="connsiteY2" fmla="*/ 3 h 6"/>
              <a:gd name="connsiteX3" fmla="*/ 6 w 6"/>
              <a:gd name="connsiteY3" fmla="*/ 6 h 6"/>
              <a:gd name="connsiteX4" fmla="*/ 1 w 6"/>
              <a:gd name="connsiteY4" fmla="*/ 6 h 6"/>
              <a:gd name="connsiteX5" fmla="*/ 0 w 6"/>
              <a:gd name="connsiteY5" fmla="*/ 3 h 6"/>
              <a:gd name="connsiteX6" fmla="*/ 1 w 6"/>
              <a:gd name="connsiteY6" fmla="*/ 0 h 6"/>
              <a:gd name="connsiteX0" fmla="*/ 1 w 6"/>
              <a:gd name="connsiteY0" fmla="*/ 0 h 6"/>
              <a:gd name="connsiteX1" fmla="*/ 6 w 6"/>
              <a:gd name="connsiteY1" fmla="*/ 0 h 6"/>
              <a:gd name="connsiteX2" fmla="*/ 5 w 6"/>
              <a:gd name="connsiteY2" fmla="*/ 3 h 6"/>
              <a:gd name="connsiteX3" fmla="*/ 6 w 6"/>
              <a:gd name="connsiteY3" fmla="*/ 6 h 6"/>
              <a:gd name="connsiteX4" fmla="*/ 1 w 6"/>
              <a:gd name="connsiteY4" fmla="*/ 6 h 6"/>
              <a:gd name="connsiteX5" fmla="*/ 0 w 6"/>
              <a:gd name="connsiteY5" fmla="*/ 3 h 6"/>
              <a:gd name="connsiteX6" fmla="*/ 1 w 6"/>
              <a:gd name="connsiteY6" fmla="*/ 0 h 6"/>
              <a:gd name="connsiteX0" fmla="*/ 1 w 7"/>
              <a:gd name="connsiteY0" fmla="*/ 0 h 6"/>
              <a:gd name="connsiteX1" fmla="*/ 6 w 7"/>
              <a:gd name="connsiteY1" fmla="*/ 0 h 6"/>
              <a:gd name="connsiteX2" fmla="*/ 5 w 7"/>
              <a:gd name="connsiteY2" fmla="*/ 3 h 6"/>
              <a:gd name="connsiteX3" fmla="*/ 6 w 7"/>
              <a:gd name="connsiteY3" fmla="*/ 6 h 6"/>
              <a:gd name="connsiteX4" fmla="*/ 1 w 7"/>
              <a:gd name="connsiteY4" fmla="*/ 6 h 6"/>
              <a:gd name="connsiteX5" fmla="*/ 0 w 7"/>
              <a:gd name="connsiteY5" fmla="*/ 3 h 6"/>
              <a:gd name="connsiteX6" fmla="*/ 1 w 7"/>
              <a:gd name="connsiteY6" fmla="*/ 0 h 6"/>
              <a:gd name="connsiteX0" fmla="*/ 1 w 7"/>
              <a:gd name="connsiteY0" fmla="*/ 0 h 6"/>
              <a:gd name="connsiteX1" fmla="*/ 6 w 7"/>
              <a:gd name="connsiteY1" fmla="*/ 0 h 6"/>
              <a:gd name="connsiteX2" fmla="*/ 5 w 7"/>
              <a:gd name="connsiteY2" fmla="*/ 3 h 6"/>
              <a:gd name="connsiteX3" fmla="*/ 6 w 7"/>
              <a:gd name="connsiteY3" fmla="*/ 6 h 6"/>
              <a:gd name="connsiteX4" fmla="*/ 1 w 7"/>
              <a:gd name="connsiteY4" fmla="*/ 6 h 6"/>
              <a:gd name="connsiteX5" fmla="*/ 0 w 7"/>
              <a:gd name="connsiteY5" fmla="*/ 3 h 6"/>
              <a:gd name="connsiteX6" fmla="*/ 1 w 7"/>
              <a:gd name="connsiteY6" fmla="*/ 0 h 6"/>
              <a:gd name="connsiteX0" fmla="*/ 1 w 7"/>
              <a:gd name="connsiteY0" fmla="*/ 0 h 6"/>
              <a:gd name="connsiteX1" fmla="*/ 6 w 7"/>
              <a:gd name="connsiteY1" fmla="*/ 0 h 6"/>
              <a:gd name="connsiteX2" fmla="*/ 5 w 7"/>
              <a:gd name="connsiteY2" fmla="*/ 3 h 6"/>
              <a:gd name="connsiteX3" fmla="*/ 6 w 7"/>
              <a:gd name="connsiteY3" fmla="*/ 6 h 6"/>
              <a:gd name="connsiteX4" fmla="*/ 1 w 7"/>
              <a:gd name="connsiteY4" fmla="*/ 6 h 6"/>
              <a:gd name="connsiteX5" fmla="*/ 0 w 7"/>
              <a:gd name="connsiteY5" fmla="*/ 3 h 6"/>
              <a:gd name="connsiteX6" fmla="*/ 1 w 7"/>
              <a:gd name="connsiteY6" fmla="*/ 0 h 6"/>
              <a:gd name="connsiteX0" fmla="*/ 1 w 7"/>
              <a:gd name="connsiteY0" fmla="*/ 0 h 6"/>
              <a:gd name="connsiteX1" fmla="*/ 6 w 7"/>
              <a:gd name="connsiteY1" fmla="*/ 0 h 6"/>
              <a:gd name="connsiteX2" fmla="*/ 5 w 7"/>
              <a:gd name="connsiteY2" fmla="*/ 3 h 6"/>
              <a:gd name="connsiteX3" fmla="*/ 6 w 7"/>
              <a:gd name="connsiteY3" fmla="*/ 6 h 6"/>
              <a:gd name="connsiteX4" fmla="*/ 1 w 7"/>
              <a:gd name="connsiteY4" fmla="*/ 6 h 6"/>
              <a:gd name="connsiteX5" fmla="*/ 0 w 7"/>
              <a:gd name="connsiteY5" fmla="*/ 3 h 6"/>
              <a:gd name="connsiteX6" fmla="*/ 1 w 7"/>
              <a:gd name="connsiteY6" fmla="*/ 0 h 6"/>
              <a:gd name="connsiteX0" fmla="*/ 1 w 6"/>
              <a:gd name="connsiteY0" fmla="*/ 0 h 6"/>
              <a:gd name="connsiteX1" fmla="*/ 6 w 6"/>
              <a:gd name="connsiteY1" fmla="*/ 0 h 6"/>
              <a:gd name="connsiteX2" fmla="*/ 5 w 6"/>
              <a:gd name="connsiteY2" fmla="*/ 3 h 6"/>
              <a:gd name="connsiteX3" fmla="*/ 6 w 6"/>
              <a:gd name="connsiteY3" fmla="*/ 6 h 6"/>
              <a:gd name="connsiteX4" fmla="*/ 1 w 6"/>
              <a:gd name="connsiteY4" fmla="*/ 6 h 6"/>
              <a:gd name="connsiteX5" fmla="*/ 0 w 6"/>
              <a:gd name="connsiteY5" fmla="*/ 3 h 6"/>
              <a:gd name="connsiteX6" fmla="*/ 1 w 6"/>
              <a:gd name="connsiteY6" fmla="*/ 0 h 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" h="6">
                <a:moveTo>
                  <a:pt x="1" y="0"/>
                </a:moveTo>
                <a:lnTo>
                  <a:pt x="6" y="0"/>
                </a:lnTo>
                <a:cubicBezTo>
                  <a:pt x="6" y="0"/>
                  <a:pt x="5" y="1"/>
                  <a:pt x="5" y="3"/>
                </a:cubicBezTo>
                <a:cubicBezTo>
                  <a:pt x="5" y="5"/>
                  <a:pt x="6" y="6"/>
                  <a:pt x="6" y="6"/>
                </a:cubicBezTo>
                <a:lnTo>
                  <a:pt x="1" y="6"/>
                </a:ln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179" tIns="25589" rIns="51179" bIns="25589" rtlCol="0" anchor="ctr"/>
          <a:lstStyle/>
          <a:p>
            <a:pPr algn="ctr"/>
            <a:endParaRPr lang="en-US" dirty="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576956" y="-5286"/>
            <a:ext cx="4659298" cy="6867514"/>
          </a:xfrm>
          <a:custGeom>
            <a:avLst/>
            <a:gdLst>
              <a:gd name="T0" fmla="*/ 5871 w 5871"/>
              <a:gd name="T1" fmla="*/ 6496 h 6496"/>
              <a:gd name="T2" fmla="*/ 5871 w 5871"/>
              <a:gd name="T3" fmla="*/ 0 h 6496"/>
              <a:gd name="T4" fmla="*/ 1623 w 5871"/>
              <a:gd name="T5" fmla="*/ 0 h 6496"/>
              <a:gd name="T6" fmla="*/ 0 w 5871"/>
              <a:gd name="T7" fmla="*/ 5131 h 6496"/>
              <a:gd name="T8" fmla="*/ 0 w 5871"/>
              <a:gd name="T9" fmla="*/ 6496 h 6496"/>
              <a:gd name="T10" fmla="*/ 5871 w 5871"/>
              <a:gd name="T11" fmla="*/ 6496 h 6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71" h="6496">
                <a:moveTo>
                  <a:pt x="5871" y="6496"/>
                </a:moveTo>
                <a:lnTo>
                  <a:pt x="5871" y="0"/>
                </a:lnTo>
                <a:lnTo>
                  <a:pt x="1623" y="0"/>
                </a:lnTo>
                <a:lnTo>
                  <a:pt x="0" y="5131"/>
                </a:lnTo>
                <a:lnTo>
                  <a:pt x="0" y="6496"/>
                </a:lnTo>
                <a:lnTo>
                  <a:pt x="5871" y="64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576957" y="-5286"/>
            <a:ext cx="1288033" cy="5424449"/>
          </a:xfrm>
          <a:custGeom>
            <a:avLst/>
            <a:gdLst>
              <a:gd name="T0" fmla="*/ 0 w 1623"/>
              <a:gd name="T1" fmla="*/ 0 h 5131"/>
              <a:gd name="T2" fmla="*/ 0 w 1623"/>
              <a:gd name="T3" fmla="*/ 5131 h 5131"/>
              <a:gd name="T4" fmla="*/ 1623 w 1623"/>
              <a:gd name="T5" fmla="*/ 0 h 5131"/>
              <a:gd name="T6" fmla="*/ 0 w 1623"/>
              <a:gd name="T7" fmla="*/ 0 h 5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3" h="5131">
                <a:moveTo>
                  <a:pt x="0" y="0"/>
                </a:moveTo>
                <a:lnTo>
                  <a:pt x="0" y="5131"/>
                </a:lnTo>
                <a:lnTo>
                  <a:pt x="162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0"/>
          <p:cNvSpPr>
            <a:spLocks/>
          </p:cNvSpPr>
          <p:nvPr userDrawn="1"/>
        </p:nvSpPr>
        <p:spPr bwMode="auto">
          <a:xfrm>
            <a:off x="576957" y="-5286"/>
            <a:ext cx="1288033" cy="5424449"/>
          </a:xfrm>
          <a:custGeom>
            <a:avLst/>
            <a:gdLst>
              <a:gd name="T0" fmla="*/ 1623 w 1623"/>
              <a:gd name="T1" fmla="*/ 0 h 5131"/>
              <a:gd name="T2" fmla="*/ 0 w 1623"/>
              <a:gd name="T3" fmla="*/ 0 h 5131"/>
              <a:gd name="T4" fmla="*/ 0 w 1623"/>
              <a:gd name="T5" fmla="*/ 5131 h 5131"/>
              <a:gd name="T6" fmla="*/ 1623 w 1623"/>
              <a:gd name="T7" fmla="*/ 0 h 5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3" h="5131">
                <a:moveTo>
                  <a:pt x="1623" y="0"/>
                </a:moveTo>
                <a:lnTo>
                  <a:pt x="0" y="0"/>
                </a:lnTo>
                <a:lnTo>
                  <a:pt x="0" y="5131"/>
                </a:lnTo>
                <a:lnTo>
                  <a:pt x="16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6"/>
          <p:cNvSpPr>
            <a:spLocks/>
          </p:cNvSpPr>
          <p:nvPr userDrawn="1"/>
        </p:nvSpPr>
        <p:spPr bwMode="auto">
          <a:xfrm>
            <a:off x="230430" y="-5286"/>
            <a:ext cx="4659298" cy="6867514"/>
          </a:xfrm>
          <a:custGeom>
            <a:avLst/>
            <a:gdLst>
              <a:gd name="T0" fmla="*/ 5871 w 5871"/>
              <a:gd name="T1" fmla="*/ 6496 h 6496"/>
              <a:gd name="T2" fmla="*/ 5871 w 5871"/>
              <a:gd name="T3" fmla="*/ 0 h 6496"/>
              <a:gd name="T4" fmla="*/ 1623 w 5871"/>
              <a:gd name="T5" fmla="*/ 0 h 6496"/>
              <a:gd name="T6" fmla="*/ 0 w 5871"/>
              <a:gd name="T7" fmla="*/ 5131 h 6496"/>
              <a:gd name="T8" fmla="*/ 0 w 5871"/>
              <a:gd name="T9" fmla="*/ 6496 h 6496"/>
              <a:gd name="T10" fmla="*/ 5871 w 5871"/>
              <a:gd name="T11" fmla="*/ 6496 h 6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71" h="6496">
                <a:moveTo>
                  <a:pt x="5871" y="6496"/>
                </a:moveTo>
                <a:lnTo>
                  <a:pt x="5871" y="0"/>
                </a:lnTo>
                <a:lnTo>
                  <a:pt x="1623" y="0"/>
                </a:lnTo>
                <a:lnTo>
                  <a:pt x="0" y="5131"/>
                </a:lnTo>
                <a:lnTo>
                  <a:pt x="0" y="6496"/>
                </a:lnTo>
                <a:lnTo>
                  <a:pt x="5871" y="649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8"/>
          <p:cNvSpPr>
            <a:spLocks/>
          </p:cNvSpPr>
          <p:nvPr userDrawn="1"/>
        </p:nvSpPr>
        <p:spPr bwMode="auto">
          <a:xfrm>
            <a:off x="230430" y="-5286"/>
            <a:ext cx="1288033" cy="5424449"/>
          </a:xfrm>
          <a:custGeom>
            <a:avLst/>
            <a:gdLst>
              <a:gd name="T0" fmla="*/ 0 w 1623"/>
              <a:gd name="T1" fmla="*/ 0 h 5131"/>
              <a:gd name="T2" fmla="*/ 0 w 1623"/>
              <a:gd name="T3" fmla="*/ 5131 h 5131"/>
              <a:gd name="T4" fmla="*/ 1623 w 1623"/>
              <a:gd name="T5" fmla="*/ 0 h 5131"/>
              <a:gd name="T6" fmla="*/ 0 w 1623"/>
              <a:gd name="T7" fmla="*/ 0 h 5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3" h="5131">
                <a:moveTo>
                  <a:pt x="0" y="0"/>
                </a:moveTo>
                <a:lnTo>
                  <a:pt x="0" y="5131"/>
                </a:lnTo>
                <a:lnTo>
                  <a:pt x="162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0"/>
          <p:cNvSpPr>
            <a:spLocks/>
          </p:cNvSpPr>
          <p:nvPr userDrawn="1"/>
        </p:nvSpPr>
        <p:spPr bwMode="auto">
          <a:xfrm>
            <a:off x="230430" y="-5286"/>
            <a:ext cx="1288033" cy="5424449"/>
          </a:xfrm>
          <a:custGeom>
            <a:avLst/>
            <a:gdLst>
              <a:gd name="T0" fmla="*/ 1623 w 1623"/>
              <a:gd name="T1" fmla="*/ 0 h 5131"/>
              <a:gd name="T2" fmla="*/ 0 w 1623"/>
              <a:gd name="T3" fmla="*/ 0 h 5131"/>
              <a:gd name="T4" fmla="*/ 0 w 1623"/>
              <a:gd name="T5" fmla="*/ 5131 h 5131"/>
              <a:gd name="T6" fmla="*/ 1623 w 1623"/>
              <a:gd name="T7" fmla="*/ 0 h 5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3" h="5131">
                <a:moveTo>
                  <a:pt x="1623" y="0"/>
                </a:moveTo>
                <a:lnTo>
                  <a:pt x="0" y="0"/>
                </a:lnTo>
                <a:lnTo>
                  <a:pt x="0" y="5131"/>
                </a:lnTo>
                <a:lnTo>
                  <a:pt x="16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5240589" y="855248"/>
            <a:ext cx="2866447" cy="4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1024091" rtl="0" eaLnBrk="0" fontAlgn="base" latinLnBrk="0" hangingPunct="0">
              <a:lnSpc>
                <a:spcPts val="5373"/>
              </a:lnSpc>
              <a:spcBef>
                <a:spcPts val="0"/>
              </a:spcBef>
              <a:spcAft>
                <a:spcPct val="0"/>
              </a:spcAft>
              <a:buNone/>
              <a:tabLst/>
              <a:defRPr lang="en-US" sz="4000" b="0" kern="1200" cap="none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defTabSz="1024091" rtl="0" eaLnBrk="0" fontAlgn="base" latinLnBrk="0" hangingPunc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text of divider </a:t>
            </a:r>
            <a:br>
              <a:rPr lang="en-US" dirty="0" smtClean="0"/>
            </a:br>
            <a:r>
              <a:rPr lang="en-US" dirty="0" smtClean="0"/>
              <a:t>or messaging slides</a:t>
            </a:r>
          </a:p>
        </p:txBody>
      </p:sp>
    </p:spTree>
    <p:extLst>
      <p:ext uri="{BB962C8B-B14F-4D97-AF65-F5344CB8AC3E}">
        <p14:creationId xmlns:p14="http://schemas.microsoft.com/office/powerpoint/2010/main" val="355970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64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2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2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8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BD51-DF6A-41AF-88F8-45A782E0AFB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3AC3C-444D-421E-B755-400A86B63CDE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1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3922826" y="0"/>
            <a:ext cx="5221175" cy="6864343"/>
          </a:xfrm>
          <a:custGeom>
            <a:avLst/>
            <a:gdLst>
              <a:gd name="T0" fmla="*/ 0 w 740"/>
              <a:gd name="T1" fmla="*/ 0 h 729"/>
              <a:gd name="T2" fmla="*/ 407 w 740"/>
              <a:gd name="T3" fmla="*/ 729 h 729"/>
              <a:gd name="T4" fmla="*/ 740 w 740"/>
              <a:gd name="T5" fmla="*/ 729 h 729"/>
              <a:gd name="T6" fmla="*/ 740 w 740"/>
              <a:gd name="T7" fmla="*/ 519 h 729"/>
              <a:gd name="T8" fmla="*/ 599 w 740"/>
              <a:gd name="T9" fmla="*/ 0 h 729"/>
              <a:gd name="T10" fmla="*/ 0 w 740"/>
              <a:gd name="T11" fmla="*/ 0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0" h="729">
                <a:moveTo>
                  <a:pt x="0" y="0"/>
                </a:moveTo>
                <a:cubicBezTo>
                  <a:pt x="169" y="214"/>
                  <a:pt x="306" y="458"/>
                  <a:pt x="407" y="729"/>
                </a:cubicBezTo>
                <a:cubicBezTo>
                  <a:pt x="740" y="729"/>
                  <a:pt x="740" y="729"/>
                  <a:pt x="740" y="729"/>
                </a:cubicBezTo>
                <a:cubicBezTo>
                  <a:pt x="740" y="519"/>
                  <a:pt x="740" y="519"/>
                  <a:pt x="740" y="519"/>
                </a:cubicBezTo>
                <a:cubicBezTo>
                  <a:pt x="599" y="0"/>
                  <a:pt x="599" y="0"/>
                  <a:pt x="599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9D9D9">
              <a:alpha val="30196"/>
            </a:srgbClr>
          </a:solidFill>
          <a:ln>
            <a:noFill/>
          </a:ln>
        </p:spPr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7522008" y="6279691"/>
            <a:ext cx="1621992" cy="57830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179" tIns="25589" rIns="51179" bIns="255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70268" y="1184276"/>
            <a:ext cx="8464550" cy="495081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504"/>
              </a:spcBef>
              <a:defRPr lang="en-US" sz="20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58" name="Picture 57" descr="nx_nice_company_logo_DAR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304" y="6395030"/>
            <a:ext cx="1039355" cy="36371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57" y="6473163"/>
            <a:ext cx="361273" cy="20536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A56ABA4-253D-44E9-97A8-82E0FB6AF783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2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57" y="6473163"/>
            <a:ext cx="361273" cy="20536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A56ABA4-253D-44E9-97A8-82E0FB6AF783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24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82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5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2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8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45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09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26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00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3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75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5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797152"/>
            <a:ext cx="2989479" cy="19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1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5B57-80DA-41E7-BEAB-557587FCF7FA}" type="datetimeFigureOut">
              <a:rPr lang="en-GB" smtClean="0"/>
              <a:t>18/03/2017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9E39-FF57-48A3-B333-1CB4BDE85B4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20738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BD51-DF6A-41AF-88F8-45A782E0AF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3AC3C-444D-421E-B755-400A86B63C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0CA0-8AF7-4A5D-896A-35C7159263B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A2B5-F8E4-43F1-B64D-BCAB81E074D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3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hayward@soha.co.uk" TargetMode="External"/><Relationship Id="rId2" Type="http://schemas.openxmlformats.org/officeDocument/2006/relationships/hyperlink" Target="mailto:madams@soha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ha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em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Managing performance with voice analytics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400800" cy="694928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Oxford Housing Technology Conference   8 - 9 March 2017 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881" y="5085184"/>
            <a:ext cx="410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Maureen Adams, </a:t>
            </a:r>
          </a:p>
          <a:p>
            <a:r>
              <a:rPr lang="en-GB" sz="1600" dirty="0" smtClean="0"/>
              <a:t>Director of Customer Services and Operations</a:t>
            </a:r>
          </a:p>
          <a:p>
            <a:endParaRPr lang="en-GB" sz="1600" dirty="0"/>
          </a:p>
          <a:p>
            <a:r>
              <a:rPr lang="en-GB" sz="1600" b="1" dirty="0" smtClean="0"/>
              <a:t>Lee Hayward</a:t>
            </a:r>
          </a:p>
          <a:p>
            <a:r>
              <a:rPr lang="en-GB" sz="1600" dirty="0" smtClean="0"/>
              <a:t>Asst Director, Customer Services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8181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5760640" cy="115212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Repairs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</a:rPr>
              <a:t>and Maintenance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4099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51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collecting </a:t>
            </a:r>
            <a:br>
              <a:rPr lang="en-US" dirty="0" smtClean="0"/>
            </a:br>
            <a:r>
              <a:rPr lang="en-US" dirty="0" smtClean="0"/>
              <a:t>all this customer interaction data…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3638" y="6473825"/>
            <a:ext cx="360362" cy="204788"/>
          </a:xfrm>
        </p:spPr>
        <p:txBody>
          <a:bodyPr/>
          <a:lstStyle/>
          <a:p>
            <a:fld id="{FA56ABA4-253D-44E9-97A8-82E0FB6AF78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5" name="Title 9"/>
          <p:cNvSpPr txBox="1">
            <a:spLocks/>
          </p:cNvSpPr>
          <p:nvPr/>
        </p:nvSpPr>
        <p:spPr bwMode="auto">
          <a:xfrm>
            <a:off x="5246945" y="4839808"/>
            <a:ext cx="3208116" cy="147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1024091" eaLnBrk="0" hangingPunct="0">
              <a:lnSpc>
                <a:spcPts val="3694"/>
              </a:lnSpc>
              <a:defRPr/>
            </a:pPr>
            <a:r>
              <a:rPr lang="en-US" sz="3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you benefit from it?</a:t>
            </a:r>
          </a:p>
        </p:txBody>
      </p:sp>
      <p:pic>
        <p:nvPicPr>
          <p:cNvPr id="16" name="Picture 15" descr="phone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07" y="2799854"/>
            <a:ext cx="386002" cy="862719"/>
          </a:xfrm>
          <a:prstGeom prst="rect">
            <a:avLst/>
          </a:prstGeom>
        </p:spPr>
      </p:pic>
      <p:pic>
        <p:nvPicPr>
          <p:cNvPr id="17" name="Picture 16" descr="phone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28" y="2860253"/>
            <a:ext cx="652669" cy="741920"/>
          </a:xfrm>
          <a:prstGeom prst="rect">
            <a:avLst/>
          </a:prstGeom>
        </p:spPr>
      </p:pic>
      <p:pic>
        <p:nvPicPr>
          <p:cNvPr id="18" name="Picture 17" descr="phone_blu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09" y="2855452"/>
            <a:ext cx="696816" cy="746722"/>
          </a:xfrm>
          <a:prstGeom prst="rect">
            <a:avLst/>
          </a:prstGeom>
        </p:spPr>
      </p:pic>
      <p:pic>
        <p:nvPicPr>
          <p:cNvPr id="19" name="Picture 18" descr="phone_blu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506" y="3879942"/>
            <a:ext cx="512967" cy="599819"/>
          </a:xfrm>
          <a:prstGeom prst="rect">
            <a:avLst/>
          </a:prstGeom>
        </p:spPr>
      </p:pic>
      <p:pic>
        <p:nvPicPr>
          <p:cNvPr id="20" name="Picture 19" descr="phone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371" y="3844677"/>
            <a:ext cx="617026" cy="670350"/>
          </a:xfrm>
          <a:prstGeom prst="rect">
            <a:avLst/>
          </a:prstGeom>
        </p:spPr>
      </p:pic>
      <p:pic>
        <p:nvPicPr>
          <p:cNvPr id="21" name="Picture 20" descr="phone_blu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909" y="3844677"/>
            <a:ext cx="558341" cy="7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6696744" cy="792088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Voice analytics - The Functionality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00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Root </a:t>
            </a:r>
            <a:r>
              <a:rPr lang="en-GB" sz="2400" b="1" dirty="0">
                <a:solidFill>
                  <a:schemeClr val="tx2"/>
                </a:solidFill>
              </a:rPr>
              <a:t>cause analysis</a:t>
            </a:r>
            <a:r>
              <a:rPr lang="en-GB" sz="2400" dirty="0">
                <a:solidFill>
                  <a:schemeClr val="tx2"/>
                </a:solidFill>
              </a:rPr>
              <a:t>: understanding the </a:t>
            </a:r>
            <a:r>
              <a:rPr lang="en-GB" sz="2400" dirty="0" smtClean="0">
                <a:solidFill>
                  <a:schemeClr val="tx2"/>
                </a:solidFill>
              </a:rPr>
              <a:t>reason for the call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Trend </a:t>
            </a:r>
            <a:r>
              <a:rPr lang="en-GB" sz="2400" b="1" dirty="0">
                <a:solidFill>
                  <a:schemeClr val="tx2"/>
                </a:solidFill>
              </a:rPr>
              <a:t>analysis</a:t>
            </a:r>
            <a:r>
              <a:rPr lang="en-GB" sz="2400" dirty="0">
                <a:solidFill>
                  <a:schemeClr val="tx2"/>
                </a:solidFill>
              </a:rPr>
              <a:t>: </a:t>
            </a:r>
            <a:r>
              <a:rPr lang="en-GB" sz="2400" dirty="0" smtClean="0">
                <a:solidFill>
                  <a:schemeClr val="tx2"/>
                </a:solidFill>
              </a:rPr>
              <a:t>Identifying </a:t>
            </a:r>
            <a:r>
              <a:rPr lang="en-GB" sz="2400" dirty="0">
                <a:solidFill>
                  <a:schemeClr val="tx2"/>
                </a:solidFill>
              </a:rPr>
              <a:t>volume trends of </a:t>
            </a:r>
            <a:r>
              <a:rPr lang="en-GB" sz="2400" dirty="0" smtClean="0">
                <a:solidFill>
                  <a:schemeClr val="tx2"/>
                </a:solidFill>
              </a:rPr>
              <a:t>calls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Emotion </a:t>
            </a:r>
            <a:r>
              <a:rPr lang="en-GB" sz="2400" b="1" dirty="0">
                <a:solidFill>
                  <a:schemeClr val="tx2"/>
                </a:solidFill>
              </a:rPr>
              <a:t>detection</a:t>
            </a:r>
            <a:r>
              <a:rPr lang="en-GB" sz="2400" dirty="0">
                <a:solidFill>
                  <a:schemeClr val="tx2"/>
                </a:solidFill>
              </a:rPr>
              <a:t>: </a:t>
            </a:r>
            <a:r>
              <a:rPr lang="en-GB" sz="2400" dirty="0" smtClean="0">
                <a:solidFill>
                  <a:schemeClr val="tx2"/>
                </a:solidFill>
              </a:rPr>
              <a:t>recognising callers</a:t>
            </a:r>
            <a:r>
              <a:rPr lang="en-GB" sz="2400" dirty="0">
                <a:solidFill>
                  <a:schemeClr val="tx2"/>
                </a:solidFill>
              </a:rPr>
              <a:t>’ </a:t>
            </a:r>
            <a:r>
              <a:rPr lang="en-GB" sz="2400" dirty="0" smtClean="0">
                <a:solidFill>
                  <a:schemeClr val="tx2"/>
                </a:solidFill>
              </a:rPr>
              <a:t>emotions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Talk </a:t>
            </a:r>
            <a:r>
              <a:rPr lang="en-GB" sz="2400" b="1" dirty="0">
                <a:solidFill>
                  <a:schemeClr val="tx2"/>
                </a:solidFill>
              </a:rPr>
              <a:t>analysis</a:t>
            </a:r>
            <a:r>
              <a:rPr lang="en-GB" sz="2400" dirty="0">
                <a:solidFill>
                  <a:schemeClr val="tx2"/>
                </a:solidFill>
              </a:rPr>
              <a:t>: understanding </a:t>
            </a:r>
            <a:r>
              <a:rPr lang="en-GB" sz="2400" dirty="0" smtClean="0">
                <a:solidFill>
                  <a:schemeClr val="tx2"/>
                </a:solidFill>
              </a:rPr>
              <a:t>talk </a:t>
            </a:r>
            <a:r>
              <a:rPr lang="en-GB" sz="2400" dirty="0">
                <a:solidFill>
                  <a:schemeClr val="tx2"/>
                </a:solidFill>
              </a:rPr>
              <a:t>periods, </a:t>
            </a:r>
            <a:r>
              <a:rPr lang="en-GB" sz="2400" dirty="0" smtClean="0">
                <a:solidFill>
                  <a:schemeClr val="tx2"/>
                </a:solidFill>
              </a:rPr>
              <a:t>silences</a:t>
            </a:r>
            <a:r>
              <a:rPr lang="en-GB" sz="2400" dirty="0">
                <a:solidFill>
                  <a:schemeClr val="tx2"/>
                </a:solidFill>
              </a:rPr>
              <a:t>, holds, </a:t>
            </a:r>
            <a:r>
              <a:rPr lang="en-GB" sz="2400" dirty="0" smtClean="0">
                <a:solidFill>
                  <a:schemeClr val="tx2"/>
                </a:solidFill>
              </a:rPr>
              <a:t>talking over and call duration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Script adherence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Quality assurance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" b="349"/>
          <a:stretch/>
        </p:blipFill>
        <p:spPr bwMode="auto">
          <a:xfrm>
            <a:off x="-4255" y="-7321"/>
            <a:ext cx="9148255" cy="682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55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36496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85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91064" cy="936104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Added value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Improving:</a:t>
            </a:r>
          </a:p>
          <a:p>
            <a:r>
              <a:rPr lang="en-GB" sz="2800" dirty="0">
                <a:solidFill>
                  <a:schemeClr val="tx2"/>
                </a:solidFill>
              </a:rPr>
              <a:t>F</a:t>
            </a:r>
            <a:r>
              <a:rPr lang="en-GB" sz="2800" dirty="0" smtClean="0">
                <a:solidFill>
                  <a:schemeClr val="tx2"/>
                </a:solidFill>
              </a:rPr>
              <a:t>irst </a:t>
            </a:r>
            <a:r>
              <a:rPr lang="en-GB" sz="2800" dirty="0">
                <a:solidFill>
                  <a:schemeClr val="tx2"/>
                </a:solidFill>
              </a:rPr>
              <a:t>call </a:t>
            </a:r>
            <a:r>
              <a:rPr lang="en-GB" sz="2800" dirty="0" smtClean="0">
                <a:solidFill>
                  <a:schemeClr val="tx2"/>
                </a:solidFill>
              </a:rPr>
              <a:t>resolution, reduces </a:t>
            </a:r>
            <a:r>
              <a:rPr lang="en-GB" sz="2800" dirty="0">
                <a:solidFill>
                  <a:schemeClr val="tx2"/>
                </a:solidFill>
              </a:rPr>
              <a:t>call </a:t>
            </a:r>
            <a:r>
              <a:rPr lang="en-GB" sz="2800" dirty="0" smtClean="0">
                <a:solidFill>
                  <a:schemeClr val="tx2"/>
                </a:solidFill>
              </a:rPr>
              <a:t>volume and average handling times</a:t>
            </a:r>
          </a:p>
          <a:p>
            <a:pPr lvl="0"/>
            <a:r>
              <a:rPr lang="en-GB" sz="2800" dirty="0">
                <a:solidFill>
                  <a:schemeClr val="tx2"/>
                </a:solidFill>
              </a:rPr>
              <a:t>Q</a:t>
            </a:r>
            <a:r>
              <a:rPr lang="en-GB" sz="2800" dirty="0" smtClean="0">
                <a:solidFill>
                  <a:schemeClr val="tx2"/>
                </a:solidFill>
              </a:rPr>
              <a:t>uality monitoring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T</a:t>
            </a:r>
            <a:r>
              <a:rPr lang="en-GB" sz="2800" dirty="0" smtClean="0">
                <a:solidFill>
                  <a:schemeClr val="tx2"/>
                </a:solidFill>
              </a:rPr>
              <a:t>he </a:t>
            </a:r>
            <a:r>
              <a:rPr lang="en-GB" sz="2800" dirty="0">
                <a:solidFill>
                  <a:schemeClr val="tx2"/>
                </a:solidFill>
              </a:rPr>
              <a:t>customer experience </a:t>
            </a:r>
          </a:p>
          <a:p>
            <a:pPr lvl="0"/>
            <a:r>
              <a:rPr lang="en-GB" sz="2800" dirty="0">
                <a:solidFill>
                  <a:schemeClr val="tx2"/>
                </a:solidFill>
              </a:rPr>
              <a:t>Reduce customer </a:t>
            </a:r>
            <a:r>
              <a:rPr lang="en-GB" sz="2800" dirty="0" smtClean="0">
                <a:solidFill>
                  <a:schemeClr val="tx2"/>
                </a:solidFill>
              </a:rPr>
              <a:t>attrition</a:t>
            </a:r>
            <a:endParaRPr lang="en-GB" sz="28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tx2"/>
                </a:solidFill>
              </a:rPr>
              <a:t>Reduce operating expenses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642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85010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Summary</a:t>
            </a:r>
            <a:endParaRPr lang="en-GB" sz="4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1842106"/>
              </p:ext>
            </p:extLst>
          </p:nvPr>
        </p:nvGraphicFramePr>
        <p:xfrm>
          <a:off x="611560" y="1412776"/>
          <a:ext cx="74888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59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960440" cy="70609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Outcomes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0385"/>
            <a:ext cx="4176464" cy="23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01057"/>
              </p:ext>
            </p:extLst>
          </p:nvPr>
        </p:nvGraphicFramePr>
        <p:xfrm>
          <a:off x="539552" y="4538737"/>
          <a:ext cx="4680519" cy="1493520"/>
        </p:xfrm>
        <a:graphic>
          <a:graphicData uri="http://schemas.openxmlformats.org/drawingml/2006/table">
            <a:tbl>
              <a:tblPr firstRow="1" bandRow="1"/>
              <a:tblGrid>
                <a:gridCol w="1560173"/>
                <a:gridCol w="1560173"/>
                <a:gridCol w="1560173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/>
                        <a:t>Customer</a:t>
                      </a:r>
                      <a:r>
                        <a:rPr lang="en-GB" sz="2000" baseline="0" dirty="0" smtClean="0"/>
                        <a:t> calls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/>
                        <a:t>2015 calls YTD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/>
                        <a:t>2016 calls</a:t>
                      </a:r>
                      <a:r>
                        <a:rPr lang="en-GB" sz="2000" baseline="0" dirty="0" smtClean="0"/>
                        <a:t> YTD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/>
                        <a:t>Nov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/>
                        <a:t>70,227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/>
                        <a:t>65,060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2000" dirty="0" smtClean="0"/>
                        <a:t>Dec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/>
                        <a:t>76,051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 smtClean="0"/>
                        <a:t>70,674</a:t>
                      </a:r>
                      <a:endParaRPr lang="en-GB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9087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Housemark 2015/16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0770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Phone calls into Soha</a:t>
            </a:r>
            <a:endParaRPr lang="en-GB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35823"/>
              </p:ext>
            </p:extLst>
          </p:nvPr>
        </p:nvGraphicFramePr>
        <p:xfrm>
          <a:off x="4716016" y="1772815"/>
          <a:ext cx="4104456" cy="2313004"/>
        </p:xfrm>
        <a:graphic>
          <a:graphicData uri="http://schemas.openxmlformats.org/drawingml/2006/table">
            <a:tbl>
              <a:tblPr firstRow="1" firstCol="1" bandRow="1"/>
              <a:tblGrid>
                <a:gridCol w="1213641"/>
                <a:gridCol w="1499203"/>
                <a:gridCol w="1391612"/>
              </a:tblGrid>
              <a:tr h="600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Soha complaints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Repair complaints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</a:tr>
              <a:tr h="425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2013-14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</a:tr>
              <a:tr h="425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2014-15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</a:tr>
              <a:tr h="425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2015-16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40000"/>
                      </a:srgbClr>
                    </a:solidFill>
                  </a:tcPr>
                </a:tc>
              </a:tr>
              <a:tr h="425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16-17 YTD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8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92080" y="11967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Formal complaints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0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madams@soha.co.uk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lhayward@soha.co.uk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4"/>
              </a:rPr>
              <a:t>www.soha.co.uk</a:t>
            </a:r>
            <a:endParaRPr lang="en-GB" dirty="0" smtClean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01235 515900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16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6992295"/>
              </p:ext>
            </p:extLst>
          </p:nvPr>
        </p:nvGraphicFramePr>
        <p:xfrm>
          <a:off x="251520" y="1340768"/>
          <a:ext cx="8496944" cy="507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86254"/>
            <a:ext cx="4937491" cy="55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9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536504" cy="4525963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4" name="Picture 6" descr="C:\Users\madams\AppData\Local\Microsoft\Windows\Temporary Internet Files\Content.IE5\HLTZC360\making-expectations-meet-realit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71365"/>
            <a:ext cx="7601036" cy="52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4D7A-663A-453E-8E20-D7F2FFB096CD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147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                Voice 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Analytics - </a:t>
            </a:r>
            <a:r>
              <a:rPr lang="en-GB" sz="3600" b="1" dirty="0" err="1" smtClean="0">
                <a:solidFill>
                  <a:srgbClr val="002060"/>
                </a:solidFill>
                <a:latin typeface="Calibri" pitchFamily="34" charset="0"/>
              </a:rPr>
              <a:t>AudioFinder</a:t>
            </a:r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endParaRPr lang="en-GB" sz="36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724159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3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491064" cy="93610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Getting the best from the system</a:t>
            </a:r>
            <a:endParaRPr lang="en-GB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300288"/>
              </p:ext>
            </p:extLst>
          </p:nvPr>
        </p:nvGraphicFramePr>
        <p:xfrm>
          <a:off x="539552" y="1556792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94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4D7A-663A-453E-8E20-D7F2FFB096CD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7553542"/>
              </p:ext>
            </p:extLst>
          </p:nvPr>
        </p:nvGraphicFramePr>
        <p:xfrm>
          <a:off x="323528" y="188639"/>
          <a:ext cx="8568952" cy="658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12"/>
          <p:cNvSpPr/>
          <p:nvPr/>
        </p:nvSpPr>
        <p:spPr>
          <a:xfrm>
            <a:off x="5079847" y="3789040"/>
            <a:ext cx="1440160" cy="14229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611560" y="2147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  <a:latin typeface="Calibri" pitchFamily="34" charset="0"/>
              </a:rPr>
              <a:t>Voice Analytics – how it has been used? </a:t>
            </a:r>
            <a:endParaRPr lang="en-GB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Nexidia Interaction Analytics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56ABA4-253D-44E9-97A8-82E0FB6AF783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0268" y="1181552"/>
            <a:ext cx="8411820" cy="5015303"/>
            <a:chOff x="740664" y="1774243"/>
            <a:chExt cx="16826560" cy="7531081"/>
          </a:xfrm>
        </p:grpSpPr>
        <p:sp>
          <p:nvSpPr>
            <p:cNvPr id="5" name="Rectangle 4"/>
            <p:cNvSpPr/>
            <p:nvPr/>
          </p:nvSpPr>
          <p:spPr>
            <a:xfrm>
              <a:off x="743742" y="7139896"/>
              <a:ext cx="3350761" cy="627511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358" y="6374227"/>
              <a:ext cx="3350761" cy="634696"/>
            </a:xfrm>
            <a:prstGeom prst="rect">
              <a:avLst/>
            </a:prstGeom>
            <a:solidFill>
              <a:srgbClr val="E72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  <a:defRPr/>
              </a:pP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ea typeface="Arial" pitchFamily="-65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0664" y="8667338"/>
              <a:ext cx="3350761" cy="637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  <a:defRPr/>
              </a:pP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ea typeface="Arial" pitchFamily="-65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4973" y="5605269"/>
              <a:ext cx="3350761" cy="637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  <a:defRPr/>
              </a:pP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ea typeface="Arial" pitchFamily="-65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3127" y="7898379"/>
              <a:ext cx="3350761" cy="637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marL="104846"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33592" y="1774243"/>
              <a:ext cx="13333632" cy="637986"/>
            </a:xfrm>
            <a:prstGeom prst="rect">
              <a:avLst/>
            </a:prstGeom>
            <a:solidFill>
              <a:srgbClr val="069EDB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201" y="1774243"/>
              <a:ext cx="3350761" cy="637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marL="104846"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201" y="1909210"/>
              <a:ext cx="4219233" cy="368049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Unbounded Search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33630" y="1792829"/>
              <a:ext cx="13333594" cy="600813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069ED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Unlimited categories, unlimited reprocessing</a:t>
              </a:r>
            </a:p>
            <a:p>
              <a:pPr indent="-102358">
                <a:lnSpc>
                  <a:spcPts val="1175"/>
                </a:lnSpc>
                <a:buClr>
                  <a:srgbClr val="069ED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Neural phonetic speech engine improves accuracy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33599" y="2557683"/>
              <a:ext cx="13333625" cy="609021"/>
            </a:xfrm>
            <a:prstGeom prst="rect">
              <a:avLst/>
            </a:prstGeom>
            <a:solidFill>
              <a:srgbClr val="F8C00B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2511" y="2543201"/>
              <a:ext cx="3350761" cy="637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  <a:defRPr/>
              </a:pP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ea typeface="Arial" pitchFamily="-65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6201" y="2678169"/>
              <a:ext cx="4219233" cy="368049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MultiChannel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3592" y="2561787"/>
              <a:ext cx="13333632" cy="600813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F8C00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Combined text and speech business apps</a:t>
              </a:r>
            </a:p>
            <a:p>
              <a:pPr indent="-102358">
                <a:lnSpc>
                  <a:spcPts val="1175"/>
                </a:lnSpc>
                <a:buClr>
                  <a:srgbClr val="F8C00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True integrated speech and text, including social media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33631" y="3312157"/>
              <a:ext cx="13333593" cy="634696"/>
            </a:xfrm>
            <a:prstGeom prst="rect">
              <a:avLst/>
            </a:prstGeom>
            <a:solidFill>
              <a:srgbClr val="E7268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5589" y="3312159"/>
              <a:ext cx="3350761" cy="634696"/>
            </a:xfrm>
            <a:prstGeom prst="rect">
              <a:avLst/>
            </a:prstGeom>
            <a:solidFill>
              <a:srgbClr val="E72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  <a:defRPr/>
              </a:pPr>
              <a:endParaRPr lang="en-US" kern="0" dirty="0">
                <a:solidFill>
                  <a:prstClr val="white"/>
                </a:solidFill>
                <a:latin typeface="Arial" panose="020B0604020202020204" pitchFamily="34" charset="0"/>
                <a:ea typeface="Arial" pitchFamily="-65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0664" y="3445483"/>
              <a:ext cx="4219233" cy="368049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Improved Scale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33630" y="3329099"/>
              <a:ext cx="13333594" cy="600813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E7268D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Search Grid is expandable and distributable. Supports 110,000 hours of audio per day per server</a:t>
              </a:r>
            </a:p>
            <a:p>
              <a:pPr indent="-102358">
                <a:lnSpc>
                  <a:spcPts val="1175"/>
                </a:lnSpc>
                <a:buClr>
                  <a:srgbClr val="E7268D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Supports 100% transcription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33592" y="4082950"/>
              <a:ext cx="13333632" cy="622389"/>
            </a:xfrm>
            <a:prstGeom prst="rect">
              <a:avLst/>
            </a:prstGeom>
            <a:solidFill>
              <a:srgbClr val="AFC836">
                <a:alpha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1895" y="4077828"/>
              <a:ext cx="3350761" cy="627511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0666" y="4207559"/>
              <a:ext cx="4219233" cy="368049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Workflow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33630" y="4093737"/>
              <a:ext cx="13333594" cy="600813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AFC836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Easy drag and drop workflow for review and remediation</a:t>
              </a:r>
            </a:p>
            <a:p>
              <a:pPr indent="-102358">
                <a:lnSpc>
                  <a:spcPts val="1175"/>
                </a:lnSpc>
                <a:buClr>
                  <a:srgbClr val="AFC836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Supports Quality, Compliance, Complaint management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33631" y="4836311"/>
              <a:ext cx="13333593" cy="637986"/>
            </a:xfrm>
            <a:prstGeom prst="rect">
              <a:avLst/>
            </a:prstGeom>
            <a:solidFill>
              <a:srgbClr val="069EDB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33592" y="4997326"/>
              <a:ext cx="13333632" cy="368049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069ED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MAST ensures customers are successful over time. Outcomes-driven for business insights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33631" y="5605269"/>
              <a:ext cx="13333593" cy="637986"/>
            </a:xfrm>
            <a:prstGeom prst="rect">
              <a:avLst/>
            </a:prstGeom>
            <a:solidFill>
              <a:srgbClr val="F8C00B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6201" y="5738219"/>
              <a:ext cx="4219233" cy="368049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Hosting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33592" y="5747040"/>
              <a:ext cx="13333632" cy="368049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F8C00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Private cloud that is fully PCI-compliant for data privacy and protection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33592" y="6374227"/>
              <a:ext cx="13333632" cy="620059"/>
            </a:xfrm>
            <a:prstGeom prst="rect">
              <a:avLst/>
            </a:prstGeom>
            <a:solidFill>
              <a:srgbClr val="E7268D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3432" y="6391167"/>
              <a:ext cx="4219232" cy="600813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Fast Language </a:t>
              </a:r>
              <a:br>
                <a:rPr lang="en-US" sz="1100" kern="0" cap="all" dirty="0">
                  <a:solidFill>
                    <a:prstClr val="white"/>
                  </a:solidFill>
                </a:rPr>
              </a:br>
              <a:r>
                <a:rPr lang="en-US" sz="1100" kern="0" cap="all" dirty="0">
                  <a:solidFill>
                    <a:prstClr val="white"/>
                  </a:solidFill>
                </a:rPr>
                <a:t>Model Creation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33630" y="6275628"/>
              <a:ext cx="13333594" cy="831895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E7268D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Build Language Model using machine learning against a wide variety of textual sources (vs. transcribing audio)</a:t>
              </a:r>
            </a:p>
            <a:p>
              <a:pPr indent="-102358">
                <a:lnSpc>
                  <a:spcPts val="1175"/>
                </a:lnSpc>
                <a:buClr>
                  <a:srgbClr val="E7268D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Very fast to develop and comprehensive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33592" y="7139896"/>
              <a:ext cx="13333632" cy="627511"/>
            </a:xfrm>
            <a:prstGeom prst="rect">
              <a:avLst/>
            </a:prstGeom>
            <a:solidFill>
              <a:srgbClr val="AFC836">
                <a:alpha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6201" y="7153244"/>
              <a:ext cx="4219232" cy="600813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Complete Customer Sentiment Analysis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33631" y="7257181"/>
              <a:ext cx="13333593" cy="368049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AFC836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Sentiment model uses words and phrases, pitch, tone, cross-talk, laughter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33592" y="7925429"/>
              <a:ext cx="13333632" cy="610936"/>
            </a:xfrm>
            <a:prstGeom prst="rect">
              <a:avLst/>
            </a:prstGeom>
            <a:solidFill>
              <a:srgbClr val="069EDB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6201" y="7916965"/>
              <a:ext cx="4219232" cy="600813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Low Total Cost </a:t>
              </a:r>
              <a:br>
                <a:rPr lang="en-US" sz="1100" kern="0" cap="all" dirty="0">
                  <a:solidFill>
                    <a:prstClr val="white"/>
                  </a:solidFill>
                </a:rPr>
              </a:br>
              <a:r>
                <a:rPr lang="en-US" sz="1100" kern="0" cap="all" dirty="0">
                  <a:solidFill>
                    <a:prstClr val="white"/>
                  </a:solidFill>
                </a:rPr>
                <a:t>of Ownership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33631" y="8046871"/>
              <a:ext cx="13333593" cy="382138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-102358">
                <a:lnSpc>
                  <a:spcPts val="1175"/>
                </a:lnSpc>
                <a:buClr>
                  <a:srgbClr val="069ED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Efficiencies in neural processing provide a greatly reduced hardware footprint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33592" y="8667338"/>
              <a:ext cx="13333632" cy="637986"/>
            </a:xfrm>
            <a:prstGeom prst="rect">
              <a:avLst/>
            </a:prstGeom>
            <a:solidFill>
              <a:srgbClr val="F8C00B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201" y="8685925"/>
              <a:ext cx="3285192" cy="600813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ROBUST ENTERPRISE REPORTING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33630" y="8685924"/>
              <a:ext cx="13333594" cy="600813"/>
            </a:xfrm>
            <a:prstGeom prst="rect">
              <a:avLst/>
            </a:prstGeom>
          </p:spPr>
          <p:txBody>
            <a:bodyPr wrap="square" lIns="182880" rIns="182880" anchor="ctr">
              <a:spAutoFit/>
            </a:bodyPr>
            <a:lstStyle/>
            <a:p>
              <a:pPr indent="102358">
                <a:lnSpc>
                  <a:spcPts val="1175"/>
                </a:lnSpc>
                <a:buClr>
                  <a:srgbClr val="F8C00B"/>
                </a:buClr>
                <a:buFont typeface="Arial"/>
                <a:buChar char="•"/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Fully embedded Multi-dimensional analysis, correlation reporting, OOTB templates, user-defined reports, </a:t>
              </a:r>
            </a:p>
            <a:p>
              <a:pPr indent="102358">
                <a:lnSpc>
                  <a:spcPts val="1175"/>
                </a:lnSpc>
                <a:buClr>
                  <a:srgbClr val="F8C00B"/>
                </a:buClr>
                <a:defRPr/>
              </a:pPr>
              <a:r>
                <a:rPr lang="en-US" sz="1100" kern="0" dirty="0">
                  <a:solidFill>
                    <a:srgbClr val="404041"/>
                  </a:solidFill>
                </a:rPr>
                <a:t>customer dashboards, online visual rescaling, multichannel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1280" y="4836311"/>
              <a:ext cx="3350761" cy="637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63229" tIns="81610" rIns="163229" bIns="81610" numCol="1" anchor="ctr" anchorCtr="0" compatLnSpc="1">
              <a:prstTxWarp prst="textNoShape">
                <a:avLst/>
              </a:prstTxWarp>
            </a:bodyPr>
            <a:lstStyle/>
            <a:p>
              <a:pPr marL="104846" algn="ctr" defTabSz="791682" eaLnBrk="0" hangingPunct="0">
                <a:spcBef>
                  <a:spcPts val="1800"/>
                </a:spcBef>
                <a:buClr>
                  <a:srgbClr val="009EDB"/>
                </a:buClr>
                <a:buSzPct val="100000"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3426" y="4854898"/>
              <a:ext cx="4219232" cy="600813"/>
            </a:xfrm>
            <a:prstGeom prst="rect">
              <a:avLst/>
            </a:prstGeom>
          </p:spPr>
          <p:txBody>
            <a:bodyPr wrap="square" lIns="182880" anchor="ctr">
              <a:spAutoFit/>
            </a:bodyPr>
            <a:lstStyle/>
            <a:p>
              <a:pPr>
                <a:lnSpc>
                  <a:spcPts val="1175"/>
                </a:lnSpc>
                <a:defRPr/>
              </a:pPr>
              <a:r>
                <a:rPr lang="en-US" sz="1100" kern="0" cap="all" dirty="0">
                  <a:solidFill>
                    <a:prstClr val="white"/>
                  </a:solidFill>
                </a:rPr>
                <a:t>Managed </a:t>
              </a:r>
              <a:br>
                <a:rPr lang="en-US" sz="1100" kern="0" cap="all" dirty="0">
                  <a:solidFill>
                    <a:prstClr val="white"/>
                  </a:solidFill>
                </a:rPr>
              </a:br>
              <a:r>
                <a:rPr lang="en-US" sz="1100" kern="0" cap="all" dirty="0">
                  <a:solidFill>
                    <a:prstClr val="white"/>
                  </a:solidFill>
                </a:rPr>
                <a:t>Analytic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9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Transformational 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 descr="nx_transform_proc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96" y="803808"/>
            <a:ext cx="4608512" cy="485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1520" y="936631"/>
            <a:ext cx="4485352" cy="5362114"/>
          </a:xfrm>
        </p:spPr>
        <p:txBody>
          <a:bodyPr lIns="0" tIns="0" rIns="0" bIns="0"/>
          <a:lstStyle/>
          <a:p>
            <a:pPr>
              <a:lnSpc>
                <a:spcPct val="150000"/>
              </a:lnSpc>
              <a:spcBef>
                <a:spcPts val="1007"/>
              </a:spcBef>
              <a:buNone/>
              <a:defRPr/>
            </a:pPr>
            <a:r>
              <a:rPr lang="en-US" kern="0" dirty="0" smtClean="0">
                <a:solidFill>
                  <a:srgbClr val="009EDB"/>
                </a:solidFill>
              </a:rPr>
              <a:t>Best </a:t>
            </a:r>
            <a:r>
              <a:rPr lang="en-US" kern="0" dirty="0">
                <a:solidFill>
                  <a:srgbClr val="009EDB"/>
                </a:solidFill>
              </a:rPr>
              <a:t>Practices</a:t>
            </a:r>
          </a:p>
          <a:p>
            <a:pPr marL="513567" indent="-253230">
              <a:spcBef>
                <a:spcPts val="1007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1800" kern="0" dirty="0">
                <a:solidFill>
                  <a:srgbClr val="404041"/>
                </a:solidFill>
              </a:rPr>
              <a:t>Start with a business objective and question</a:t>
            </a:r>
          </a:p>
          <a:p>
            <a:pPr marL="513567" indent="-253230">
              <a:spcBef>
                <a:spcPts val="1007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1800" kern="0" dirty="0">
                <a:solidFill>
                  <a:srgbClr val="404041"/>
                </a:solidFill>
              </a:rPr>
              <a:t>Connect issues with data </a:t>
            </a:r>
            <a:r>
              <a:rPr lang="mr-IN" sz="1800" kern="0" dirty="0">
                <a:solidFill>
                  <a:srgbClr val="404041"/>
                </a:solidFill>
              </a:rPr>
              <a:t>–</a:t>
            </a:r>
            <a:r>
              <a:rPr lang="en-US" sz="1800" kern="0" dirty="0">
                <a:solidFill>
                  <a:srgbClr val="404041"/>
                </a:solidFill>
              </a:rPr>
              <a:t> and make recommendations </a:t>
            </a:r>
            <a:r>
              <a:rPr lang="en-US" sz="1800" kern="0" dirty="0" smtClean="0">
                <a:solidFill>
                  <a:srgbClr val="404041"/>
                </a:solidFill>
              </a:rPr>
              <a:t>based </a:t>
            </a:r>
            <a:r>
              <a:rPr lang="en-US" sz="1800" kern="0" dirty="0">
                <a:solidFill>
                  <a:srgbClr val="404041"/>
                </a:solidFill>
              </a:rPr>
              <a:t>on </a:t>
            </a:r>
            <a:r>
              <a:rPr lang="en-US" sz="1800" kern="0" dirty="0" smtClean="0">
                <a:solidFill>
                  <a:srgbClr val="404041"/>
                </a:solidFill>
              </a:rPr>
              <a:t>the </a:t>
            </a:r>
            <a:r>
              <a:rPr lang="en-US" sz="1800" kern="0" dirty="0">
                <a:solidFill>
                  <a:srgbClr val="404041"/>
                </a:solidFill>
              </a:rPr>
              <a:t>data</a:t>
            </a:r>
          </a:p>
          <a:p>
            <a:pPr marL="513567" indent="-253230">
              <a:spcBef>
                <a:spcPts val="1007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1800" kern="0" dirty="0">
                <a:solidFill>
                  <a:srgbClr val="404041"/>
                </a:solidFill>
              </a:rPr>
              <a:t>Know your options for action plans that can operationalise your findings</a:t>
            </a:r>
          </a:p>
          <a:p>
            <a:pPr marL="513567" indent="-253230">
              <a:spcBef>
                <a:spcPts val="1007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1800" kern="0" dirty="0" smtClean="0">
                <a:solidFill>
                  <a:srgbClr val="404041"/>
                </a:solidFill>
              </a:rPr>
              <a:t>Make </a:t>
            </a:r>
            <a:r>
              <a:rPr lang="en-US" sz="1800" kern="0" dirty="0">
                <a:solidFill>
                  <a:srgbClr val="404041"/>
                </a:solidFill>
              </a:rPr>
              <a:t>changes (regardless of size) </a:t>
            </a:r>
            <a:r>
              <a:rPr lang="mr-IN" sz="1800" kern="0" dirty="0">
                <a:solidFill>
                  <a:srgbClr val="404041"/>
                </a:solidFill>
              </a:rPr>
              <a:t>–</a:t>
            </a:r>
            <a:r>
              <a:rPr lang="en-US" sz="1800" kern="0" dirty="0">
                <a:solidFill>
                  <a:srgbClr val="404041"/>
                </a:solidFill>
              </a:rPr>
              <a:t> every win counts!</a:t>
            </a:r>
          </a:p>
          <a:p>
            <a:pPr marL="513567" indent="-253230">
              <a:spcBef>
                <a:spcPts val="1007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1800" kern="0" dirty="0">
                <a:solidFill>
                  <a:srgbClr val="404041"/>
                </a:solidFill>
              </a:rPr>
              <a:t>Spend time and energy to measure </a:t>
            </a:r>
            <a:r>
              <a:rPr lang="en-US" sz="1800" kern="0" dirty="0" smtClean="0">
                <a:solidFill>
                  <a:srgbClr val="404041"/>
                </a:solidFill>
              </a:rPr>
              <a:t>results -fragmentary </a:t>
            </a:r>
            <a:r>
              <a:rPr lang="en-US" sz="1800" kern="0" dirty="0">
                <a:solidFill>
                  <a:srgbClr val="404041"/>
                </a:solidFill>
              </a:rPr>
              <a:t>analysis disconnected from business </a:t>
            </a:r>
            <a:r>
              <a:rPr lang="en-US" sz="1800" kern="0" dirty="0" smtClean="0">
                <a:solidFill>
                  <a:srgbClr val="404041"/>
                </a:solidFill>
              </a:rPr>
              <a:t>priorities is a cost.</a:t>
            </a:r>
            <a:endParaRPr lang="en-US" sz="1600" kern="0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Customer Interaction Analytics for Business Transformation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20357" y="6473163"/>
            <a:ext cx="361273" cy="205367"/>
          </a:xfrm>
          <a:prstGeom prst="rect">
            <a:avLst/>
          </a:prstGeom>
        </p:spPr>
        <p:txBody>
          <a:bodyPr/>
          <a:lstStyle/>
          <a:p>
            <a:fld id="{FA56ABA4-253D-44E9-97A8-82E0FB6AF78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14" y="1689200"/>
            <a:ext cx="9130384" cy="115825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79" tIns="25589" rIns="51179" bIns="25589" rtlCol="1" anchor="ctr"/>
          <a:lstStyle/>
          <a:p>
            <a:pPr algn="ctr"/>
            <a:endParaRPr lang="he-IL" sz="800"/>
          </a:p>
        </p:txBody>
      </p:sp>
      <p:sp>
        <p:nvSpPr>
          <p:cNvPr id="7" name="Rectangle 6"/>
          <p:cNvSpPr/>
          <p:nvPr/>
        </p:nvSpPr>
        <p:spPr>
          <a:xfrm>
            <a:off x="16040" y="1072720"/>
            <a:ext cx="9127960" cy="635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79" tIns="25589" rIns="51179" bIns="25589" rtlCol="1" anchor="ctr"/>
          <a:lstStyle/>
          <a:p>
            <a:pPr algn="ctr"/>
            <a:endParaRPr lang="he-IL"/>
          </a:p>
        </p:txBody>
      </p:sp>
      <p:pic>
        <p:nvPicPr>
          <p:cNvPr id="8" name="Picture 7" descr="comc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83" y="4283187"/>
            <a:ext cx="1181100" cy="670865"/>
          </a:xfrm>
          <a:prstGeom prst="rect">
            <a:avLst/>
          </a:prstGeom>
        </p:spPr>
      </p:pic>
      <p:pic>
        <p:nvPicPr>
          <p:cNvPr id="9" name="Picture 6" descr="http://www.broadbandgenie.co.uk/images/fckImages/logos/talktalk_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033" y="5419940"/>
            <a:ext cx="1093018" cy="3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ogok.org/wp-content/uploads/2010/07/Barclays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33" y="4473509"/>
            <a:ext cx="1353363" cy="4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sa-uk.com/media/editor/image/Cabo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188" y="4592439"/>
            <a:ext cx="983435" cy="3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sourcemc.co.uk/media/3537/lowell_group_logo474x23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912" y="4440263"/>
            <a:ext cx="891247" cy="4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upload.wikimedia.org/wikipedia/en/8/8f/Ofcom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188" y="5419938"/>
            <a:ext cx="1201380" cy="2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bs6nations.com/images/structure/textboxes/RBS-6Nations-LOGO-120x170p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659" y="4282381"/>
            <a:ext cx="1185978" cy="8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hamiltonchamber.ca/wp-content/uploads/2015/04/KPMG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575" y="5181505"/>
            <a:ext cx="1070087" cy="7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282" y="5262431"/>
            <a:ext cx="944732" cy="5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80033" y="1308253"/>
            <a:ext cx="869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kern="0" cap="all" dirty="0">
                <a:solidFill>
                  <a:srgbClr val="FFFFFF"/>
                </a:solidFill>
              </a:rPr>
              <a:t>outcomes for:</a:t>
            </a: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2262283" y="1805569"/>
            <a:ext cx="1447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Churn/Retention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3894414" y="1805565"/>
            <a:ext cx="1447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Cost Management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5615083" y="1805569"/>
            <a:ext cx="1447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Compliance</a:t>
            </a: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7291483" y="1805569"/>
            <a:ext cx="1447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Customer Satisfaction</a:t>
            </a:r>
          </a:p>
        </p:txBody>
      </p:sp>
      <p:pic>
        <p:nvPicPr>
          <p:cNvPr id="22" name="Picture 21" descr="Marriott_International_Inc._Current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14" y="5445731"/>
            <a:ext cx="1001092" cy="4004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2864351"/>
            <a:ext cx="9142413" cy="1200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37" tIns="45718" rIns="91437" bIns="45718">
            <a:spAutoFit/>
          </a:bodyPr>
          <a:lstStyle/>
          <a:p>
            <a:pPr marL="2019555" lvl="4" indent="-19192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 Convert </a:t>
            </a:r>
            <a:r>
              <a:rPr lang="en-GB" sz="2400" dirty="0"/>
              <a:t>your </a:t>
            </a:r>
            <a:r>
              <a:rPr lang="en-GB" sz="2400" b="1" dirty="0"/>
              <a:t>customer interactions into data</a:t>
            </a:r>
          </a:p>
          <a:p>
            <a:pPr marL="2083529" lvl="4" indent="-25589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</a:t>
            </a:r>
            <a:r>
              <a:rPr lang="en-GB" sz="2400" dirty="0" smtClean="0"/>
              <a:t>onvert </a:t>
            </a:r>
            <a:r>
              <a:rPr lang="en-GB" sz="2400" dirty="0"/>
              <a:t>your </a:t>
            </a:r>
            <a:r>
              <a:rPr lang="en-GB" sz="2400" b="1" dirty="0"/>
              <a:t>data into insight</a:t>
            </a:r>
          </a:p>
          <a:p>
            <a:pPr marL="2083529" lvl="4" indent="-25589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 </a:t>
            </a:r>
            <a:r>
              <a:rPr lang="en-GB" sz="2400" dirty="0"/>
              <a:t>the insight to </a:t>
            </a:r>
            <a:r>
              <a:rPr lang="en-GB" sz="2400" b="1" dirty="0"/>
              <a:t>deliver business </a:t>
            </a:r>
            <a:r>
              <a:rPr lang="en-GB" sz="2400" b="1" dirty="0" smtClean="0"/>
              <a:t>outcomes</a:t>
            </a:r>
            <a:endParaRPr lang="en-GB" sz="2400" b="1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017064" y="2103636"/>
            <a:ext cx="505810" cy="580550"/>
            <a:chOff x="8909846" y="1351995"/>
            <a:chExt cx="593725" cy="512019"/>
          </a:xfrm>
        </p:grpSpPr>
        <p:sp>
          <p:nvSpPr>
            <p:cNvPr id="25" name="Oval 168"/>
            <p:cNvSpPr>
              <a:spLocks noChangeArrowheads="1"/>
            </p:cNvSpPr>
            <p:nvPr/>
          </p:nvSpPr>
          <p:spPr bwMode="auto">
            <a:xfrm>
              <a:off x="8909846" y="1511774"/>
              <a:ext cx="103494" cy="101677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169"/>
            <p:cNvSpPr>
              <a:spLocks noChangeShapeType="1"/>
            </p:cNvSpPr>
            <p:nvPr/>
          </p:nvSpPr>
          <p:spPr bwMode="auto">
            <a:xfrm flipV="1">
              <a:off x="9013339" y="1455489"/>
              <a:ext cx="56286" cy="5083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170"/>
            <p:cNvSpPr>
              <a:spLocks noChangeShapeType="1"/>
            </p:cNvSpPr>
            <p:nvPr/>
          </p:nvSpPr>
          <p:spPr bwMode="auto">
            <a:xfrm>
              <a:off x="9180380" y="1450041"/>
              <a:ext cx="52655" cy="472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71"/>
            <p:cNvSpPr>
              <a:spLocks noChangeShapeType="1"/>
            </p:cNvSpPr>
            <p:nvPr/>
          </p:nvSpPr>
          <p:spPr bwMode="auto">
            <a:xfrm flipV="1">
              <a:off x="9356501" y="1502696"/>
              <a:ext cx="30867" cy="1270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172"/>
            <p:cNvSpPr>
              <a:spLocks noChangeArrowheads="1"/>
            </p:cNvSpPr>
            <p:nvPr/>
          </p:nvSpPr>
          <p:spPr bwMode="auto">
            <a:xfrm>
              <a:off x="9073257" y="1351995"/>
              <a:ext cx="103494" cy="10349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73"/>
            <p:cNvSpPr>
              <a:spLocks noChangeArrowheads="1"/>
            </p:cNvSpPr>
            <p:nvPr/>
          </p:nvSpPr>
          <p:spPr bwMode="auto">
            <a:xfrm>
              <a:off x="9236667" y="1484539"/>
              <a:ext cx="103494" cy="10349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174"/>
            <p:cNvSpPr>
              <a:spLocks noChangeArrowheads="1"/>
            </p:cNvSpPr>
            <p:nvPr/>
          </p:nvSpPr>
          <p:spPr bwMode="auto">
            <a:xfrm>
              <a:off x="9400077" y="1420990"/>
              <a:ext cx="103494" cy="103493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75"/>
            <p:cNvSpPr>
              <a:spLocks/>
            </p:cNvSpPr>
            <p:nvPr/>
          </p:nvSpPr>
          <p:spPr bwMode="auto">
            <a:xfrm>
              <a:off x="8909846" y="1682447"/>
              <a:ext cx="103494" cy="181567"/>
            </a:xfrm>
            <a:custGeom>
              <a:avLst/>
              <a:gdLst>
                <a:gd name="T0" fmla="*/ 0 w 24"/>
                <a:gd name="T1" fmla="*/ 42 h 42"/>
                <a:gd name="T2" fmla="*/ 0 w 24"/>
                <a:gd name="T3" fmla="*/ 6 h 42"/>
                <a:gd name="T4" fmla="*/ 6 w 24"/>
                <a:gd name="T5" fmla="*/ 0 h 42"/>
                <a:gd name="T6" fmla="*/ 18 w 24"/>
                <a:gd name="T7" fmla="*/ 0 h 42"/>
                <a:gd name="T8" fmla="*/ 24 w 24"/>
                <a:gd name="T9" fmla="*/ 6 h 42"/>
                <a:gd name="T10" fmla="*/ 24 w 24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2">
                  <a:moveTo>
                    <a:pt x="0" y="4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76"/>
            <p:cNvSpPr>
              <a:spLocks/>
            </p:cNvSpPr>
            <p:nvPr/>
          </p:nvSpPr>
          <p:spPr bwMode="auto">
            <a:xfrm>
              <a:off x="9236667" y="1631608"/>
              <a:ext cx="103494" cy="232406"/>
            </a:xfrm>
            <a:custGeom>
              <a:avLst/>
              <a:gdLst>
                <a:gd name="T0" fmla="*/ 0 w 24"/>
                <a:gd name="T1" fmla="*/ 54 h 54"/>
                <a:gd name="T2" fmla="*/ 0 w 24"/>
                <a:gd name="T3" fmla="*/ 6 h 54"/>
                <a:gd name="T4" fmla="*/ 6 w 24"/>
                <a:gd name="T5" fmla="*/ 0 h 54"/>
                <a:gd name="T6" fmla="*/ 18 w 24"/>
                <a:gd name="T7" fmla="*/ 0 h 54"/>
                <a:gd name="T8" fmla="*/ 24 w 24"/>
                <a:gd name="T9" fmla="*/ 6 h 54"/>
                <a:gd name="T10" fmla="*/ 24 w 2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4">
                  <a:moveTo>
                    <a:pt x="0" y="5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6"/>
                  </a:cubicBezTo>
                  <a:cubicBezTo>
                    <a:pt x="24" y="54"/>
                    <a:pt x="24" y="54"/>
                    <a:pt x="24" y="5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77"/>
            <p:cNvSpPr>
              <a:spLocks/>
            </p:cNvSpPr>
            <p:nvPr/>
          </p:nvSpPr>
          <p:spPr bwMode="auto">
            <a:xfrm>
              <a:off x="9400077" y="1631608"/>
              <a:ext cx="103494" cy="232406"/>
            </a:xfrm>
            <a:custGeom>
              <a:avLst/>
              <a:gdLst>
                <a:gd name="T0" fmla="*/ 0 w 24"/>
                <a:gd name="T1" fmla="*/ 54 h 54"/>
                <a:gd name="T2" fmla="*/ 0 w 24"/>
                <a:gd name="T3" fmla="*/ 6 h 54"/>
                <a:gd name="T4" fmla="*/ 6 w 24"/>
                <a:gd name="T5" fmla="*/ 0 h 54"/>
                <a:gd name="T6" fmla="*/ 18 w 24"/>
                <a:gd name="T7" fmla="*/ 0 h 54"/>
                <a:gd name="T8" fmla="*/ 24 w 24"/>
                <a:gd name="T9" fmla="*/ 6 h 54"/>
                <a:gd name="T10" fmla="*/ 24 w 2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4">
                  <a:moveTo>
                    <a:pt x="0" y="5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6"/>
                  </a:cubicBezTo>
                  <a:cubicBezTo>
                    <a:pt x="24" y="54"/>
                    <a:pt x="24" y="54"/>
                    <a:pt x="24" y="5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78"/>
            <p:cNvSpPr>
              <a:spLocks/>
            </p:cNvSpPr>
            <p:nvPr/>
          </p:nvSpPr>
          <p:spPr bwMode="auto">
            <a:xfrm>
              <a:off x="9073257" y="1549903"/>
              <a:ext cx="103494" cy="314110"/>
            </a:xfrm>
            <a:custGeom>
              <a:avLst/>
              <a:gdLst>
                <a:gd name="T0" fmla="*/ 0 w 24"/>
                <a:gd name="T1" fmla="*/ 73 h 73"/>
                <a:gd name="T2" fmla="*/ 0 w 24"/>
                <a:gd name="T3" fmla="*/ 6 h 73"/>
                <a:gd name="T4" fmla="*/ 6 w 24"/>
                <a:gd name="T5" fmla="*/ 0 h 73"/>
                <a:gd name="T6" fmla="*/ 18 w 24"/>
                <a:gd name="T7" fmla="*/ 0 h 73"/>
                <a:gd name="T8" fmla="*/ 24 w 24"/>
                <a:gd name="T9" fmla="*/ 6 h 73"/>
                <a:gd name="T10" fmla="*/ 24 w 24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73">
                  <a:moveTo>
                    <a:pt x="0" y="7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73"/>
                    <a:pt x="24" y="73"/>
                    <a:pt x="24" y="73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 w="57150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85883" y="1805567"/>
            <a:ext cx="1447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Sales Effectiveness</a:t>
            </a:r>
          </a:p>
        </p:txBody>
      </p:sp>
      <p:sp>
        <p:nvSpPr>
          <p:cNvPr id="37" name="Freeform 111"/>
          <p:cNvSpPr>
            <a:spLocks noEditPoints="1"/>
          </p:cNvSpPr>
          <p:nvPr/>
        </p:nvSpPr>
        <p:spPr bwMode="auto">
          <a:xfrm>
            <a:off x="2700661" y="2148784"/>
            <a:ext cx="484312" cy="543779"/>
          </a:xfrm>
          <a:custGeom>
            <a:avLst/>
            <a:gdLst>
              <a:gd name="T0" fmla="*/ 91 w 150"/>
              <a:gd name="T1" fmla="*/ 22 h 126"/>
              <a:gd name="T2" fmla="*/ 103 w 150"/>
              <a:gd name="T3" fmla="*/ 42 h 126"/>
              <a:gd name="T4" fmla="*/ 112 w 150"/>
              <a:gd name="T5" fmla="*/ 44 h 126"/>
              <a:gd name="T6" fmla="*/ 134 w 150"/>
              <a:gd name="T7" fmla="*/ 22 h 126"/>
              <a:gd name="T8" fmla="*/ 112 w 150"/>
              <a:gd name="T9" fmla="*/ 0 h 126"/>
              <a:gd name="T10" fmla="*/ 91 w 150"/>
              <a:gd name="T11" fmla="*/ 22 h 126"/>
              <a:gd name="T12" fmla="*/ 76 w 150"/>
              <a:gd name="T13" fmla="*/ 67 h 126"/>
              <a:gd name="T14" fmla="*/ 98 w 150"/>
              <a:gd name="T15" fmla="*/ 45 h 126"/>
              <a:gd name="T16" fmla="*/ 76 w 150"/>
              <a:gd name="T17" fmla="*/ 23 h 126"/>
              <a:gd name="T18" fmla="*/ 54 w 150"/>
              <a:gd name="T19" fmla="*/ 45 h 126"/>
              <a:gd name="T20" fmla="*/ 76 w 150"/>
              <a:gd name="T21" fmla="*/ 67 h 126"/>
              <a:gd name="T22" fmla="*/ 85 w 150"/>
              <a:gd name="T23" fmla="*/ 68 h 126"/>
              <a:gd name="T24" fmla="*/ 67 w 150"/>
              <a:gd name="T25" fmla="*/ 68 h 126"/>
              <a:gd name="T26" fmla="*/ 39 w 150"/>
              <a:gd name="T27" fmla="*/ 97 h 126"/>
              <a:gd name="T28" fmla="*/ 39 w 150"/>
              <a:gd name="T29" fmla="*/ 119 h 126"/>
              <a:gd name="T30" fmla="*/ 39 w 150"/>
              <a:gd name="T31" fmla="*/ 120 h 126"/>
              <a:gd name="T32" fmla="*/ 40 w 150"/>
              <a:gd name="T33" fmla="*/ 120 h 126"/>
              <a:gd name="T34" fmla="*/ 79 w 150"/>
              <a:gd name="T35" fmla="*/ 126 h 126"/>
              <a:gd name="T36" fmla="*/ 112 w 150"/>
              <a:gd name="T37" fmla="*/ 120 h 126"/>
              <a:gd name="T38" fmla="*/ 113 w 150"/>
              <a:gd name="T39" fmla="*/ 119 h 126"/>
              <a:gd name="T40" fmla="*/ 114 w 150"/>
              <a:gd name="T41" fmla="*/ 119 h 126"/>
              <a:gd name="T42" fmla="*/ 114 w 150"/>
              <a:gd name="T43" fmla="*/ 97 h 126"/>
              <a:gd name="T44" fmla="*/ 85 w 150"/>
              <a:gd name="T45" fmla="*/ 68 h 126"/>
              <a:gd name="T46" fmla="*/ 122 w 150"/>
              <a:gd name="T47" fmla="*/ 46 h 126"/>
              <a:gd name="T48" fmla="*/ 103 w 150"/>
              <a:gd name="T49" fmla="*/ 46 h 126"/>
              <a:gd name="T50" fmla="*/ 95 w 150"/>
              <a:gd name="T51" fmla="*/ 65 h 126"/>
              <a:gd name="T52" fmla="*/ 119 w 150"/>
              <a:gd name="T53" fmla="*/ 97 h 126"/>
              <a:gd name="T54" fmla="*/ 119 w 150"/>
              <a:gd name="T55" fmla="*/ 104 h 126"/>
              <a:gd name="T56" fmla="*/ 148 w 150"/>
              <a:gd name="T57" fmla="*/ 97 h 126"/>
              <a:gd name="T58" fmla="*/ 150 w 150"/>
              <a:gd name="T59" fmla="*/ 97 h 126"/>
              <a:gd name="T60" fmla="*/ 150 w 150"/>
              <a:gd name="T61" fmla="*/ 97 h 126"/>
              <a:gd name="T62" fmla="*/ 150 w 150"/>
              <a:gd name="T63" fmla="*/ 74 h 126"/>
              <a:gd name="T64" fmla="*/ 122 w 150"/>
              <a:gd name="T65" fmla="*/ 46 h 126"/>
              <a:gd name="T66" fmla="*/ 38 w 150"/>
              <a:gd name="T67" fmla="*/ 44 h 126"/>
              <a:gd name="T68" fmla="*/ 49 w 150"/>
              <a:gd name="T69" fmla="*/ 41 h 126"/>
              <a:gd name="T70" fmla="*/ 59 w 150"/>
              <a:gd name="T71" fmla="*/ 24 h 126"/>
              <a:gd name="T72" fmla="*/ 60 w 150"/>
              <a:gd name="T73" fmla="*/ 22 h 126"/>
              <a:gd name="T74" fmla="*/ 38 w 150"/>
              <a:gd name="T75" fmla="*/ 0 h 126"/>
              <a:gd name="T76" fmla="*/ 16 w 150"/>
              <a:gd name="T77" fmla="*/ 22 h 126"/>
              <a:gd name="T78" fmla="*/ 38 w 150"/>
              <a:gd name="T79" fmla="*/ 44 h 126"/>
              <a:gd name="T80" fmla="*/ 57 w 150"/>
              <a:gd name="T81" fmla="*/ 65 h 126"/>
              <a:gd name="T82" fmla="*/ 49 w 150"/>
              <a:gd name="T83" fmla="*/ 46 h 126"/>
              <a:gd name="T84" fmla="*/ 47 w 150"/>
              <a:gd name="T85" fmla="*/ 46 h 126"/>
              <a:gd name="T86" fmla="*/ 28 w 150"/>
              <a:gd name="T87" fmla="*/ 46 h 126"/>
              <a:gd name="T88" fmla="*/ 0 w 150"/>
              <a:gd name="T89" fmla="*/ 74 h 126"/>
              <a:gd name="T90" fmla="*/ 0 w 150"/>
              <a:gd name="T91" fmla="*/ 97 h 126"/>
              <a:gd name="T92" fmla="*/ 0 w 150"/>
              <a:gd name="T93" fmla="*/ 97 h 126"/>
              <a:gd name="T94" fmla="*/ 2 w 150"/>
              <a:gd name="T95" fmla="*/ 98 h 126"/>
              <a:gd name="T96" fmla="*/ 33 w 150"/>
              <a:gd name="T97" fmla="*/ 103 h 126"/>
              <a:gd name="T98" fmla="*/ 33 w 150"/>
              <a:gd name="T99" fmla="*/ 97 h 126"/>
              <a:gd name="T100" fmla="*/ 57 w 150"/>
              <a:gd name="T101" fmla="*/ 6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126">
                <a:moveTo>
                  <a:pt x="91" y="22"/>
                </a:moveTo>
                <a:cubicBezTo>
                  <a:pt x="97" y="26"/>
                  <a:pt x="102" y="34"/>
                  <a:pt x="103" y="42"/>
                </a:cubicBezTo>
                <a:cubicBezTo>
                  <a:pt x="106" y="43"/>
                  <a:pt x="109" y="44"/>
                  <a:pt x="112" y="44"/>
                </a:cubicBezTo>
                <a:cubicBezTo>
                  <a:pt x="125" y="44"/>
                  <a:pt x="134" y="34"/>
                  <a:pt x="134" y="22"/>
                </a:cubicBezTo>
                <a:cubicBezTo>
                  <a:pt x="134" y="10"/>
                  <a:pt x="125" y="0"/>
                  <a:pt x="112" y="0"/>
                </a:cubicBezTo>
                <a:cubicBezTo>
                  <a:pt x="100" y="0"/>
                  <a:pt x="91" y="10"/>
                  <a:pt x="91" y="22"/>
                </a:cubicBezTo>
                <a:moveTo>
                  <a:pt x="76" y="67"/>
                </a:moveTo>
                <a:cubicBezTo>
                  <a:pt x="88" y="67"/>
                  <a:pt x="98" y="57"/>
                  <a:pt x="98" y="45"/>
                </a:cubicBezTo>
                <a:cubicBezTo>
                  <a:pt x="98" y="33"/>
                  <a:pt x="88" y="23"/>
                  <a:pt x="76" y="23"/>
                </a:cubicBezTo>
                <a:cubicBezTo>
                  <a:pt x="64" y="23"/>
                  <a:pt x="54" y="33"/>
                  <a:pt x="54" y="45"/>
                </a:cubicBezTo>
                <a:cubicBezTo>
                  <a:pt x="54" y="57"/>
                  <a:pt x="64" y="67"/>
                  <a:pt x="76" y="67"/>
                </a:cubicBezTo>
                <a:moveTo>
                  <a:pt x="85" y="68"/>
                </a:moveTo>
                <a:cubicBezTo>
                  <a:pt x="67" y="68"/>
                  <a:pt x="67" y="68"/>
                  <a:pt x="67" y="68"/>
                </a:cubicBezTo>
                <a:cubicBezTo>
                  <a:pt x="51" y="68"/>
                  <a:pt x="39" y="81"/>
                  <a:pt x="39" y="9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5" y="125"/>
                  <a:pt x="68" y="126"/>
                  <a:pt x="79" y="126"/>
                </a:cubicBezTo>
                <a:cubicBezTo>
                  <a:pt x="99" y="126"/>
                  <a:pt x="111" y="120"/>
                  <a:pt x="112" y="120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81"/>
                  <a:pt x="101" y="68"/>
                  <a:pt x="85" y="68"/>
                </a:cubicBezTo>
                <a:moveTo>
                  <a:pt x="122" y="46"/>
                </a:moveTo>
                <a:cubicBezTo>
                  <a:pt x="103" y="46"/>
                  <a:pt x="103" y="46"/>
                  <a:pt x="103" y="46"/>
                </a:cubicBezTo>
                <a:cubicBezTo>
                  <a:pt x="103" y="53"/>
                  <a:pt x="100" y="60"/>
                  <a:pt x="95" y="65"/>
                </a:cubicBezTo>
                <a:cubicBezTo>
                  <a:pt x="109" y="69"/>
                  <a:pt x="119" y="81"/>
                  <a:pt x="119" y="97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37" y="103"/>
                  <a:pt x="148" y="98"/>
                  <a:pt x="148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50" y="58"/>
                  <a:pt x="137" y="46"/>
                  <a:pt x="122" y="46"/>
                </a:cubicBezTo>
                <a:moveTo>
                  <a:pt x="38" y="44"/>
                </a:moveTo>
                <a:cubicBezTo>
                  <a:pt x="42" y="44"/>
                  <a:pt x="46" y="43"/>
                  <a:pt x="49" y="41"/>
                </a:cubicBezTo>
                <a:cubicBezTo>
                  <a:pt x="50" y="34"/>
                  <a:pt x="54" y="28"/>
                  <a:pt x="59" y="24"/>
                </a:cubicBezTo>
                <a:cubicBezTo>
                  <a:pt x="60" y="23"/>
                  <a:pt x="60" y="23"/>
                  <a:pt x="60" y="22"/>
                </a:cubicBezTo>
                <a:cubicBezTo>
                  <a:pt x="60" y="10"/>
                  <a:pt x="50" y="0"/>
                  <a:pt x="38" y="0"/>
                </a:cubicBezTo>
                <a:cubicBezTo>
                  <a:pt x="25" y="0"/>
                  <a:pt x="16" y="10"/>
                  <a:pt x="16" y="22"/>
                </a:cubicBezTo>
                <a:cubicBezTo>
                  <a:pt x="16" y="34"/>
                  <a:pt x="25" y="44"/>
                  <a:pt x="38" y="44"/>
                </a:cubicBezTo>
                <a:moveTo>
                  <a:pt x="57" y="65"/>
                </a:moveTo>
                <a:cubicBezTo>
                  <a:pt x="52" y="60"/>
                  <a:pt x="49" y="53"/>
                  <a:pt x="49" y="46"/>
                </a:cubicBezTo>
                <a:cubicBezTo>
                  <a:pt x="48" y="46"/>
                  <a:pt x="48" y="46"/>
                  <a:pt x="47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13" y="46"/>
                  <a:pt x="0" y="58"/>
                  <a:pt x="0" y="7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98"/>
                  <a:pt x="2" y="98"/>
                  <a:pt x="2" y="98"/>
                </a:cubicBezTo>
                <a:cubicBezTo>
                  <a:pt x="14" y="101"/>
                  <a:pt x="24" y="103"/>
                  <a:pt x="33" y="103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1"/>
                  <a:pt x="44" y="69"/>
                  <a:pt x="57" y="6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51179" tIns="25589" rIns="51179" bIns="2558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22505" y="2092939"/>
            <a:ext cx="564228" cy="630377"/>
            <a:chOff x="14176376" y="5384800"/>
            <a:chExt cx="1069975" cy="950912"/>
          </a:xfrm>
        </p:grpSpPr>
        <p:sp>
          <p:nvSpPr>
            <p:cNvPr id="39" name="Freeform 136"/>
            <p:cNvSpPr>
              <a:spLocks/>
            </p:cNvSpPr>
            <p:nvPr/>
          </p:nvSpPr>
          <p:spPr bwMode="auto">
            <a:xfrm>
              <a:off x="14176376" y="5384800"/>
              <a:ext cx="1069975" cy="731837"/>
            </a:xfrm>
            <a:custGeom>
              <a:avLst/>
              <a:gdLst>
                <a:gd name="T0" fmla="*/ 0 w 285"/>
                <a:gd name="T1" fmla="*/ 177 h 195"/>
                <a:gd name="T2" fmla="*/ 0 w 285"/>
                <a:gd name="T3" fmla="*/ 18 h 195"/>
                <a:gd name="T4" fmla="*/ 18 w 285"/>
                <a:gd name="T5" fmla="*/ 0 h 195"/>
                <a:gd name="T6" fmla="*/ 267 w 285"/>
                <a:gd name="T7" fmla="*/ 0 h 195"/>
                <a:gd name="T8" fmla="*/ 285 w 285"/>
                <a:gd name="T9" fmla="*/ 18 h 195"/>
                <a:gd name="T10" fmla="*/ 285 w 285"/>
                <a:gd name="T11" fmla="*/ 177 h 195"/>
                <a:gd name="T12" fmla="*/ 267 w 285"/>
                <a:gd name="T13" fmla="*/ 195 h 195"/>
                <a:gd name="T14" fmla="*/ 18 w 285"/>
                <a:gd name="T15" fmla="*/ 195 h 195"/>
                <a:gd name="T16" fmla="*/ 0 w 285"/>
                <a:gd name="T17" fmla="*/ 17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195">
                  <a:moveTo>
                    <a:pt x="0" y="177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7" y="0"/>
                    <a:pt x="285" y="8"/>
                    <a:pt x="285" y="18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87"/>
                    <a:pt x="277" y="195"/>
                    <a:pt x="267" y="195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8" y="195"/>
                    <a:pt x="0" y="187"/>
                    <a:pt x="0" y="177"/>
                  </a:cubicBez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37"/>
            <p:cNvSpPr>
              <a:spLocks noChangeShapeType="1"/>
            </p:cNvSpPr>
            <p:nvPr/>
          </p:nvSpPr>
          <p:spPr bwMode="auto">
            <a:xfrm>
              <a:off x="14233526" y="6042025"/>
              <a:ext cx="96043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14233526" y="5453063"/>
              <a:ext cx="960438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139"/>
            <p:cNvSpPr>
              <a:spLocks noChangeShapeType="1"/>
            </p:cNvSpPr>
            <p:nvPr/>
          </p:nvSpPr>
          <p:spPr bwMode="auto">
            <a:xfrm>
              <a:off x="14679613" y="6154738"/>
              <a:ext cx="0" cy="101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140"/>
            <p:cNvSpPr>
              <a:spLocks noChangeShapeType="1"/>
            </p:cNvSpPr>
            <p:nvPr/>
          </p:nvSpPr>
          <p:spPr bwMode="auto">
            <a:xfrm>
              <a:off x="14739938" y="6154738"/>
              <a:ext cx="0" cy="1016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41"/>
            <p:cNvSpPr>
              <a:spLocks/>
            </p:cNvSpPr>
            <p:nvPr/>
          </p:nvSpPr>
          <p:spPr bwMode="auto">
            <a:xfrm>
              <a:off x="14465301" y="6286500"/>
              <a:ext cx="488950" cy="49212"/>
            </a:xfrm>
            <a:custGeom>
              <a:avLst/>
              <a:gdLst>
                <a:gd name="T0" fmla="*/ 130 w 130"/>
                <a:gd name="T1" fmla="*/ 13 h 13"/>
                <a:gd name="T2" fmla="*/ 0 w 130"/>
                <a:gd name="T3" fmla="*/ 13 h 13"/>
                <a:gd name="T4" fmla="*/ 0 w 130"/>
                <a:gd name="T5" fmla="*/ 13 h 13"/>
                <a:gd name="T6" fmla="*/ 14 w 130"/>
                <a:gd name="T7" fmla="*/ 0 h 13"/>
                <a:gd name="T8" fmla="*/ 116 w 130"/>
                <a:gd name="T9" fmla="*/ 0 h 13"/>
                <a:gd name="T10" fmla="*/ 130 w 13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">
                  <a:moveTo>
                    <a:pt x="13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4" y="0"/>
                    <a:pt x="130" y="6"/>
                    <a:pt x="130" y="13"/>
                  </a:cubicBez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838" y="2204416"/>
            <a:ext cx="235041" cy="2196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0737" y="2048465"/>
            <a:ext cx="486905" cy="6475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064" y="2121419"/>
            <a:ext cx="438320" cy="5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ha PowerPoint template white house 2016">
  <a:themeElements>
    <a:clrScheme name="Soha colour theme">
      <a:dk1>
        <a:sysClr val="windowText" lastClr="000000"/>
      </a:dk1>
      <a:lt1>
        <a:sysClr val="window" lastClr="FFFFFF"/>
      </a:lt1>
      <a:dk2>
        <a:srgbClr val="002C5C"/>
      </a:dk2>
      <a:lt2>
        <a:srgbClr val="EEECE1"/>
      </a:lt2>
      <a:accent1>
        <a:srgbClr val="00678D"/>
      </a:accent1>
      <a:accent2>
        <a:srgbClr val="44195E"/>
      </a:accent2>
      <a:accent3>
        <a:srgbClr val="004D52"/>
      </a:accent3>
      <a:accent4>
        <a:srgbClr val="E09A12"/>
      </a:accent4>
      <a:accent5>
        <a:srgbClr val="4081D4"/>
      </a:accent5>
      <a:accent6>
        <a:srgbClr val="F0E5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Soha PowerPoint template white house 2016</Template>
  <TotalTime>1019</TotalTime>
  <Words>637</Words>
  <Application>Microsoft Office PowerPoint</Application>
  <PresentationFormat>On-screen Show (4:3)</PresentationFormat>
  <Paragraphs>152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Mangal</vt:lpstr>
      <vt:lpstr>Times New Roman</vt:lpstr>
      <vt:lpstr>Soha PowerPoint template white house 2016</vt:lpstr>
      <vt:lpstr>Office Theme</vt:lpstr>
      <vt:lpstr>1_Office Theme</vt:lpstr>
      <vt:lpstr>Managing performance with voice analytics</vt:lpstr>
      <vt:lpstr>PowerPoint Presentation</vt:lpstr>
      <vt:lpstr>PowerPoint Presentation</vt:lpstr>
      <vt:lpstr>PowerPoint Presentation</vt:lpstr>
      <vt:lpstr>Getting the best from the system</vt:lpstr>
      <vt:lpstr>PowerPoint Presentation</vt:lpstr>
      <vt:lpstr>Nexidia Interaction Analytics</vt:lpstr>
      <vt:lpstr>The Process of Transformational Change</vt:lpstr>
      <vt:lpstr>Customer Interaction Analytics for Business Transformation </vt:lpstr>
      <vt:lpstr>Repairs and Maintenance</vt:lpstr>
      <vt:lpstr>You’re collecting  all this customer interaction data…</vt:lpstr>
      <vt:lpstr>Voice analytics - The Functionality</vt:lpstr>
      <vt:lpstr>PowerPoint Presentation</vt:lpstr>
      <vt:lpstr>PowerPoint Presentation</vt:lpstr>
      <vt:lpstr>Added value</vt:lpstr>
      <vt:lpstr>Summary</vt:lpstr>
      <vt:lpstr>Outcomes</vt:lpstr>
      <vt:lpstr>PowerPoint Presentation</vt:lpstr>
    </vt:vector>
  </TitlesOfParts>
  <Company>Soha Housing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Stokes</dc:creator>
  <cp:lastModifiedBy>Maureen Adams</cp:lastModifiedBy>
  <cp:revision>73</cp:revision>
  <cp:lastPrinted>2017-02-22T16:09:49Z</cp:lastPrinted>
  <dcterms:created xsi:type="dcterms:W3CDTF">2016-09-02T12:44:30Z</dcterms:created>
  <dcterms:modified xsi:type="dcterms:W3CDTF">2017-03-18T18:22:42Z</dcterms:modified>
</cp:coreProperties>
</file>