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96" r:id="rId4"/>
    <p:sldId id="292" r:id="rId5"/>
    <p:sldId id="262" r:id="rId6"/>
    <p:sldId id="300" r:id="rId7"/>
    <p:sldId id="298" r:id="rId8"/>
    <p:sldId id="309" r:id="rId9"/>
    <p:sldId id="301" r:id="rId10"/>
    <p:sldId id="302" r:id="rId11"/>
    <p:sldId id="303" r:id="rId12"/>
    <p:sldId id="310" r:id="rId13"/>
    <p:sldId id="311" r:id="rId14"/>
    <p:sldId id="313" r:id="rId15"/>
    <p:sldId id="339" r:id="rId16"/>
    <p:sldId id="314" r:id="rId17"/>
    <p:sldId id="315" r:id="rId18"/>
    <p:sldId id="318" r:id="rId19"/>
    <p:sldId id="337" r:id="rId20"/>
    <p:sldId id="316" r:id="rId21"/>
    <p:sldId id="327" r:id="rId22"/>
    <p:sldId id="317" r:id="rId23"/>
    <p:sldId id="329" r:id="rId24"/>
    <p:sldId id="331" r:id="rId25"/>
    <p:sldId id="326" r:id="rId26"/>
    <p:sldId id="319" r:id="rId27"/>
    <p:sldId id="320" r:id="rId28"/>
    <p:sldId id="273" r:id="rId29"/>
    <p:sldId id="338" r:id="rId30"/>
    <p:sldId id="308" r:id="rId31"/>
    <p:sldId id="340" r:id="rId32"/>
    <p:sldId id="332" r:id="rId33"/>
    <p:sldId id="333" r:id="rId34"/>
    <p:sldId id="322" r:id="rId35"/>
    <p:sldId id="323" r:id="rId36"/>
    <p:sldId id="334" r:id="rId37"/>
    <p:sldId id="335" r:id="rId38"/>
    <p:sldId id="336" r:id="rId39"/>
    <p:sldId id="283" r:id="rId40"/>
    <p:sldId id="284" r:id="rId41"/>
    <p:sldId id="285" r:id="rId42"/>
    <p:sldId id="270" r:id="rId43"/>
    <p:sldId id="291" r:id="rId44"/>
    <p:sldId id="26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88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7A11C-A1B9-4D7A-AEF8-DFCE5BEE7C1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321288F-B414-44E6-B618-3C5BC56B3CD2}">
      <dgm:prSet phldrT="[Text]"/>
      <dgm:spPr/>
      <dgm:t>
        <a:bodyPr/>
        <a:lstStyle/>
        <a:p>
          <a:r>
            <a:rPr lang="en-GB" dirty="0" smtClean="0"/>
            <a:t>2013</a:t>
          </a:r>
          <a:endParaRPr lang="en-GB" dirty="0"/>
        </a:p>
      </dgm:t>
    </dgm:pt>
    <dgm:pt modelId="{5592E9A0-8774-415D-8164-475FA7ED1AD6}" type="parTrans" cxnId="{DC7AF903-D0B7-49CF-8511-228F336938BA}">
      <dgm:prSet/>
      <dgm:spPr/>
      <dgm:t>
        <a:bodyPr/>
        <a:lstStyle/>
        <a:p>
          <a:endParaRPr lang="en-GB"/>
        </a:p>
      </dgm:t>
    </dgm:pt>
    <dgm:pt modelId="{503C6C2D-4BCE-46C0-826B-FA10C7F95878}" type="sibTrans" cxnId="{DC7AF903-D0B7-49CF-8511-228F336938BA}">
      <dgm:prSet/>
      <dgm:spPr/>
      <dgm:t>
        <a:bodyPr/>
        <a:lstStyle/>
        <a:p>
          <a:endParaRPr lang="en-GB"/>
        </a:p>
      </dgm:t>
    </dgm:pt>
    <dgm:pt modelId="{61288971-0F90-48CF-8675-A08AD5423F17}">
      <dgm:prSet/>
      <dgm:spPr/>
      <dgm:t>
        <a:bodyPr/>
        <a:lstStyle/>
        <a:p>
          <a:r>
            <a:rPr lang="en-GB" dirty="0" smtClean="0"/>
            <a:t>Handful of desktop GIS users</a:t>
          </a:r>
        </a:p>
      </dgm:t>
    </dgm:pt>
    <dgm:pt modelId="{D55C391F-E01D-4442-9E2C-3199B80D6A0E}" type="parTrans" cxnId="{51EC95F8-39AF-4546-B92D-C57A8752C5B4}">
      <dgm:prSet/>
      <dgm:spPr/>
      <dgm:t>
        <a:bodyPr/>
        <a:lstStyle/>
        <a:p>
          <a:endParaRPr lang="en-GB"/>
        </a:p>
      </dgm:t>
    </dgm:pt>
    <dgm:pt modelId="{8400876C-B948-4394-97A3-5CF713A88000}" type="sibTrans" cxnId="{51EC95F8-39AF-4546-B92D-C57A8752C5B4}">
      <dgm:prSet/>
      <dgm:spPr/>
      <dgm:t>
        <a:bodyPr/>
        <a:lstStyle/>
        <a:p>
          <a:endParaRPr lang="en-GB"/>
        </a:p>
      </dgm:t>
    </dgm:pt>
    <dgm:pt modelId="{0E965E7C-0DCD-49AB-B8CC-A01975C7DF62}">
      <dgm:prSet/>
      <dgm:spPr/>
      <dgm:t>
        <a:bodyPr/>
        <a:lstStyle/>
        <a:p>
          <a:r>
            <a:rPr lang="en-GB" dirty="0" smtClean="0"/>
            <a:t>2014</a:t>
          </a:r>
        </a:p>
      </dgm:t>
    </dgm:pt>
    <dgm:pt modelId="{62828662-5E06-4336-9002-8A0E69ACB959}" type="parTrans" cxnId="{D7D702BC-5C1F-4411-B043-9A14EB826CA1}">
      <dgm:prSet/>
      <dgm:spPr/>
      <dgm:t>
        <a:bodyPr/>
        <a:lstStyle/>
        <a:p>
          <a:endParaRPr lang="en-GB"/>
        </a:p>
      </dgm:t>
    </dgm:pt>
    <dgm:pt modelId="{BE26EF5B-33AF-4ACA-A03C-0625BB75BB2A}" type="sibTrans" cxnId="{D7D702BC-5C1F-4411-B043-9A14EB826CA1}">
      <dgm:prSet/>
      <dgm:spPr/>
      <dgm:t>
        <a:bodyPr/>
        <a:lstStyle/>
        <a:p>
          <a:endParaRPr lang="en-GB"/>
        </a:p>
      </dgm:t>
    </dgm:pt>
    <dgm:pt modelId="{FDF4B90E-EA80-41C3-B5C8-7C429FD8BA1C}">
      <dgm:prSet/>
      <dgm:spPr/>
      <dgm:t>
        <a:bodyPr/>
        <a:lstStyle/>
        <a:p>
          <a:r>
            <a:rPr lang="en-GB" dirty="0" smtClean="0"/>
            <a:t>2015</a:t>
          </a:r>
        </a:p>
      </dgm:t>
    </dgm:pt>
    <dgm:pt modelId="{806A65FE-5FBE-4C6C-B55A-0A5A5F5527A7}" type="parTrans" cxnId="{9EFEEA9F-3F69-47DE-84BA-8CECA9116E89}">
      <dgm:prSet/>
      <dgm:spPr/>
      <dgm:t>
        <a:bodyPr/>
        <a:lstStyle/>
        <a:p>
          <a:endParaRPr lang="en-GB"/>
        </a:p>
      </dgm:t>
    </dgm:pt>
    <dgm:pt modelId="{21FB7AF8-B7D2-4029-961F-C24868973F0E}" type="sibTrans" cxnId="{9EFEEA9F-3F69-47DE-84BA-8CECA9116E89}">
      <dgm:prSet/>
      <dgm:spPr/>
      <dgm:t>
        <a:bodyPr/>
        <a:lstStyle/>
        <a:p>
          <a:endParaRPr lang="en-GB"/>
        </a:p>
      </dgm:t>
    </dgm:pt>
    <dgm:pt modelId="{14CB142F-E870-4FBA-B35E-BFA2F39E7625}">
      <dgm:prSet/>
      <dgm:spPr/>
      <dgm:t>
        <a:bodyPr/>
        <a:lstStyle/>
        <a:p>
          <a:r>
            <a:rPr lang="en-GB" dirty="0" smtClean="0"/>
            <a:t>Web GIS</a:t>
          </a:r>
        </a:p>
      </dgm:t>
    </dgm:pt>
    <dgm:pt modelId="{6FD52F34-5F2F-40AB-B7B2-D5C883063DEA}" type="parTrans" cxnId="{62B5FC6B-4DF7-4BCB-9F0E-F389E63B60AA}">
      <dgm:prSet/>
      <dgm:spPr/>
      <dgm:t>
        <a:bodyPr/>
        <a:lstStyle/>
        <a:p>
          <a:endParaRPr lang="en-GB"/>
        </a:p>
      </dgm:t>
    </dgm:pt>
    <dgm:pt modelId="{0D7601B7-C493-401E-B546-BB12229EE55D}" type="sibTrans" cxnId="{62B5FC6B-4DF7-4BCB-9F0E-F389E63B60AA}">
      <dgm:prSet/>
      <dgm:spPr/>
      <dgm:t>
        <a:bodyPr/>
        <a:lstStyle/>
        <a:p>
          <a:endParaRPr lang="en-GB"/>
        </a:p>
      </dgm:t>
    </dgm:pt>
    <dgm:pt modelId="{48CCBCA8-1B17-4FFC-8434-339CC708DF6C}">
      <dgm:prSet/>
      <dgm:spPr/>
      <dgm:t>
        <a:bodyPr/>
        <a:lstStyle/>
        <a:p>
          <a:r>
            <a:rPr lang="en-GB" dirty="0" smtClean="0"/>
            <a:t>2016</a:t>
          </a:r>
        </a:p>
      </dgm:t>
    </dgm:pt>
    <dgm:pt modelId="{E4A14920-377C-473F-8405-072CB1CC5D72}" type="parTrans" cxnId="{BBF9A82F-50DD-452F-940A-0C93E086DC12}">
      <dgm:prSet/>
      <dgm:spPr/>
      <dgm:t>
        <a:bodyPr/>
        <a:lstStyle/>
        <a:p>
          <a:endParaRPr lang="en-GB"/>
        </a:p>
      </dgm:t>
    </dgm:pt>
    <dgm:pt modelId="{32776B7C-0830-45BD-8FFE-8AE9233BF876}" type="sibTrans" cxnId="{BBF9A82F-50DD-452F-940A-0C93E086DC12}">
      <dgm:prSet/>
      <dgm:spPr/>
      <dgm:t>
        <a:bodyPr/>
        <a:lstStyle/>
        <a:p>
          <a:endParaRPr lang="en-GB"/>
        </a:p>
      </dgm:t>
    </dgm:pt>
    <dgm:pt modelId="{BB78119C-B1F0-42DB-99C4-D052DE346112}">
      <dgm:prSet/>
      <dgm:spPr/>
      <dgm:t>
        <a:bodyPr/>
        <a:lstStyle/>
        <a:p>
          <a:r>
            <a:rPr lang="en-GB" dirty="0" smtClean="0"/>
            <a:t>80 users per day</a:t>
          </a:r>
        </a:p>
      </dgm:t>
    </dgm:pt>
    <dgm:pt modelId="{C36D2CD1-74DA-4E59-AC02-09D108C63A6C}" type="parTrans" cxnId="{D26BB700-6C1C-468A-9A7D-58E59E095911}">
      <dgm:prSet/>
      <dgm:spPr/>
      <dgm:t>
        <a:bodyPr/>
        <a:lstStyle/>
        <a:p>
          <a:endParaRPr lang="en-GB"/>
        </a:p>
      </dgm:t>
    </dgm:pt>
    <dgm:pt modelId="{AA31EEDE-2BC1-49EF-830B-C05BE376383D}" type="sibTrans" cxnId="{D26BB700-6C1C-468A-9A7D-58E59E095911}">
      <dgm:prSet/>
      <dgm:spPr/>
      <dgm:t>
        <a:bodyPr/>
        <a:lstStyle/>
        <a:p>
          <a:endParaRPr lang="en-GB"/>
        </a:p>
      </dgm:t>
    </dgm:pt>
    <dgm:pt modelId="{C145D852-ECFE-470F-828B-9899F2850607}">
      <dgm:prSet/>
      <dgm:spPr/>
      <dgm:t>
        <a:bodyPr/>
        <a:lstStyle/>
        <a:p>
          <a:r>
            <a:rPr lang="en-GB" dirty="0" smtClean="0"/>
            <a:t>Very basic system</a:t>
          </a:r>
        </a:p>
      </dgm:t>
    </dgm:pt>
    <dgm:pt modelId="{695DD07B-563E-4C57-A27E-985D206E6515}" type="parTrans" cxnId="{DE60F4C6-26BC-4981-86F0-73A023C0685C}">
      <dgm:prSet/>
      <dgm:spPr/>
      <dgm:t>
        <a:bodyPr/>
        <a:lstStyle/>
        <a:p>
          <a:endParaRPr lang="en-GB"/>
        </a:p>
      </dgm:t>
    </dgm:pt>
    <dgm:pt modelId="{985448CD-550D-428B-95D9-6B963E9865F7}" type="sibTrans" cxnId="{DE60F4C6-26BC-4981-86F0-73A023C0685C}">
      <dgm:prSet/>
      <dgm:spPr/>
      <dgm:t>
        <a:bodyPr/>
        <a:lstStyle/>
        <a:p>
          <a:endParaRPr lang="en-GB"/>
        </a:p>
      </dgm:t>
    </dgm:pt>
    <dgm:pt modelId="{E5F98B6D-D789-4029-BEC6-32F704C857E4}">
      <dgm:prSet/>
      <dgm:spPr/>
      <dgm:t>
        <a:bodyPr/>
        <a:lstStyle/>
        <a:p>
          <a:r>
            <a:rPr lang="en-GB" dirty="0" smtClean="0"/>
            <a:t>Enterprise Web GIS SEMS 1</a:t>
          </a:r>
        </a:p>
      </dgm:t>
    </dgm:pt>
    <dgm:pt modelId="{A127089F-D792-41FE-8ED7-DDF48E12B7D8}" type="parTrans" cxnId="{DF36773B-31BB-4B08-92F5-18253383A56C}">
      <dgm:prSet/>
      <dgm:spPr/>
      <dgm:t>
        <a:bodyPr/>
        <a:lstStyle/>
        <a:p>
          <a:endParaRPr lang="en-GB"/>
        </a:p>
      </dgm:t>
    </dgm:pt>
    <dgm:pt modelId="{FECA7AAE-577D-42E0-B4E6-1E2603D727A8}" type="sibTrans" cxnId="{DF36773B-31BB-4B08-92F5-18253383A56C}">
      <dgm:prSet/>
      <dgm:spPr/>
      <dgm:t>
        <a:bodyPr/>
        <a:lstStyle/>
        <a:p>
          <a:endParaRPr lang="en-GB"/>
        </a:p>
      </dgm:t>
    </dgm:pt>
    <dgm:pt modelId="{1CE40426-BCBA-4977-9C89-2B463FE4AB86}">
      <dgm:prSet/>
      <dgm:spPr/>
      <dgm:t>
        <a:bodyPr/>
        <a:lstStyle/>
        <a:p>
          <a:r>
            <a:rPr lang="en-GB" dirty="0" smtClean="0"/>
            <a:t>SEMS 2</a:t>
          </a:r>
        </a:p>
      </dgm:t>
    </dgm:pt>
    <dgm:pt modelId="{7BA47DB4-25D0-4BEB-9688-DF4A854344C8}" type="parTrans" cxnId="{CC8BFBEF-B551-42AA-881F-D7E258BC121C}">
      <dgm:prSet/>
      <dgm:spPr/>
      <dgm:t>
        <a:bodyPr/>
        <a:lstStyle/>
        <a:p>
          <a:endParaRPr lang="en-GB"/>
        </a:p>
      </dgm:t>
    </dgm:pt>
    <dgm:pt modelId="{64E1EC09-9004-4EF3-A303-0F2CD5EACC9C}" type="sibTrans" cxnId="{CC8BFBEF-B551-42AA-881F-D7E258BC121C}">
      <dgm:prSet/>
      <dgm:spPr/>
      <dgm:t>
        <a:bodyPr/>
        <a:lstStyle/>
        <a:p>
          <a:endParaRPr lang="en-GB"/>
        </a:p>
      </dgm:t>
    </dgm:pt>
    <dgm:pt modelId="{5F0A0658-C856-4E93-AC80-F276E7EAE468}">
      <dgm:prSet/>
      <dgm:spPr/>
      <dgm:t>
        <a:bodyPr/>
        <a:lstStyle/>
        <a:p>
          <a:endParaRPr lang="en-GB" dirty="0" smtClean="0"/>
        </a:p>
      </dgm:t>
    </dgm:pt>
    <dgm:pt modelId="{41CE4CF0-5D88-48C3-921A-78F80553E88C}" type="parTrans" cxnId="{C7A57861-362B-445C-BBD1-A43423FF453A}">
      <dgm:prSet/>
      <dgm:spPr/>
      <dgm:t>
        <a:bodyPr/>
        <a:lstStyle/>
        <a:p>
          <a:endParaRPr lang="en-GB"/>
        </a:p>
      </dgm:t>
    </dgm:pt>
    <dgm:pt modelId="{01D2750B-B4B8-4D8D-AEF2-3094E63896F7}" type="sibTrans" cxnId="{C7A57861-362B-445C-BBD1-A43423FF453A}">
      <dgm:prSet/>
      <dgm:spPr/>
      <dgm:t>
        <a:bodyPr/>
        <a:lstStyle/>
        <a:p>
          <a:endParaRPr lang="en-GB"/>
        </a:p>
      </dgm:t>
    </dgm:pt>
    <dgm:pt modelId="{0F133D21-46BA-4E65-A230-95DC5B4437DF}">
      <dgm:prSet/>
      <dgm:spPr/>
      <dgm:t>
        <a:bodyPr/>
        <a:lstStyle/>
        <a:p>
          <a:endParaRPr lang="en-GB" dirty="0" smtClean="0"/>
        </a:p>
      </dgm:t>
    </dgm:pt>
    <dgm:pt modelId="{20DE0C20-461F-441A-857E-87128A424E9D}" type="parTrans" cxnId="{DBF2F5A9-3572-4EAA-B955-82FC6A24A0F5}">
      <dgm:prSet/>
      <dgm:spPr/>
      <dgm:t>
        <a:bodyPr/>
        <a:lstStyle/>
        <a:p>
          <a:endParaRPr lang="en-GB"/>
        </a:p>
      </dgm:t>
    </dgm:pt>
    <dgm:pt modelId="{EF41E658-8609-4110-BC83-0C2ACA9A4040}" type="sibTrans" cxnId="{DBF2F5A9-3572-4EAA-B955-82FC6A24A0F5}">
      <dgm:prSet/>
      <dgm:spPr/>
      <dgm:t>
        <a:bodyPr/>
        <a:lstStyle/>
        <a:p>
          <a:endParaRPr lang="en-GB"/>
        </a:p>
      </dgm:t>
    </dgm:pt>
    <dgm:pt modelId="{17ED3526-2587-4E22-B704-F8199217EFF9}">
      <dgm:prSet/>
      <dgm:spPr/>
      <dgm:t>
        <a:bodyPr/>
        <a:lstStyle/>
        <a:p>
          <a:r>
            <a:rPr lang="en-GB" dirty="0" smtClean="0"/>
            <a:t>30 -&gt; 100 users</a:t>
          </a:r>
        </a:p>
      </dgm:t>
    </dgm:pt>
    <dgm:pt modelId="{7B0886ED-9CE4-47CD-B3BB-905EF17663E9}" type="parTrans" cxnId="{D3C48206-3949-46EF-9E50-1CB3214A9169}">
      <dgm:prSet/>
      <dgm:spPr/>
      <dgm:t>
        <a:bodyPr/>
        <a:lstStyle/>
        <a:p>
          <a:endParaRPr lang="en-GB"/>
        </a:p>
      </dgm:t>
    </dgm:pt>
    <dgm:pt modelId="{38CDDC57-0A4F-4132-A555-AE3D0197BE7A}" type="sibTrans" cxnId="{D3C48206-3949-46EF-9E50-1CB3214A9169}">
      <dgm:prSet/>
      <dgm:spPr/>
      <dgm:t>
        <a:bodyPr/>
        <a:lstStyle/>
        <a:p>
          <a:endParaRPr lang="en-GB"/>
        </a:p>
      </dgm:t>
    </dgm:pt>
    <dgm:pt modelId="{8F8D0A14-FA40-4091-A5A9-2230C9FB00B2}">
      <dgm:prSet/>
      <dgm:spPr/>
      <dgm:t>
        <a:bodyPr/>
        <a:lstStyle/>
        <a:p>
          <a:endParaRPr lang="en-GB" dirty="0" smtClean="0"/>
        </a:p>
      </dgm:t>
    </dgm:pt>
    <dgm:pt modelId="{7B61969E-3B9A-402D-9948-28712C5D27A6}" type="parTrans" cxnId="{15C0A0E7-5592-4134-A96D-ED68533C6C10}">
      <dgm:prSet/>
      <dgm:spPr/>
      <dgm:t>
        <a:bodyPr/>
        <a:lstStyle/>
        <a:p>
          <a:endParaRPr lang="en-GB"/>
        </a:p>
      </dgm:t>
    </dgm:pt>
    <dgm:pt modelId="{DF82505E-745E-43A1-80CF-9D88C474985F}" type="sibTrans" cxnId="{15C0A0E7-5592-4134-A96D-ED68533C6C10}">
      <dgm:prSet/>
      <dgm:spPr/>
      <dgm:t>
        <a:bodyPr/>
        <a:lstStyle/>
        <a:p>
          <a:endParaRPr lang="en-GB"/>
        </a:p>
      </dgm:t>
    </dgm:pt>
    <dgm:pt modelId="{A4B521BA-5A9E-49BB-BD2F-8C67586907EC}">
      <dgm:prSet/>
      <dgm:spPr/>
      <dgm:t>
        <a:bodyPr/>
        <a:lstStyle/>
        <a:p>
          <a:endParaRPr lang="en-GB" dirty="0" smtClean="0"/>
        </a:p>
      </dgm:t>
    </dgm:pt>
    <dgm:pt modelId="{23C07FE3-C609-486D-AA89-64E36576B714}" type="parTrans" cxnId="{B32B51F2-F47F-4101-852D-F7ED91DBEC16}">
      <dgm:prSet/>
      <dgm:spPr/>
      <dgm:t>
        <a:bodyPr/>
        <a:lstStyle/>
        <a:p>
          <a:endParaRPr lang="en-GB"/>
        </a:p>
      </dgm:t>
    </dgm:pt>
    <dgm:pt modelId="{3DFB5DD2-6C3F-4A3D-B5A6-B701522C1582}" type="sibTrans" cxnId="{B32B51F2-F47F-4101-852D-F7ED91DBEC16}">
      <dgm:prSet/>
      <dgm:spPr/>
      <dgm:t>
        <a:bodyPr/>
        <a:lstStyle/>
        <a:p>
          <a:endParaRPr lang="en-GB"/>
        </a:p>
      </dgm:t>
    </dgm:pt>
    <dgm:pt modelId="{4634DB4E-487A-4035-A4BF-118EFA3E5321}">
      <dgm:prSet/>
      <dgm:spPr/>
      <dgm:t>
        <a:bodyPr/>
        <a:lstStyle/>
        <a:p>
          <a:r>
            <a:rPr lang="en-GB" dirty="0" smtClean="0"/>
            <a:t>Land, Property &amp; Grounds Maintenance</a:t>
          </a:r>
        </a:p>
      </dgm:t>
    </dgm:pt>
    <dgm:pt modelId="{D24746DA-650B-462D-BBDA-3F7FDECA4587}" type="parTrans" cxnId="{B179FEB6-B0FE-47EF-834B-02D7E135CDC7}">
      <dgm:prSet/>
      <dgm:spPr/>
      <dgm:t>
        <a:bodyPr/>
        <a:lstStyle/>
        <a:p>
          <a:endParaRPr lang="en-GB"/>
        </a:p>
      </dgm:t>
    </dgm:pt>
    <dgm:pt modelId="{07A4602B-531F-4377-A136-FA4B4EEA4618}" type="sibTrans" cxnId="{B179FEB6-B0FE-47EF-834B-02D7E135CDC7}">
      <dgm:prSet/>
      <dgm:spPr/>
      <dgm:t>
        <a:bodyPr/>
        <a:lstStyle/>
        <a:p>
          <a:endParaRPr lang="en-GB"/>
        </a:p>
      </dgm:t>
    </dgm:pt>
    <dgm:pt modelId="{A94F9907-ACFB-4010-A455-87459CC0C486}">
      <dgm:prSet/>
      <dgm:spPr/>
      <dgm:t>
        <a:bodyPr/>
        <a:lstStyle/>
        <a:p>
          <a:endParaRPr lang="en-GB" dirty="0" smtClean="0"/>
        </a:p>
      </dgm:t>
    </dgm:pt>
    <dgm:pt modelId="{9E5091D0-DD46-4DE1-B648-E7FBAF286784}" type="parTrans" cxnId="{0325505B-A991-46A6-A03A-1ED8AA3D15FA}">
      <dgm:prSet/>
      <dgm:spPr/>
      <dgm:t>
        <a:bodyPr/>
        <a:lstStyle/>
        <a:p>
          <a:endParaRPr lang="en-GB"/>
        </a:p>
      </dgm:t>
    </dgm:pt>
    <dgm:pt modelId="{DF2858F4-A492-478B-83DA-F2A0E52ECC18}" type="sibTrans" cxnId="{0325505B-A991-46A6-A03A-1ED8AA3D15FA}">
      <dgm:prSet/>
      <dgm:spPr/>
      <dgm:t>
        <a:bodyPr/>
        <a:lstStyle/>
        <a:p>
          <a:endParaRPr lang="en-GB"/>
        </a:p>
      </dgm:t>
    </dgm:pt>
    <dgm:pt modelId="{38652C0A-7F75-4A40-B559-4B2522B3F119}">
      <dgm:prSet/>
      <dgm:spPr/>
      <dgm:t>
        <a:bodyPr/>
        <a:lstStyle/>
        <a:p>
          <a:r>
            <a:rPr lang="en-GB" dirty="0" smtClean="0"/>
            <a:t>Tenancy data &amp; detailed property attributes</a:t>
          </a:r>
        </a:p>
      </dgm:t>
    </dgm:pt>
    <dgm:pt modelId="{509B7046-ED89-4CB4-9498-1864F7A7D13F}" type="parTrans" cxnId="{59DE5983-E13B-4F9D-9741-D41319B36637}">
      <dgm:prSet/>
      <dgm:spPr/>
      <dgm:t>
        <a:bodyPr/>
        <a:lstStyle/>
        <a:p>
          <a:endParaRPr lang="en-GB"/>
        </a:p>
      </dgm:t>
    </dgm:pt>
    <dgm:pt modelId="{274B4A10-92DB-439C-9F81-8B935D20F993}" type="sibTrans" cxnId="{59DE5983-E13B-4F9D-9741-D41319B36637}">
      <dgm:prSet/>
      <dgm:spPr/>
      <dgm:t>
        <a:bodyPr/>
        <a:lstStyle/>
        <a:p>
          <a:endParaRPr lang="en-GB"/>
        </a:p>
      </dgm:t>
    </dgm:pt>
    <dgm:pt modelId="{6A012595-41F3-4E13-92D0-C2958CA3FAD2}">
      <dgm:prSet/>
      <dgm:spPr/>
      <dgm:t>
        <a:bodyPr/>
        <a:lstStyle/>
        <a:p>
          <a:r>
            <a:rPr lang="en-GB" dirty="0" smtClean="0"/>
            <a:t>250 users per week</a:t>
          </a:r>
        </a:p>
      </dgm:t>
    </dgm:pt>
    <dgm:pt modelId="{610D1ABD-CB5C-47E8-A6BF-B8D1BBE50094}" type="parTrans" cxnId="{96B5118E-83BE-466E-B1CD-B07A755231EB}">
      <dgm:prSet/>
      <dgm:spPr/>
      <dgm:t>
        <a:bodyPr/>
        <a:lstStyle/>
        <a:p>
          <a:endParaRPr lang="en-GB"/>
        </a:p>
      </dgm:t>
    </dgm:pt>
    <dgm:pt modelId="{179DBA13-A44D-4077-AB9B-9E685A02E92B}" type="sibTrans" cxnId="{96B5118E-83BE-466E-B1CD-B07A755231EB}">
      <dgm:prSet/>
      <dgm:spPr/>
      <dgm:t>
        <a:bodyPr/>
        <a:lstStyle/>
        <a:p>
          <a:endParaRPr lang="en-GB"/>
        </a:p>
      </dgm:t>
    </dgm:pt>
    <dgm:pt modelId="{D1494D97-5E13-42F0-8CF1-567883B2B8CC}">
      <dgm:prSet/>
      <dgm:spPr/>
      <dgm:t>
        <a:bodyPr/>
        <a:lstStyle/>
        <a:p>
          <a:endParaRPr lang="en-GB" dirty="0" smtClean="0"/>
        </a:p>
      </dgm:t>
    </dgm:pt>
    <dgm:pt modelId="{3BF0D893-51D8-4A01-9C71-A90271B0F4AF}" type="parTrans" cxnId="{A83E8715-0CB9-4A37-A03C-8CCFE583BFE9}">
      <dgm:prSet/>
      <dgm:spPr/>
      <dgm:t>
        <a:bodyPr/>
        <a:lstStyle/>
        <a:p>
          <a:endParaRPr lang="en-GB"/>
        </a:p>
      </dgm:t>
    </dgm:pt>
    <dgm:pt modelId="{0C65C2A7-052F-4127-B185-567BA411B449}" type="sibTrans" cxnId="{A83E8715-0CB9-4A37-A03C-8CCFE583BFE9}">
      <dgm:prSet/>
      <dgm:spPr/>
      <dgm:t>
        <a:bodyPr/>
        <a:lstStyle/>
        <a:p>
          <a:endParaRPr lang="en-GB"/>
        </a:p>
      </dgm:t>
    </dgm:pt>
    <dgm:pt modelId="{C6CB94BB-C08D-4300-8E3C-86DEEDF8C8B1}">
      <dgm:prSet/>
      <dgm:spPr/>
      <dgm:t>
        <a:bodyPr/>
        <a:lstStyle/>
        <a:p>
          <a:endParaRPr lang="en-GB" dirty="0" smtClean="0"/>
        </a:p>
      </dgm:t>
    </dgm:pt>
    <dgm:pt modelId="{2CD51C15-D0C9-4586-AFDF-5037927145C9}" type="parTrans" cxnId="{AA8C9A27-5516-4433-9579-66C7E074FB63}">
      <dgm:prSet/>
      <dgm:spPr/>
      <dgm:t>
        <a:bodyPr/>
        <a:lstStyle/>
        <a:p>
          <a:endParaRPr lang="en-GB"/>
        </a:p>
      </dgm:t>
    </dgm:pt>
    <dgm:pt modelId="{D1FB2837-2932-45A6-B787-06D95D2C62D7}" type="sibTrans" cxnId="{AA8C9A27-5516-4433-9579-66C7E074FB63}">
      <dgm:prSet/>
      <dgm:spPr/>
      <dgm:t>
        <a:bodyPr/>
        <a:lstStyle/>
        <a:p>
          <a:endParaRPr lang="en-GB"/>
        </a:p>
      </dgm:t>
    </dgm:pt>
    <dgm:pt modelId="{AE620C78-1FF3-489C-8175-B925A866BC0F}">
      <dgm:prSet/>
      <dgm:spPr/>
      <dgm:t>
        <a:bodyPr/>
        <a:lstStyle/>
        <a:p>
          <a:r>
            <a:rPr lang="en-GB" b="1" dirty="0" smtClean="0">
              <a:solidFill>
                <a:schemeClr val="accent5"/>
              </a:solidFill>
            </a:rPr>
            <a:t>Created a GIS Vision &amp; Strategy</a:t>
          </a:r>
        </a:p>
      </dgm:t>
    </dgm:pt>
    <dgm:pt modelId="{8E7A735B-00C8-4804-9FC4-BC23D0205D71}" type="parTrans" cxnId="{4929687D-E9A4-43BC-B487-92EEE78C3878}">
      <dgm:prSet/>
      <dgm:spPr/>
      <dgm:t>
        <a:bodyPr/>
        <a:lstStyle/>
        <a:p>
          <a:endParaRPr lang="en-GB"/>
        </a:p>
      </dgm:t>
    </dgm:pt>
    <dgm:pt modelId="{DF807664-D8DC-4928-B230-AF2C324E1FEA}" type="sibTrans" cxnId="{4929687D-E9A4-43BC-B487-92EEE78C3878}">
      <dgm:prSet/>
      <dgm:spPr/>
      <dgm:t>
        <a:bodyPr/>
        <a:lstStyle/>
        <a:p>
          <a:endParaRPr lang="en-GB"/>
        </a:p>
      </dgm:t>
    </dgm:pt>
    <dgm:pt modelId="{CCC240E6-F2C0-492E-90E3-C4252C73AA75}">
      <dgm:prSet/>
      <dgm:spPr/>
      <dgm:t>
        <a:bodyPr/>
        <a:lstStyle/>
        <a:p>
          <a:endParaRPr lang="en-GB" dirty="0" smtClean="0"/>
        </a:p>
      </dgm:t>
    </dgm:pt>
    <dgm:pt modelId="{C615D4A9-06B6-4109-9B29-B03642085BFE}" type="parTrans" cxnId="{3B6CE7B8-E122-4243-B347-B856E862FC19}">
      <dgm:prSet/>
      <dgm:spPr/>
      <dgm:t>
        <a:bodyPr/>
        <a:lstStyle/>
        <a:p>
          <a:endParaRPr lang="en-GB"/>
        </a:p>
      </dgm:t>
    </dgm:pt>
    <dgm:pt modelId="{3122AE35-E196-431C-9BB5-5F9ED3956B67}" type="sibTrans" cxnId="{3B6CE7B8-E122-4243-B347-B856E862FC19}">
      <dgm:prSet/>
      <dgm:spPr/>
      <dgm:t>
        <a:bodyPr/>
        <a:lstStyle/>
        <a:p>
          <a:endParaRPr lang="en-GB"/>
        </a:p>
      </dgm:t>
    </dgm:pt>
    <dgm:pt modelId="{5B635A48-73D4-4CD0-9D3A-0086A8EB8059}">
      <dgm:prSet/>
      <dgm:spPr/>
      <dgm:t>
        <a:bodyPr/>
        <a:lstStyle/>
        <a:p>
          <a:endParaRPr lang="en-GB" dirty="0" smtClean="0"/>
        </a:p>
      </dgm:t>
    </dgm:pt>
    <dgm:pt modelId="{B2A5B3B5-B2A0-4937-92C3-C2D9B0BCE003}" type="parTrans" cxnId="{1CBF0004-F884-4FA3-9E72-05F1A0E4401A}">
      <dgm:prSet/>
      <dgm:spPr/>
      <dgm:t>
        <a:bodyPr/>
        <a:lstStyle/>
        <a:p>
          <a:endParaRPr lang="en-GB"/>
        </a:p>
      </dgm:t>
    </dgm:pt>
    <dgm:pt modelId="{BC2FE77A-1DFB-463E-9387-D27AAE384ACF}" type="sibTrans" cxnId="{1CBF0004-F884-4FA3-9E72-05F1A0E4401A}">
      <dgm:prSet/>
      <dgm:spPr/>
      <dgm:t>
        <a:bodyPr/>
        <a:lstStyle/>
        <a:p>
          <a:endParaRPr lang="en-GB"/>
        </a:p>
      </dgm:t>
    </dgm:pt>
    <dgm:pt modelId="{78715E6D-2185-4DF4-B4F4-284810F02144}">
      <dgm:prSet/>
      <dgm:spPr/>
      <dgm:t>
        <a:bodyPr/>
        <a:lstStyle/>
        <a:p>
          <a:r>
            <a:rPr lang="en-GB" dirty="0" smtClean="0"/>
            <a:t>GIS Analysis</a:t>
          </a:r>
        </a:p>
      </dgm:t>
    </dgm:pt>
    <dgm:pt modelId="{A3B659C8-1D92-4CC6-A11F-F8B3406154A9}" type="parTrans" cxnId="{C3240378-FC35-4D58-8DB9-217ACE92A3C2}">
      <dgm:prSet/>
      <dgm:spPr/>
      <dgm:t>
        <a:bodyPr/>
        <a:lstStyle/>
        <a:p>
          <a:endParaRPr lang="en-GB"/>
        </a:p>
      </dgm:t>
    </dgm:pt>
    <dgm:pt modelId="{A8DC5D1E-5FAF-473A-9437-79B6EC1B674C}" type="sibTrans" cxnId="{C3240378-FC35-4D58-8DB9-217ACE92A3C2}">
      <dgm:prSet/>
      <dgm:spPr/>
      <dgm:t>
        <a:bodyPr/>
        <a:lstStyle/>
        <a:p>
          <a:endParaRPr lang="en-GB"/>
        </a:p>
      </dgm:t>
    </dgm:pt>
    <dgm:pt modelId="{DADECBF6-E876-4BA6-AB76-12026E3A41BE}">
      <dgm:prSet/>
      <dgm:spPr/>
      <dgm:t>
        <a:bodyPr/>
        <a:lstStyle/>
        <a:p>
          <a:endParaRPr lang="en-GB" dirty="0" smtClean="0"/>
        </a:p>
      </dgm:t>
    </dgm:pt>
    <dgm:pt modelId="{ACDA045F-FF9A-4F49-B6FF-F29E21C82727}" type="parTrans" cxnId="{E5D175A2-7C6D-4B1C-8D52-97E082C73A39}">
      <dgm:prSet/>
      <dgm:spPr/>
      <dgm:t>
        <a:bodyPr/>
        <a:lstStyle/>
        <a:p>
          <a:endParaRPr lang="en-GB"/>
        </a:p>
      </dgm:t>
    </dgm:pt>
    <dgm:pt modelId="{3D7A360F-A314-4E44-B3B6-7D58F26F6D6D}" type="sibTrans" cxnId="{E5D175A2-7C6D-4B1C-8D52-97E082C73A39}">
      <dgm:prSet/>
      <dgm:spPr/>
      <dgm:t>
        <a:bodyPr/>
        <a:lstStyle/>
        <a:p>
          <a:endParaRPr lang="en-GB"/>
        </a:p>
      </dgm:t>
    </dgm:pt>
    <dgm:pt modelId="{240EE876-8257-439B-8087-05CE557F51D2}">
      <dgm:prSet/>
      <dgm:spPr/>
      <dgm:t>
        <a:bodyPr/>
        <a:lstStyle/>
        <a:p>
          <a:r>
            <a:rPr lang="en-GB" dirty="0" smtClean="0"/>
            <a:t>Focus on data capture</a:t>
          </a:r>
        </a:p>
      </dgm:t>
    </dgm:pt>
    <dgm:pt modelId="{85B9CC59-3238-44A3-AA79-1E3A00C1DE5E}" type="parTrans" cxnId="{6072DBCC-AC1B-45D6-9E52-B55CE93C9990}">
      <dgm:prSet/>
      <dgm:spPr/>
      <dgm:t>
        <a:bodyPr/>
        <a:lstStyle/>
        <a:p>
          <a:endParaRPr lang="en-GB"/>
        </a:p>
      </dgm:t>
    </dgm:pt>
    <dgm:pt modelId="{012B3D84-691E-4449-86D1-1DD647F359A7}" type="sibTrans" cxnId="{6072DBCC-AC1B-45D6-9E52-B55CE93C9990}">
      <dgm:prSet/>
      <dgm:spPr/>
      <dgm:t>
        <a:bodyPr/>
        <a:lstStyle/>
        <a:p>
          <a:endParaRPr lang="en-GB"/>
        </a:p>
      </dgm:t>
    </dgm:pt>
    <dgm:pt modelId="{713F3FC9-0583-48D8-9737-830378CB9DDB}">
      <dgm:prSet/>
      <dgm:spPr/>
      <dgm:t>
        <a:bodyPr/>
        <a:lstStyle/>
        <a:p>
          <a:endParaRPr lang="en-GB" dirty="0" smtClean="0"/>
        </a:p>
      </dgm:t>
    </dgm:pt>
    <dgm:pt modelId="{9FB6E4A9-7886-45D2-9F68-AD78BD9C9B72}" type="parTrans" cxnId="{6FE82608-5660-4589-8D79-7D991D0DD326}">
      <dgm:prSet/>
      <dgm:spPr/>
      <dgm:t>
        <a:bodyPr/>
        <a:lstStyle/>
        <a:p>
          <a:endParaRPr lang="en-GB"/>
        </a:p>
      </dgm:t>
    </dgm:pt>
    <dgm:pt modelId="{A5C07B58-C460-4862-8590-17DD20D24E49}" type="sibTrans" cxnId="{6FE82608-5660-4589-8D79-7D991D0DD326}">
      <dgm:prSet/>
      <dgm:spPr/>
      <dgm:t>
        <a:bodyPr/>
        <a:lstStyle/>
        <a:p>
          <a:endParaRPr lang="en-GB"/>
        </a:p>
      </dgm:t>
    </dgm:pt>
    <dgm:pt modelId="{1CFF1E3E-5825-46FB-991F-10942221C9F4}">
      <dgm:prSet/>
      <dgm:spPr/>
      <dgm:t>
        <a:bodyPr/>
        <a:lstStyle/>
        <a:p>
          <a:r>
            <a:rPr lang="en-GB" dirty="0" smtClean="0"/>
            <a:t>Beta Web GIS</a:t>
          </a:r>
        </a:p>
      </dgm:t>
    </dgm:pt>
    <dgm:pt modelId="{D44741A1-ECF9-4CB2-90AF-288E59E42F4E}" type="parTrans" cxnId="{9801DDCF-8E11-4FAB-82A9-0EC440145B19}">
      <dgm:prSet/>
      <dgm:spPr/>
      <dgm:t>
        <a:bodyPr/>
        <a:lstStyle/>
        <a:p>
          <a:endParaRPr lang="en-GB"/>
        </a:p>
      </dgm:t>
    </dgm:pt>
    <dgm:pt modelId="{95F6CD56-1759-4AEF-A84F-1C378C5664B8}" type="sibTrans" cxnId="{9801DDCF-8E11-4FAB-82A9-0EC440145B19}">
      <dgm:prSet/>
      <dgm:spPr/>
      <dgm:t>
        <a:bodyPr/>
        <a:lstStyle/>
        <a:p>
          <a:endParaRPr lang="en-GB"/>
        </a:p>
      </dgm:t>
    </dgm:pt>
    <dgm:pt modelId="{4AAA5459-7D9F-450C-96A2-1211BCE4673A}">
      <dgm:prSet/>
      <dgm:spPr/>
      <dgm:t>
        <a:bodyPr/>
        <a:lstStyle/>
        <a:p>
          <a:endParaRPr lang="en-GB" dirty="0" smtClean="0"/>
        </a:p>
      </dgm:t>
    </dgm:pt>
    <dgm:pt modelId="{269389E0-D47C-44AB-A4F7-9D5E3F860366}" type="parTrans" cxnId="{13A6F6E4-A20A-46AA-ABE8-7FDF4DEE0F4F}">
      <dgm:prSet/>
      <dgm:spPr/>
      <dgm:t>
        <a:bodyPr/>
        <a:lstStyle/>
        <a:p>
          <a:endParaRPr lang="en-GB"/>
        </a:p>
      </dgm:t>
    </dgm:pt>
    <dgm:pt modelId="{156D3429-85F5-4FCE-8307-23D344FEE217}" type="sibTrans" cxnId="{13A6F6E4-A20A-46AA-ABE8-7FDF4DEE0F4F}">
      <dgm:prSet/>
      <dgm:spPr/>
      <dgm:t>
        <a:bodyPr/>
        <a:lstStyle/>
        <a:p>
          <a:endParaRPr lang="en-GB"/>
        </a:p>
      </dgm:t>
    </dgm:pt>
    <dgm:pt modelId="{29507D6B-B6DF-4EC5-AB5F-9A43AA99A34C}">
      <dgm:prSet/>
      <dgm:spPr/>
      <dgm:t>
        <a:bodyPr/>
        <a:lstStyle/>
        <a:p>
          <a:r>
            <a:rPr lang="en-GB" b="1" dirty="0" smtClean="0">
              <a:solidFill>
                <a:schemeClr val="accent5"/>
              </a:solidFill>
            </a:rPr>
            <a:t>Build confidence in GIS across the organisation</a:t>
          </a:r>
        </a:p>
      </dgm:t>
    </dgm:pt>
    <dgm:pt modelId="{9DCBC2B4-46E1-4E6B-B921-5EE138736D89}" type="parTrans" cxnId="{4E7C0BF8-84CA-4AFA-BAB8-BFC11A0B8E15}">
      <dgm:prSet/>
      <dgm:spPr/>
      <dgm:t>
        <a:bodyPr/>
        <a:lstStyle/>
        <a:p>
          <a:endParaRPr lang="en-GB"/>
        </a:p>
      </dgm:t>
    </dgm:pt>
    <dgm:pt modelId="{47901637-CAB9-426A-91D6-14BD9E670935}" type="sibTrans" cxnId="{4E7C0BF8-84CA-4AFA-BAB8-BFC11A0B8E15}">
      <dgm:prSet/>
      <dgm:spPr/>
      <dgm:t>
        <a:bodyPr/>
        <a:lstStyle/>
        <a:p>
          <a:endParaRPr lang="en-GB"/>
        </a:p>
      </dgm:t>
    </dgm:pt>
    <dgm:pt modelId="{D9B39264-6303-4DCD-B3BE-C7AE6DDE64B8}">
      <dgm:prSet/>
      <dgm:spPr/>
      <dgm:t>
        <a:bodyPr/>
        <a:lstStyle/>
        <a:p>
          <a:endParaRPr lang="en-GB" dirty="0" smtClean="0"/>
        </a:p>
      </dgm:t>
    </dgm:pt>
    <dgm:pt modelId="{E252C35F-8205-49A2-8B11-7D534A51B260}" type="parTrans" cxnId="{53CFED7B-5205-4F39-9CF6-A0E32491DE03}">
      <dgm:prSet/>
      <dgm:spPr/>
      <dgm:t>
        <a:bodyPr/>
        <a:lstStyle/>
        <a:p>
          <a:endParaRPr lang="en-GB"/>
        </a:p>
      </dgm:t>
    </dgm:pt>
    <dgm:pt modelId="{4339C1BB-A835-433B-89E5-FF0E3125CF2E}" type="sibTrans" cxnId="{53CFED7B-5205-4F39-9CF6-A0E32491DE03}">
      <dgm:prSet/>
      <dgm:spPr/>
      <dgm:t>
        <a:bodyPr/>
        <a:lstStyle/>
        <a:p>
          <a:endParaRPr lang="en-GB"/>
        </a:p>
      </dgm:t>
    </dgm:pt>
    <dgm:pt modelId="{77273D97-8A6F-4E8E-A15C-0618776BB147}">
      <dgm:prSet/>
      <dgm:spPr/>
      <dgm:t>
        <a:bodyPr/>
        <a:lstStyle/>
        <a:p>
          <a:endParaRPr lang="en-GB" dirty="0" smtClean="0"/>
        </a:p>
      </dgm:t>
    </dgm:pt>
    <dgm:pt modelId="{85A34288-6269-4EA8-A6FE-4BDE0EDDEE31}" type="parTrans" cxnId="{B284DDF2-1B81-4DD4-8447-9BEC715B8953}">
      <dgm:prSet/>
      <dgm:spPr/>
      <dgm:t>
        <a:bodyPr/>
        <a:lstStyle/>
        <a:p>
          <a:endParaRPr lang="en-GB"/>
        </a:p>
      </dgm:t>
    </dgm:pt>
    <dgm:pt modelId="{6F82545F-E7A3-4A79-ABA0-8685B0DD0577}" type="sibTrans" cxnId="{B284DDF2-1B81-4DD4-8447-9BEC715B8953}">
      <dgm:prSet/>
      <dgm:spPr/>
      <dgm:t>
        <a:bodyPr/>
        <a:lstStyle/>
        <a:p>
          <a:endParaRPr lang="en-GB"/>
        </a:p>
      </dgm:t>
    </dgm:pt>
    <dgm:pt modelId="{7455371C-08FC-4350-A038-CC3AF57B15A8}">
      <dgm:prSet/>
      <dgm:spPr/>
      <dgm:t>
        <a:bodyPr/>
        <a:lstStyle/>
        <a:p>
          <a:r>
            <a:rPr lang="en-GB" dirty="0" smtClean="0"/>
            <a:t>500 users trained</a:t>
          </a:r>
        </a:p>
      </dgm:t>
    </dgm:pt>
    <dgm:pt modelId="{5604B76D-513D-4FF7-96E3-03629EE89BF4}" type="parTrans" cxnId="{AA395CC6-C5CE-4111-B599-41EA67741581}">
      <dgm:prSet/>
      <dgm:spPr/>
      <dgm:t>
        <a:bodyPr/>
        <a:lstStyle/>
        <a:p>
          <a:endParaRPr lang="en-GB"/>
        </a:p>
      </dgm:t>
    </dgm:pt>
    <dgm:pt modelId="{C3215C8E-4A1F-4FF7-8BE4-8EBA7E076F84}" type="sibTrans" cxnId="{AA395CC6-C5CE-4111-B599-41EA67741581}">
      <dgm:prSet/>
      <dgm:spPr/>
      <dgm:t>
        <a:bodyPr/>
        <a:lstStyle/>
        <a:p>
          <a:endParaRPr lang="en-GB"/>
        </a:p>
      </dgm:t>
    </dgm:pt>
    <dgm:pt modelId="{DEEC73D2-4232-4E9B-85C8-9AC67294D1F2}">
      <dgm:prSet/>
      <dgm:spPr/>
      <dgm:t>
        <a:bodyPr/>
        <a:lstStyle/>
        <a:p>
          <a:r>
            <a:rPr lang="en-GB" b="1" dirty="0" smtClean="0">
              <a:solidFill>
                <a:schemeClr val="accent5"/>
              </a:solidFill>
            </a:rPr>
            <a:t>GIS became a core business system</a:t>
          </a:r>
        </a:p>
      </dgm:t>
    </dgm:pt>
    <dgm:pt modelId="{71639AF2-8A17-45E8-AD0C-3D5CB9B109A2}" type="parTrans" cxnId="{7FC2DDA7-B4AD-499C-B4F5-A092FF344F20}">
      <dgm:prSet/>
      <dgm:spPr/>
      <dgm:t>
        <a:bodyPr/>
        <a:lstStyle/>
        <a:p>
          <a:endParaRPr lang="en-GB"/>
        </a:p>
      </dgm:t>
    </dgm:pt>
    <dgm:pt modelId="{1E2B26C7-9592-4512-A3A0-78D7A5C51252}" type="sibTrans" cxnId="{7FC2DDA7-B4AD-499C-B4F5-A092FF344F20}">
      <dgm:prSet/>
      <dgm:spPr/>
      <dgm:t>
        <a:bodyPr/>
        <a:lstStyle/>
        <a:p>
          <a:endParaRPr lang="en-GB"/>
        </a:p>
      </dgm:t>
    </dgm:pt>
    <dgm:pt modelId="{09EE1657-D069-4E33-B76F-4AFA688DCB7A}">
      <dgm:prSet/>
      <dgm:spPr/>
      <dgm:t>
        <a:bodyPr/>
        <a:lstStyle/>
        <a:p>
          <a:endParaRPr lang="en-GB" dirty="0" smtClean="0"/>
        </a:p>
      </dgm:t>
    </dgm:pt>
    <dgm:pt modelId="{5B04CD4E-21C6-4468-96CE-FEB4E5B3B31B}" type="parTrans" cxnId="{E8DA73EE-1C4F-4BD2-B512-50EF578786A1}">
      <dgm:prSet/>
      <dgm:spPr/>
      <dgm:t>
        <a:bodyPr/>
        <a:lstStyle/>
        <a:p>
          <a:endParaRPr lang="en-GB"/>
        </a:p>
      </dgm:t>
    </dgm:pt>
    <dgm:pt modelId="{325F8BB2-BD91-4340-857E-F959E5B1ACCF}" type="sibTrans" cxnId="{E8DA73EE-1C4F-4BD2-B512-50EF578786A1}">
      <dgm:prSet/>
      <dgm:spPr/>
      <dgm:t>
        <a:bodyPr/>
        <a:lstStyle/>
        <a:p>
          <a:endParaRPr lang="en-GB"/>
        </a:p>
      </dgm:t>
    </dgm:pt>
    <dgm:pt modelId="{7A502DD4-F108-48B9-A1AC-49C2BD372ADE}">
      <dgm:prSet/>
      <dgm:spPr/>
      <dgm:t>
        <a:bodyPr/>
        <a:lstStyle/>
        <a:p>
          <a:r>
            <a:rPr lang="en-GB" dirty="0" smtClean="0"/>
            <a:t>Analysis tools for the organisation</a:t>
          </a:r>
        </a:p>
      </dgm:t>
    </dgm:pt>
    <dgm:pt modelId="{25153018-CE8D-4B54-B787-374EE6B74D95}" type="parTrans" cxnId="{6AFAEC29-E6C7-465C-AD7D-015A03DA4CAF}">
      <dgm:prSet/>
      <dgm:spPr/>
      <dgm:t>
        <a:bodyPr/>
        <a:lstStyle/>
        <a:p>
          <a:endParaRPr lang="en-GB"/>
        </a:p>
      </dgm:t>
    </dgm:pt>
    <dgm:pt modelId="{BED8112D-2651-46CA-840B-830ADE1CA269}" type="sibTrans" cxnId="{6AFAEC29-E6C7-465C-AD7D-015A03DA4CAF}">
      <dgm:prSet/>
      <dgm:spPr/>
      <dgm:t>
        <a:bodyPr/>
        <a:lstStyle/>
        <a:p>
          <a:endParaRPr lang="en-GB"/>
        </a:p>
      </dgm:t>
    </dgm:pt>
    <dgm:pt modelId="{421870DF-44F5-439C-ACDB-9E78701F0886}">
      <dgm:prSet/>
      <dgm:spPr/>
      <dgm:t>
        <a:bodyPr/>
        <a:lstStyle/>
        <a:p>
          <a:endParaRPr lang="en-GB" dirty="0" smtClean="0"/>
        </a:p>
      </dgm:t>
    </dgm:pt>
    <dgm:pt modelId="{FDC1D676-451C-4064-9743-DE777A486D61}" type="parTrans" cxnId="{3EA449E7-A160-4D40-A1D3-EBB78FE3F29F}">
      <dgm:prSet/>
      <dgm:spPr/>
      <dgm:t>
        <a:bodyPr/>
        <a:lstStyle/>
        <a:p>
          <a:endParaRPr lang="en-GB"/>
        </a:p>
      </dgm:t>
    </dgm:pt>
    <dgm:pt modelId="{5ECBBD87-7587-4D57-96D7-AC3741CE7CA6}" type="sibTrans" cxnId="{3EA449E7-A160-4D40-A1D3-EBB78FE3F29F}">
      <dgm:prSet/>
      <dgm:spPr/>
      <dgm:t>
        <a:bodyPr/>
        <a:lstStyle/>
        <a:p>
          <a:endParaRPr lang="en-GB"/>
        </a:p>
      </dgm:t>
    </dgm:pt>
    <dgm:pt modelId="{EBABA05E-4E5D-4CDE-B99F-E6D68C5E9797}">
      <dgm:prSet/>
      <dgm:spPr/>
      <dgm:t>
        <a:bodyPr/>
        <a:lstStyle/>
        <a:p>
          <a:r>
            <a:rPr lang="en-GB" dirty="0" smtClean="0"/>
            <a:t>2017</a:t>
          </a:r>
        </a:p>
      </dgm:t>
    </dgm:pt>
    <dgm:pt modelId="{C8E72416-8D2C-4380-8F84-80BDBD5D9FF9}" type="sibTrans" cxnId="{F097FBDC-81F1-4D4D-A4C9-995302012BD1}">
      <dgm:prSet/>
      <dgm:spPr/>
      <dgm:t>
        <a:bodyPr/>
        <a:lstStyle/>
        <a:p>
          <a:endParaRPr lang="en-GB"/>
        </a:p>
      </dgm:t>
    </dgm:pt>
    <dgm:pt modelId="{13D53266-1396-4F68-A34D-2EA1AAAB0527}" type="parTrans" cxnId="{F097FBDC-81F1-4D4D-A4C9-995302012BD1}">
      <dgm:prSet/>
      <dgm:spPr/>
      <dgm:t>
        <a:bodyPr/>
        <a:lstStyle/>
        <a:p>
          <a:endParaRPr lang="en-GB"/>
        </a:p>
      </dgm:t>
    </dgm:pt>
    <dgm:pt modelId="{AA634B98-7520-4990-8148-61209C7E1878}">
      <dgm:prSet/>
      <dgm:spPr/>
      <dgm:t>
        <a:bodyPr/>
        <a:lstStyle/>
        <a:p>
          <a:r>
            <a:rPr lang="en-GB" b="1" dirty="0" smtClean="0">
              <a:solidFill>
                <a:schemeClr val="accent5"/>
              </a:solidFill>
            </a:rPr>
            <a:t>Strategic Decision Tool</a:t>
          </a:r>
          <a:endParaRPr lang="en-GB" b="1" dirty="0" smtClean="0"/>
        </a:p>
      </dgm:t>
    </dgm:pt>
    <dgm:pt modelId="{7D98AAD0-99C6-4C6E-90D3-0A8536C3B827}" type="parTrans" cxnId="{D97893E6-8F16-45F8-8CAD-3628318F261B}">
      <dgm:prSet/>
      <dgm:spPr/>
      <dgm:t>
        <a:bodyPr/>
        <a:lstStyle/>
        <a:p>
          <a:endParaRPr lang="en-GB"/>
        </a:p>
      </dgm:t>
    </dgm:pt>
    <dgm:pt modelId="{869CBCDF-579D-47DA-B034-13DAE00E7C02}" type="sibTrans" cxnId="{D97893E6-8F16-45F8-8CAD-3628318F261B}">
      <dgm:prSet/>
      <dgm:spPr/>
      <dgm:t>
        <a:bodyPr/>
        <a:lstStyle/>
        <a:p>
          <a:endParaRPr lang="en-GB"/>
        </a:p>
      </dgm:t>
    </dgm:pt>
    <dgm:pt modelId="{6F013E57-A96D-4744-886E-2BF2BD7B3DCA}">
      <dgm:prSet/>
      <dgm:spPr/>
      <dgm:t>
        <a:bodyPr/>
        <a:lstStyle/>
        <a:p>
          <a:endParaRPr lang="en-GB" dirty="0" smtClean="0"/>
        </a:p>
      </dgm:t>
    </dgm:pt>
    <dgm:pt modelId="{D20DD85D-7596-4927-8CF9-90068818AE7E}" type="parTrans" cxnId="{4866E9C7-7F32-49DD-BA97-85544520F97C}">
      <dgm:prSet/>
      <dgm:spPr/>
      <dgm:t>
        <a:bodyPr/>
        <a:lstStyle/>
        <a:p>
          <a:endParaRPr lang="en-GB"/>
        </a:p>
      </dgm:t>
    </dgm:pt>
    <dgm:pt modelId="{8684ABDC-F94A-4110-91A3-8C631F8A3208}" type="sibTrans" cxnId="{4866E9C7-7F32-49DD-BA97-85544520F97C}">
      <dgm:prSet/>
      <dgm:spPr/>
      <dgm:t>
        <a:bodyPr/>
        <a:lstStyle/>
        <a:p>
          <a:endParaRPr lang="en-GB"/>
        </a:p>
      </dgm:t>
    </dgm:pt>
    <dgm:pt modelId="{E9F94C79-107C-4792-B987-98610BBE9458}">
      <dgm:prSet/>
      <dgm:spPr/>
      <dgm:t>
        <a:bodyPr/>
        <a:lstStyle/>
        <a:p>
          <a:r>
            <a:rPr lang="en-GB" dirty="0" smtClean="0"/>
            <a:t>SEMS 2.1</a:t>
          </a:r>
        </a:p>
      </dgm:t>
    </dgm:pt>
    <dgm:pt modelId="{07417536-BF8D-46F2-A637-6BCB23CFECF4}" type="parTrans" cxnId="{A43A1AFA-6128-4BA8-AE41-88F767EA9BD5}">
      <dgm:prSet/>
      <dgm:spPr/>
      <dgm:t>
        <a:bodyPr/>
        <a:lstStyle/>
        <a:p>
          <a:endParaRPr lang="en-GB"/>
        </a:p>
      </dgm:t>
    </dgm:pt>
    <dgm:pt modelId="{A9956EEA-2B44-4274-A121-D8B05CD523CE}" type="sibTrans" cxnId="{A43A1AFA-6128-4BA8-AE41-88F767EA9BD5}">
      <dgm:prSet/>
      <dgm:spPr/>
      <dgm:t>
        <a:bodyPr/>
        <a:lstStyle/>
        <a:p>
          <a:endParaRPr lang="en-GB"/>
        </a:p>
      </dgm:t>
    </dgm:pt>
    <dgm:pt modelId="{C88ABBD6-1954-417F-893B-FC6656F22377}">
      <dgm:prSet/>
      <dgm:spPr/>
      <dgm:t>
        <a:bodyPr/>
        <a:lstStyle/>
        <a:p>
          <a:r>
            <a:rPr lang="en-GB" dirty="0" smtClean="0"/>
            <a:t>Supporting the merger of Sovereign and Spectrum</a:t>
          </a:r>
        </a:p>
      </dgm:t>
    </dgm:pt>
    <dgm:pt modelId="{3520B2C2-531A-40EB-B884-B6495CF5D75F}" type="parTrans" cxnId="{1EB34E92-B5EA-40F7-89F1-740C81FBD246}">
      <dgm:prSet/>
      <dgm:spPr/>
      <dgm:t>
        <a:bodyPr/>
        <a:lstStyle/>
        <a:p>
          <a:endParaRPr lang="en-GB"/>
        </a:p>
      </dgm:t>
    </dgm:pt>
    <dgm:pt modelId="{76907F43-F933-4BD6-90E8-1BE0C05E2E4C}" type="sibTrans" cxnId="{1EB34E92-B5EA-40F7-89F1-740C81FBD246}">
      <dgm:prSet/>
      <dgm:spPr/>
      <dgm:t>
        <a:bodyPr/>
        <a:lstStyle/>
        <a:p>
          <a:endParaRPr lang="en-GB"/>
        </a:p>
      </dgm:t>
    </dgm:pt>
    <dgm:pt modelId="{896A0521-65DF-4E0D-A26A-0B2278F6AE32}">
      <dgm:prSet/>
      <dgm:spPr/>
      <dgm:t>
        <a:bodyPr/>
        <a:lstStyle/>
        <a:p>
          <a:endParaRPr lang="en-GB" dirty="0" smtClean="0"/>
        </a:p>
      </dgm:t>
    </dgm:pt>
    <dgm:pt modelId="{C17195D0-F841-468E-B566-A6E01640B6FC}" type="parTrans" cxnId="{6525277C-64CE-4C17-8791-1E351BEC2296}">
      <dgm:prSet/>
      <dgm:spPr/>
      <dgm:t>
        <a:bodyPr/>
        <a:lstStyle/>
        <a:p>
          <a:endParaRPr lang="en-GB"/>
        </a:p>
      </dgm:t>
    </dgm:pt>
    <dgm:pt modelId="{A4F01F73-C2A2-4EBB-BA46-F16182BDF2F4}" type="sibTrans" cxnId="{6525277C-64CE-4C17-8791-1E351BEC2296}">
      <dgm:prSet/>
      <dgm:spPr/>
      <dgm:t>
        <a:bodyPr/>
        <a:lstStyle/>
        <a:p>
          <a:endParaRPr lang="en-GB"/>
        </a:p>
      </dgm:t>
    </dgm:pt>
    <dgm:pt modelId="{BAE796C9-3D22-4A64-A623-4D0737DE3DCD}">
      <dgm:prSet/>
      <dgm:spPr/>
      <dgm:t>
        <a:bodyPr/>
        <a:lstStyle/>
        <a:p>
          <a:r>
            <a:rPr lang="en-GB" dirty="0" smtClean="0"/>
            <a:t>SEMS 3</a:t>
          </a:r>
        </a:p>
      </dgm:t>
    </dgm:pt>
    <dgm:pt modelId="{B9498DFD-EFFC-4DE1-969F-63956C52AA98}" type="parTrans" cxnId="{D7BAB903-8E69-40A7-9BBB-DB5C4C68F10E}">
      <dgm:prSet/>
      <dgm:spPr/>
      <dgm:t>
        <a:bodyPr/>
        <a:lstStyle/>
        <a:p>
          <a:endParaRPr lang="en-GB"/>
        </a:p>
      </dgm:t>
    </dgm:pt>
    <dgm:pt modelId="{DD42E746-8255-40D5-B6D9-D6A7DCB81A85}" type="sibTrans" cxnId="{D7BAB903-8E69-40A7-9BBB-DB5C4C68F10E}">
      <dgm:prSet/>
      <dgm:spPr/>
      <dgm:t>
        <a:bodyPr/>
        <a:lstStyle/>
        <a:p>
          <a:endParaRPr lang="en-GB"/>
        </a:p>
      </dgm:t>
    </dgm:pt>
    <dgm:pt modelId="{D9663B0E-07A5-4BD8-A125-FAAB3E09BB8E}">
      <dgm:prSet/>
      <dgm:spPr/>
      <dgm:t>
        <a:bodyPr/>
        <a:lstStyle/>
        <a:p>
          <a:endParaRPr lang="en-GB" dirty="0" smtClean="0"/>
        </a:p>
      </dgm:t>
    </dgm:pt>
    <dgm:pt modelId="{874DF2DB-8EEE-43E4-9354-CBB62C6E4BF1}" type="parTrans" cxnId="{A702554C-2543-445D-9ACD-DECB5E17616A}">
      <dgm:prSet/>
      <dgm:spPr/>
      <dgm:t>
        <a:bodyPr/>
        <a:lstStyle/>
        <a:p>
          <a:endParaRPr lang="en-GB"/>
        </a:p>
      </dgm:t>
    </dgm:pt>
    <dgm:pt modelId="{818BB452-EE9F-46E3-8E1E-65724781955D}" type="sibTrans" cxnId="{A702554C-2543-445D-9ACD-DECB5E17616A}">
      <dgm:prSet/>
      <dgm:spPr/>
      <dgm:t>
        <a:bodyPr/>
        <a:lstStyle/>
        <a:p>
          <a:endParaRPr lang="en-GB"/>
        </a:p>
      </dgm:t>
    </dgm:pt>
    <dgm:pt modelId="{4E93386C-B8D6-4349-9467-F4EE66BDDB85}">
      <dgm:prSet/>
      <dgm:spPr/>
      <dgm:t>
        <a:bodyPr/>
        <a:lstStyle/>
        <a:p>
          <a:r>
            <a:rPr lang="en-GB" b="1" dirty="0" smtClean="0">
              <a:solidFill>
                <a:schemeClr val="accent5"/>
              </a:solidFill>
            </a:rPr>
            <a:t>Mobile &amp; New HMS</a:t>
          </a:r>
        </a:p>
      </dgm:t>
    </dgm:pt>
    <dgm:pt modelId="{0B291D78-626C-493B-8056-1E0A87A1D539}" type="parTrans" cxnId="{08DE3F71-1331-41B6-8950-104D6A6A7160}">
      <dgm:prSet/>
      <dgm:spPr/>
      <dgm:t>
        <a:bodyPr/>
        <a:lstStyle/>
        <a:p>
          <a:endParaRPr lang="en-GB"/>
        </a:p>
      </dgm:t>
    </dgm:pt>
    <dgm:pt modelId="{A3BC085D-D8B4-4372-ACAE-023E5CE1B82B}" type="sibTrans" cxnId="{08DE3F71-1331-41B6-8950-104D6A6A7160}">
      <dgm:prSet/>
      <dgm:spPr/>
      <dgm:t>
        <a:bodyPr/>
        <a:lstStyle/>
        <a:p>
          <a:endParaRPr lang="en-GB"/>
        </a:p>
      </dgm:t>
    </dgm:pt>
    <dgm:pt modelId="{36F02F49-1586-4B11-900D-1C5155FC81E9}">
      <dgm:prSet/>
      <dgm:spPr/>
      <dgm:t>
        <a:bodyPr/>
        <a:lstStyle/>
        <a:p>
          <a:endParaRPr lang="en-GB" dirty="0" smtClean="0"/>
        </a:p>
      </dgm:t>
    </dgm:pt>
    <dgm:pt modelId="{C5F143C3-3B17-4F5D-9922-F9B39722C7BF}" type="parTrans" cxnId="{6B803C71-102F-4EE5-8F14-E8702635B542}">
      <dgm:prSet/>
      <dgm:spPr/>
      <dgm:t>
        <a:bodyPr/>
        <a:lstStyle/>
        <a:p>
          <a:endParaRPr lang="en-GB"/>
        </a:p>
      </dgm:t>
    </dgm:pt>
    <dgm:pt modelId="{DD881183-818C-4766-B5FE-728FED038D1B}" type="sibTrans" cxnId="{6B803C71-102F-4EE5-8F14-E8702635B542}">
      <dgm:prSet/>
      <dgm:spPr/>
      <dgm:t>
        <a:bodyPr/>
        <a:lstStyle/>
        <a:p>
          <a:endParaRPr lang="en-GB"/>
        </a:p>
      </dgm:t>
    </dgm:pt>
    <dgm:pt modelId="{3E73EC52-1738-438F-8D13-3ECF275A431A}" type="pres">
      <dgm:prSet presAssocID="{64C7A11C-A1B9-4D7A-AEF8-DFCE5BEE7C10}" presName="Name0" presStyleCnt="0">
        <dgm:presLayoutVars>
          <dgm:dir/>
          <dgm:animLvl val="lvl"/>
          <dgm:resizeHandles val="exact"/>
        </dgm:presLayoutVars>
      </dgm:prSet>
      <dgm:spPr/>
    </dgm:pt>
    <dgm:pt modelId="{022EBAB5-B44D-4547-B90C-8299BE7D2DE3}" type="pres">
      <dgm:prSet presAssocID="{3321288F-B414-44E6-B618-3C5BC56B3CD2}" presName="composite" presStyleCnt="0"/>
      <dgm:spPr/>
    </dgm:pt>
    <dgm:pt modelId="{35A967A0-5299-48A7-B048-B4F5D3F39D81}" type="pres">
      <dgm:prSet presAssocID="{3321288F-B414-44E6-B618-3C5BC56B3CD2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43E2B9-EDBA-45E9-88C4-E0FEB9840380}" type="pres">
      <dgm:prSet presAssocID="{3321288F-B414-44E6-B618-3C5BC56B3CD2}" presName="desTx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9A3755-0D2B-473F-B432-4EE54766DE67}" type="pres">
      <dgm:prSet presAssocID="{503C6C2D-4BCE-46C0-826B-FA10C7F95878}" presName="space" presStyleCnt="0"/>
      <dgm:spPr/>
    </dgm:pt>
    <dgm:pt modelId="{260DF106-573D-4F4A-AD14-90D424D9D056}" type="pres">
      <dgm:prSet presAssocID="{0E965E7C-0DCD-49AB-B8CC-A01975C7DF62}" presName="composite" presStyleCnt="0"/>
      <dgm:spPr/>
    </dgm:pt>
    <dgm:pt modelId="{0215FAD4-52C3-4FB5-B11F-D13FCB207671}" type="pres">
      <dgm:prSet presAssocID="{0E965E7C-0DCD-49AB-B8CC-A01975C7DF62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3FA646-D4FF-49B8-9A8C-74BF90739998}" type="pres">
      <dgm:prSet presAssocID="{0E965E7C-0DCD-49AB-B8CC-A01975C7DF62}" presName="desTx" presStyleLbl="revTx" presStyleIdx="1" presStyleCnt="5" custScaleX="1202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F00ACD-7E19-46FB-B87B-FE7676425083}" type="pres">
      <dgm:prSet presAssocID="{BE26EF5B-33AF-4ACA-A03C-0625BB75BB2A}" presName="space" presStyleCnt="0"/>
      <dgm:spPr/>
    </dgm:pt>
    <dgm:pt modelId="{58400ECD-45C8-4635-9846-29D619B44E6C}" type="pres">
      <dgm:prSet presAssocID="{FDF4B90E-EA80-41C3-B5C8-7C429FD8BA1C}" presName="composite" presStyleCnt="0"/>
      <dgm:spPr/>
    </dgm:pt>
    <dgm:pt modelId="{84478867-56B7-47AF-8339-8E0B77CDEA46}" type="pres">
      <dgm:prSet presAssocID="{FDF4B90E-EA80-41C3-B5C8-7C429FD8BA1C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198A1F-BCCF-46C5-A742-8ED0585ACAA7}" type="pres">
      <dgm:prSet presAssocID="{FDF4B90E-EA80-41C3-B5C8-7C429FD8BA1C}" presName="desTx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22A450-B978-4458-8A09-99C109D450DC}" type="pres">
      <dgm:prSet presAssocID="{21FB7AF8-B7D2-4029-961F-C24868973F0E}" presName="space" presStyleCnt="0"/>
      <dgm:spPr/>
    </dgm:pt>
    <dgm:pt modelId="{1A3B4159-966A-4BFC-804A-CB735D632A72}" type="pres">
      <dgm:prSet presAssocID="{48CCBCA8-1B17-4FFC-8434-339CC708DF6C}" presName="composite" presStyleCnt="0"/>
      <dgm:spPr/>
    </dgm:pt>
    <dgm:pt modelId="{214F6CD4-E760-4B8E-9E23-1E9D69FB637D}" type="pres">
      <dgm:prSet presAssocID="{48CCBCA8-1B17-4FFC-8434-339CC708DF6C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42A4BE-9ABA-46DE-9163-0D7A9A68B224}" type="pres">
      <dgm:prSet presAssocID="{48CCBCA8-1B17-4FFC-8434-339CC708DF6C}" presName="desTx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EDA843-0F6E-41F8-B5C2-D255F4775FB8}" type="pres">
      <dgm:prSet presAssocID="{32776B7C-0830-45BD-8FFE-8AE9233BF876}" presName="space" presStyleCnt="0"/>
      <dgm:spPr/>
    </dgm:pt>
    <dgm:pt modelId="{86F28168-850C-4E83-880F-BD05E35B8C1C}" type="pres">
      <dgm:prSet presAssocID="{EBABA05E-4E5D-4CDE-B99F-E6D68C5E9797}" presName="composite" presStyleCnt="0"/>
      <dgm:spPr/>
    </dgm:pt>
    <dgm:pt modelId="{DC800329-322B-425B-801E-8CBA34A518C5}" type="pres">
      <dgm:prSet presAssocID="{EBABA05E-4E5D-4CDE-B99F-E6D68C5E9797}" presName="par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E37FCD-CFBF-4B8F-A95F-91857CC124C1}" type="pres">
      <dgm:prSet presAssocID="{EBABA05E-4E5D-4CDE-B99F-E6D68C5E9797}" presName="desTx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A869EDC-3730-4FC4-885C-561600241862}" type="presOf" srcId="{5B635A48-73D4-4CD0-9D3A-0086A8EB8059}" destId="{3A3FA646-D4FF-49B8-9A8C-74BF90739998}" srcOrd="0" destOrd="12" presId="urn:microsoft.com/office/officeart/2005/8/layout/chevron1"/>
    <dgm:cxn modelId="{FD884B1F-DD8A-4513-A786-41824B5B5265}" type="presOf" srcId="{7A502DD4-F108-48B9-A1AC-49C2BD372ADE}" destId="{3042A4BE-9ABA-46DE-9163-0D7A9A68B224}" srcOrd="0" destOrd="4" presId="urn:microsoft.com/office/officeart/2005/8/layout/chevron1"/>
    <dgm:cxn modelId="{C7A57861-362B-445C-BBD1-A43423FF453A}" srcId="{48CCBCA8-1B17-4FFC-8434-339CC708DF6C}" destId="{5F0A0658-C856-4E93-AC80-F276E7EAE468}" srcOrd="1" destOrd="0" parTransId="{41CE4CF0-5D88-48C3-921A-78F80553E88C}" sibTransId="{01D2750B-B4B8-4D8D-AEF2-3094E63896F7}"/>
    <dgm:cxn modelId="{51EC95F8-39AF-4546-B92D-C57A8752C5B4}" srcId="{3321288F-B414-44E6-B618-3C5BC56B3CD2}" destId="{61288971-0F90-48CF-8675-A08AD5423F17}" srcOrd="0" destOrd="0" parTransId="{D55C391F-E01D-4442-9E2C-3199B80D6A0E}" sibTransId="{8400876C-B948-4394-97A3-5CF713A88000}"/>
    <dgm:cxn modelId="{54671CD0-4177-4FDA-9DDA-D7123A6402F1}" type="presOf" srcId="{BAE796C9-3D22-4A64-A623-4D0737DE3DCD}" destId="{69E37FCD-CFBF-4B8F-A95F-91857CC124C1}" srcOrd="0" destOrd="4" presId="urn:microsoft.com/office/officeart/2005/8/layout/chevron1"/>
    <dgm:cxn modelId="{C84D60A9-170B-479C-BECF-A854964CFBF4}" type="presOf" srcId="{8F8D0A14-FA40-4091-A5A9-2230C9FB00B2}" destId="{3A3FA646-D4FF-49B8-9A8C-74BF90739998}" srcOrd="0" destOrd="7" presId="urn:microsoft.com/office/officeart/2005/8/layout/chevron1"/>
    <dgm:cxn modelId="{FE1723B1-8EED-409D-BB5B-BECA656847C7}" type="presOf" srcId="{4634DB4E-487A-4035-A4BF-118EFA3E5321}" destId="{84198A1F-BCCF-46C5-A742-8ED0585ACAA7}" srcOrd="0" destOrd="4" presId="urn:microsoft.com/office/officeart/2005/8/layout/chevron1"/>
    <dgm:cxn modelId="{2CA0E2F2-C5CA-45F8-8475-5CF4AFF2156F}" type="presOf" srcId="{421870DF-44F5-439C-ACDB-9E78701F0886}" destId="{3042A4BE-9ABA-46DE-9163-0D7A9A68B224}" srcOrd="0" destOrd="3" presId="urn:microsoft.com/office/officeart/2005/8/layout/chevron1"/>
    <dgm:cxn modelId="{E8DA73EE-1C4F-4BD2-B512-50EF578786A1}" srcId="{FDF4B90E-EA80-41C3-B5C8-7C429FD8BA1C}" destId="{09EE1657-D069-4E33-B76F-4AFA688DCB7A}" srcOrd="7" destOrd="0" parTransId="{5B04CD4E-21C6-4468-96CE-FEB4E5B3B31B}" sibTransId="{325F8BB2-BD91-4340-857E-F959E5B1ACCF}"/>
    <dgm:cxn modelId="{10ED328D-D42D-4CB3-8FE1-C26B91BE90C3}" type="presOf" srcId="{AA634B98-7520-4990-8148-61209C7E1878}" destId="{3042A4BE-9ABA-46DE-9163-0D7A9A68B224}" srcOrd="0" destOrd="10" presId="urn:microsoft.com/office/officeart/2005/8/layout/chevron1"/>
    <dgm:cxn modelId="{6AFAEC29-E6C7-465C-AD7D-015A03DA4CAF}" srcId="{48CCBCA8-1B17-4FFC-8434-339CC708DF6C}" destId="{7A502DD4-F108-48B9-A1AC-49C2BD372ADE}" srcOrd="4" destOrd="0" parTransId="{25153018-CE8D-4B54-B787-374EE6B74D95}" sibTransId="{BED8112D-2651-46CA-840B-830ADE1CA269}"/>
    <dgm:cxn modelId="{AC541779-74FF-42C2-B0A6-FC59A21486DA}" type="presOf" srcId="{48CCBCA8-1B17-4FFC-8434-339CC708DF6C}" destId="{214F6CD4-E760-4B8E-9E23-1E9D69FB637D}" srcOrd="0" destOrd="0" presId="urn:microsoft.com/office/officeart/2005/8/layout/chevron1"/>
    <dgm:cxn modelId="{D97893E6-8F16-45F8-8CAD-3628318F261B}" srcId="{48CCBCA8-1B17-4FFC-8434-339CC708DF6C}" destId="{AA634B98-7520-4990-8148-61209C7E1878}" srcOrd="10" destOrd="0" parTransId="{7D98AAD0-99C6-4C6E-90D3-0A8536C3B827}" sibTransId="{869CBCDF-579D-47DA-B034-13DAE00E7C02}"/>
    <dgm:cxn modelId="{E9258AF7-A68A-4B3A-9E2E-92AF6C1DCDC8}" type="presOf" srcId="{17ED3526-2587-4E22-B704-F8199217EFF9}" destId="{3A3FA646-D4FF-49B8-9A8C-74BF90739998}" srcOrd="0" destOrd="8" presId="urn:microsoft.com/office/officeart/2005/8/layout/chevron1"/>
    <dgm:cxn modelId="{6927455C-F535-4C26-A8C7-FA1E1FD0B8BE}" type="presOf" srcId="{713F3FC9-0583-48D8-9737-830378CB9DDB}" destId="{3A3FA646-D4FF-49B8-9A8C-74BF90739998}" srcOrd="0" destOrd="3" presId="urn:microsoft.com/office/officeart/2005/8/layout/chevron1"/>
    <dgm:cxn modelId="{D7BAB903-8E69-40A7-9BBB-DB5C4C68F10E}" srcId="{EBABA05E-4E5D-4CDE-B99F-E6D68C5E9797}" destId="{BAE796C9-3D22-4A64-A623-4D0737DE3DCD}" srcOrd="4" destOrd="0" parTransId="{B9498DFD-EFFC-4DE1-969F-63956C52AA98}" sibTransId="{DD42E746-8255-40D5-B6D9-D6A7DCB81A85}"/>
    <dgm:cxn modelId="{BE364B05-C131-4E96-B5A2-750B78F35983}" type="presOf" srcId="{38652C0A-7F75-4A40-B559-4B2522B3F119}" destId="{3042A4BE-9ABA-46DE-9163-0D7A9A68B224}" srcOrd="0" destOrd="2" presId="urn:microsoft.com/office/officeart/2005/8/layout/chevron1"/>
    <dgm:cxn modelId="{D3A928FC-F8AC-406D-B59E-4F3F694CF4FA}" type="presOf" srcId="{C145D852-ECFE-470F-828B-9899F2850607}" destId="{3A3FA646-D4FF-49B8-9A8C-74BF90739998}" srcOrd="0" destOrd="4" presId="urn:microsoft.com/office/officeart/2005/8/layout/chevron1"/>
    <dgm:cxn modelId="{71F278D0-16FE-4BEB-9E02-49BC56DD4F72}" type="presOf" srcId="{7455371C-08FC-4350-A038-CC3AF57B15A8}" destId="{84198A1F-BCCF-46C5-A742-8ED0585ACAA7}" srcOrd="0" destOrd="6" presId="urn:microsoft.com/office/officeart/2005/8/layout/chevron1"/>
    <dgm:cxn modelId="{13A6F6E4-A20A-46AA-ABE8-7FDF4DEE0F4F}" srcId="{0E965E7C-0DCD-49AB-B8CC-A01975C7DF62}" destId="{4AAA5459-7D9F-450C-96A2-1211BCE4673A}" srcOrd="5" destOrd="0" parTransId="{269389E0-D47C-44AB-A4F7-9D5E3F860366}" sibTransId="{156D3429-85F5-4FCE-8307-23D344FEE217}"/>
    <dgm:cxn modelId="{124DEF90-AF88-4377-8B70-E86C48EDE2E4}" type="presOf" srcId="{DADECBF6-E876-4BA6-AB76-12026E3A41BE}" destId="{3A3FA646-D4FF-49B8-9A8C-74BF90739998}" srcOrd="0" destOrd="1" presId="urn:microsoft.com/office/officeart/2005/8/layout/chevron1"/>
    <dgm:cxn modelId="{1F97E160-01F3-4CDF-8D7B-9FF352977F7D}" type="presOf" srcId="{5F0A0658-C856-4E93-AC80-F276E7EAE468}" destId="{3042A4BE-9ABA-46DE-9163-0D7A9A68B224}" srcOrd="0" destOrd="1" presId="urn:microsoft.com/office/officeart/2005/8/layout/chevron1"/>
    <dgm:cxn modelId="{E0B27885-DF5E-4CFA-AD3F-54B83F887C2F}" type="presOf" srcId="{4AAA5459-7D9F-450C-96A2-1211BCE4673A}" destId="{3A3FA646-D4FF-49B8-9A8C-74BF90739998}" srcOrd="0" destOrd="5" presId="urn:microsoft.com/office/officeart/2005/8/layout/chevron1"/>
    <dgm:cxn modelId="{2E275C71-0EC3-4AC5-A508-B84EF391A805}" type="presOf" srcId="{09EE1657-D069-4E33-B76F-4AFA688DCB7A}" destId="{84198A1F-BCCF-46C5-A742-8ED0585ACAA7}" srcOrd="0" destOrd="7" presId="urn:microsoft.com/office/officeart/2005/8/layout/chevron1"/>
    <dgm:cxn modelId="{4929687D-E9A4-43BC-B487-92EEE78C3878}" srcId="{3321288F-B414-44E6-B618-3C5BC56B3CD2}" destId="{AE620C78-1FF3-489C-8175-B925A866BC0F}" srcOrd="2" destOrd="0" parTransId="{8E7A735B-00C8-4804-9FC4-BC23D0205D71}" sibTransId="{DF807664-D8DC-4928-B230-AF2C324E1FEA}"/>
    <dgm:cxn modelId="{A2CCAA97-10BD-4505-8953-0B712EE1A759}" type="presOf" srcId="{6A012595-41F3-4E13-92D0-C2958CA3FAD2}" destId="{3042A4BE-9ABA-46DE-9163-0D7A9A68B224}" srcOrd="0" destOrd="6" presId="urn:microsoft.com/office/officeart/2005/8/layout/chevron1"/>
    <dgm:cxn modelId="{6F56D5F3-CAEB-4F58-BA15-430D8560E7AB}" type="presOf" srcId="{D9B39264-6303-4DCD-B3BE-C7AE6DDE64B8}" destId="{3A3FA646-D4FF-49B8-9A8C-74BF90739998}" srcOrd="0" destOrd="9" presId="urn:microsoft.com/office/officeart/2005/8/layout/chevron1"/>
    <dgm:cxn modelId="{A48DFDCE-13A8-41A5-BD09-6AB1883A9FA9}" type="presOf" srcId="{E5F98B6D-D789-4029-BEC6-32F704C857E4}" destId="{84198A1F-BCCF-46C5-A742-8ED0585ACAA7}" srcOrd="0" destOrd="0" presId="urn:microsoft.com/office/officeart/2005/8/layout/chevron1"/>
    <dgm:cxn modelId="{DC6CF54B-5CC6-418A-B9FA-D8D8CDE0D0C9}" type="presOf" srcId="{64C7A11C-A1B9-4D7A-AEF8-DFCE5BEE7C10}" destId="{3E73EC52-1738-438F-8D13-3ECF275A431A}" srcOrd="0" destOrd="0" presId="urn:microsoft.com/office/officeart/2005/8/layout/chevron1"/>
    <dgm:cxn modelId="{DBF2F5A9-3572-4EAA-B955-82FC6A24A0F5}" srcId="{48CCBCA8-1B17-4FFC-8434-339CC708DF6C}" destId="{0F133D21-46BA-4E65-A230-95DC5B4437DF}" srcOrd="7" destOrd="0" parTransId="{20DE0C20-461F-441A-857E-87128A424E9D}" sibTransId="{EF41E658-8609-4110-BC83-0C2ACA9A4040}"/>
    <dgm:cxn modelId="{164EE700-0EE1-4411-8F3F-04273D45BF5F}" type="presOf" srcId="{1CFF1E3E-5825-46FB-991F-10942221C9F4}" destId="{3A3FA646-D4FF-49B8-9A8C-74BF90739998}" srcOrd="0" destOrd="6" presId="urn:microsoft.com/office/officeart/2005/8/layout/chevron1"/>
    <dgm:cxn modelId="{2B1B4FB1-9D23-4393-8B32-36104841CE27}" type="presOf" srcId="{6F013E57-A96D-4744-886E-2BF2BD7B3DCA}" destId="{3042A4BE-9ABA-46DE-9163-0D7A9A68B224}" srcOrd="0" destOrd="9" presId="urn:microsoft.com/office/officeart/2005/8/layout/chevron1"/>
    <dgm:cxn modelId="{A48E465F-7BE6-45A3-80B0-CC259254DB36}" type="presOf" srcId="{D9663B0E-07A5-4BD8-A125-FAAB3E09BB8E}" destId="{69E37FCD-CFBF-4B8F-A95F-91857CC124C1}" srcOrd="0" destOrd="3" presId="urn:microsoft.com/office/officeart/2005/8/layout/chevron1"/>
    <dgm:cxn modelId="{1EB34E92-B5EA-40F7-89F1-740C81FBD246}" srcId="{EBABA05E-4E5D-4CDE-B99F-E6D68C5E9797}" destId="{C88ABBD6-1954-417F-893B-FC6656F22377}" srcOrd="2" destOrd="0" parTransId="{3520B2C2-531A-40EB-B884-B6495CF5D75F}" sibTransId="{76907F43-F933-4BD6-90E8-1BE0C05E2E4C}"/>
    <dgm:cxn modelId="{3B6CE7B8-E122-4243-B347-B856E862FC19}" srcId="{3321288F-B414-44E6-B618-3C5BC56B3CD2}" destId="{CCC240E6-F2C0-492E-90E3-C4252C73AA75}" srcOrd="1" destOrd="0" parTransId="{C615D4A9-06B6-4109-9B29-B03642085BFE}" sibTransId="{3122AE35-E196-431C-9BB5-5F9ED3956B67}"/>
    <dgm:cxn modelId="{9267A64B-EB02-423B-ACE8-7585D56DED6E}" type="presOf" srcId="{DEEC73D2-4232-4E9B-85C8-9AC67294D1F2}" destId="{84198A1F-BCCF-46C5-A742-8ED0585ACAA7}" srcOrd="0" destOrd="8" presId="urn:microsoft.com/office/officeart/2005/8/layout/chevron1"/>
    <dgm:cxn modelId="{240836F8-4662-42B4-9FC0-1D899B9C1E38}" type="presOf" srcId="{36F02F49-1586-4B11-900D-1C5155FC81E9}" destId="{69E37FCD-CFBF-4B8F-A95F-91857CC124C1}" srcOrd="0" destOrd="5" presId="urn:microsoft.com/office/officeart/2005/8/layout/chevron1"/>
    <dgm:cxn modelId="{E9054BA7-19AA-4FE4-8BA3-337F574D1CF3}" type="presOf" srcId="{C6CB94BB-C08D-4300-8E3C-86DEEDF8C8B1}" destId="{84198A1F-BCCF-46C5-A742-8ED0585ACAA7}" srcOrd="0" destOrd="5" presId="urn:microsoft.com/office/officeart/2005/8/layout/chevron1"/>
    <dgm:cxn modelId="{4E7C0BF8-84CA-4AFA-BAB8-BFC11A0B8E15}" srcId="{0E965E7C-0DCD-49AB-B8CC-A01975C7DF62}" destId="{29507D6B-B6DF-4EC5-AB5F-9A43AA99A34C}" srcOrd="10" destOrd="0" parTransId="{9DCBC2B4-46E1-4E6B-B921-5EE138736D89}" sibTransId="{47901637-CAB9-426A-91D6-14BD9E670935}"/>
    <dgm:cxn modelId="{4AA8130C-FF98-4291-A7C4-3E43DC61C9DD}" type="presOf" srcId="{29507D6B-B6DF-4EC5-AB5F-9A43AA99A34C}" destId="{3A3FA646-D4FF-49B8-9A8C-74BF90739998}" srcOrd="0" destOrd="10" presId="urn:microsoft.com/office/officeart/2005/8/layout/chevron1"/>
    <dgm:cxn modelId="{5372454E-19F7-4038-AC66-4F0A7938B481}" type="presOf" srcId="{77273D97-8A6F-4E8E-A15C-0618776BB147}" destId="{84198A1F-BCCF-46C5-A742-8ED0585ACAA7}" srcOrd="0" destOrd="1" presId="urn:microsoft.com/office/officeart/2005/8/layout/chevron1"/>
    <dgm:cxn modelId="{B32B51F2-F47F-4101-852D-F7ED91DBEC16}" srcId="{0E965E7C-0DCD-49AB-B8CC-A01975C7DF62}" destId="{A4B521BA-5A9E-49BB-BD2F-8C67586907EC}" srcOrd="11" destOrd="0" parTransId="{23C07FE3-C609-486D-AA89-64E36576B714}" sibTransId="{3DFB5DD2-6C3F-4A3D-B5A6-B701522C1582}"/>
    <dgm:cxn modelId="{7CA5EA0E-9D1C-49E3-A4AE-D729D1B60D5F}" type="presOf" srcId="{4E93386C-B8D6-4349-9467-F4EE66BDDB85}" destId="{69E37FCD-CFBF-4B8F-A95F-91857CC124C1}" srcOrd="0" destOrd="6" presId="urn:microsoft.com/office/officeart/2005/8/layout/chevron1"/>
    <dgm:cxn modelId="{9801DDCF-8E11-4FAB-82A9-0EC440145B19}" srcId="{0E965E7C-0DCD-49AB-B8CC-A01975C7DF62}" destId="{1CFF1E3E-5825-46FB-991F-10942221C9F4}" srcOrd="6" destOrd="0" parTransId="{D44741A1-ECF9-4CB2-90AF-288E59E42F4E}" sibTransId="{95F6CD56-1759-4AEF-A84F-1C378C5664B8}"/>
    <dgm:cxn modelId="{A9F7938D-5CB1-497C-87BF-88ECF203E552}" type="presOf" srcId="{EBABA05E-4E5D-4CDE-B99F-E6D68C5E9797}" destId="{DC800329-322B-425B-801E-8CBA34A518C5}" srcOrd="0" destOrd="0" presId="urn:microsoft.com/office/officeart/2005/8/layout/chevron1"/>
    <dgm:cxn modelId="{D0257B1A-B88E-46BD-91DF-E8BACF9476F4}" type="presOf" srcId="{CCC240E6-F2C0-492E-90E3-C4252C73AA75}" destId="{F343E2B9-EDBA-45E9-88C4-E0FEB9840380}" srcOrd="0" destOrd="1" presId="urn:microsoft.com/office/officeart/2005/8/layout/chevron1"/>
    <dgm:cxn modelId="{AA395CC6-C5CE-4111-B599-41EA67741581}" srcId="{FDF4B90E-EA80-41C3-B5C8-7C429FD8BA1C}" destId="{7455371C-08FC-4350-A038-CC3AF57B15A8}" srcOrd="6" destOrd="0" parTransId="{5604B76D-513D-4FF7-96E3-03629EE89BF4}" sibTransId="{C3215C8E-4A1F-4FF7-8BE4-8EBA7E076F84}"/>
    <dgm:cxn modelId="{A9E20D3D-0C8C-4C3E-9696-1EB3A0E501BF}" type="presOf" srcId="{A94F9907-ACFB-4010-A455-87459CC0C486}" destId="{84198A1F-BCCF-46C5-A742-8ED0585ACAA7}" srcOrd="0" destOrd="3" presId="urn:microsoft.com/office/officeart/2005/8/layout/chevron1"/>
    <dgm:cxn modelId="{59DE5983-E13B-4F9D-9741-D41319B36637}" srcId="{48CCBCA8-1B17-4FFC-8434-339CC708DF6C}" destId="{38652C0A-7F75-4A40-B559-4B2522B3F119}" srcOrd="2" destOrd="0" parTransId="{509B7046-ED89-4CB4-9498-1864F7A7D13F}" sibTransId="{274B4A10-92DB-439C-9F81-8B935D20F993}"/>
    <dgm:cxn modelId="{D3C48206-3949-46EF-9E50-1CB3214A9169}" srcId="{0E965E7C-0DCD-49AB-B8CC-A01975C7DF62}" destId="{17ED3526-2587-4E22-B704-F8199217EFF9}" srcOrd="8" destOrd="0" parTransId="{7B0886ED-9CE4-47CD-B3BB-905EF17663E9}" sibTransId="{38CDDC57-0A4F-4132-A555-AE3D0197BE7A}"/>
    <dgm:cxn modelId="{70A8C12B-27C2-495C-A8A4-B7BF2D5F438C}" type="presOf" srcId="{0E965E7C-0DCD-49AB-B8CC-A01975C7DF62}" destId="{0215FAD4-52C3-4FB5-B11F-D13FCB207671}" srcOrd="0" destOrd="0" presId="urn:microsoft.com/office/officeart/2005/8/layout/chevron1"/>
    <dgm:cxn modelId="{A83E8715-0CB9-4A37-A03C-8CCFE583BFE9}" srcId="{48CCBCA8-1B17-4FFC-8434-339CC708DF6C}" destId="{D1494D97-5E13-42F0-8CF1-567883B2B8CC}" srcOrd="5" destOrd="0" parTransId="{3BF0D893-51D8-4A01-9C71-A90271B0F4AF}" sibTransId="{0C65C2A7-052F-4127-B185-567BA411B449}"/>
    <dgm:cxn modelId="{D7D702BC-5C1F-4411-B043-9A14EB826CA1}" srcId="{64C7A11C-A1B9-4D7A-AEF8-DFCE5BEE7C10}" destId="{0E965E7C-0DCD-49AB-B8CC-A01975C7DF62}" srcOrd="1" destOrd="0" parTransId="{62828662-5E06-4336-9002-8A0E69ACB959}" sibTransId="{BE26EF5B-33AF-4ACA-A03C-0625BB75BB2A}"/>
    <dgm:cxn modelId="{BBF9A82F-50DD-452F-940A-0C93E086DC12}" srcId="{64C7A11C-A1B9-4D7A-AEF8-DFCE5BEE7C10}" destId="{48CCBCA8-1B17-4FFC-8434-339CC708DF6C}" srcOrd="3" destOrd="0" parTransId="{E4A14920-377C-473F-8405-072CB1CC5D72}" sibTransId="{32776B7C-0830-45BD-8FFE-8AE9233BF876}"/>
    <dgm:cxn modelId="{1CBF0004-F884-4FA3-9E72-05F1A0E4401A}" srcId="{0E965E7C-0DCD-49AB-B8CC-A01975C7DF62}" destId="{5B635A48-73D4-4CD0-9D3A-0086A8EB8059}" srcOrd="12" destOrd="0" parTransId="{B2A5B3B5-B2A0-4937-92C3-C2D9B0BCE003}" sibTransId="{BC2FE77A-1DFB-463E-9387-D27AAE384ACF}"/>
    <dgm:cxn modelId="{15C0A0E7-5592-4134-A96D-ED68533C6C10}" srcId="{0E965E7C-0DCD-49AB-B8CC-A01975C7DF62}" destId="{8F8D0A14-FA40-4091-A5A9-2230C9FB00B2}" srcOrd="7" destOrd="0" parTransId="{7B61969E-3B9A-402D-9948-28712C5D27A6}" sibTransId="{DF82505E-745E-43A1-80CF-9D88C474985F}"/>
    <dgm:cxn modelId="{C3240378-FC35-4D58-8DB9-217ACE92A3C2}" srcId="{0E965E7C-0DCD-49AB-B8CC-A01975C7DF62}" destId="{78715E6D-2185-4DF4-B4F4-284810F02144}" srcOrd="0" destOrd="0" parTransId="{A3B659C8-1D92-4CC6-A11F-F8B3406154A9}" sibTransId="{A8DC5D1E-5FAF-473A-9437-79B6EC1B674C}"/>
    <dgm:cxn modelId="{2C52DCC5-B053-4DF7-85EB-20C76084CB7D}" type="presOf" srcId="{3321288F-B414-44E6-B618-3C5BC56B3CD2}" destId="{35A967A0-5299-48A7-B048-B4F5D3F39D81}" srcOrd="0" destOrd="0" presId="urn:microsoft.com/office/officeart/2005/8/layout/chevron1"/>
    <dgm:cxn modelId="{B284DDF2-1B81-4DD4-8447-9BEC715B8953}" srcId="{FDF4B90E-EA80-41C3-B5C8-7C429FD8BA1C}" destId="{77273D97-8A6F-4E8E-A15C-0618776BB147}" srcOrd="1" destOrd="0" parTransId="{85A34288-6269-4EA8-A6FE-4BDE0EDDEE31}" sibTransId="{6F82545F-E7A3-4A79-ABA0-8685B0DD0577}"/>
    <dgm:cxn modelId="{A43A1AFA-6128-4BA8-AE41-88F767EA9BD5}" srcId="{EBABA05E-4E5D-4CDE-B99F-E6D68C5E9797}" destId="{E9F94C79-107C-4792-B987-98610BBE9458}" srcOrd="0" destOrd="0" parTransId="{07417536-BF8D-46F2-A637-6BCB23CFECF4}" sibTransId="{A9956EEA-2B44-4274-A121-D8B05CD523CE}"/>
    <dgm:cxn modelId="{0B46F88A-41C1-49E2-BB5F-6C1FAEEF908C}" type="presOf" srcId="{C88ABBD6-1954-417F-893B-FC6656F22377}" destId="{69E37FCD-CFBF-4B8F-A95F-91857CC124C1}" srcOrd="0" destOrd="2" presId="urn:microsoft.com/office/officeart/2005/8/layout/chevron1"/>
    <dgm:cxn modelId="{B179FEB6-B0FE-47EF-834B-02D7E135CDC7}" srcId="{FDF4B90E-EA80-41C3-B5C8-7C429FD8BA1C}" destId="{4634DB4E-487A-4035-A4BF-118EFA3E5321}" srcOrd="4" destOrd="0" parTransId="{D24746DA-650B-462D-BBDA-3F7FDECA4587}" sibTransId="{07A4602B-531F-4377-A136-FA4B4EEA4618}"/>
    <dgm:cxn modelId="{1BB0B325-88B8-4E31-AFFC-56B630C5B412}" type="presOf" srcId="{240EE876-8257-439B-8087-05CE557F51D2}" destId="{3A3FA646-D4FF-49B8-9A8C-74BF90739998}" srcOrd="0" destOrd="2" presId="urn:microsoft.com/office/officeart/2005/8/layout/chevron1"/>
    <dgm:cxn modelId="{AA8C9A27-5516-4433-9579-66C7E074FB63}" srcId="{FDF4B90E-EA80-41C3-B5C8-7C429FD8BA1C}" destId="{C6CB94BB-C08D-4300-8E3C-86DEEDF8C8B1}" srcOrd="5" destOrd="0" parTransId="{2CD51C15-D0C9-4586-AFDF-5037927145C9}" sibTransId="{D1FB2837-2932-45A6-B787-06D95D2C62D7}"/>
    <dgm:cxn modelId="{08DE3F71-1331-41B6-8950-104D6A6A7160}" srcId="{EBABA05E-4E5D-4CDE-B99F-E6D68C5E9797}" destId="{4E93386C-B8D6-4349-9467-F4EE66BDDB85}" srcOrd="6" destOrd="0" parTransId="{0B291D78-626C-493B-8056-1E0A87A1D539}" sibTransId="{A3BC085D-D8B4-4372-ACAE-023E5CE1B82B}"/>
    <dgm:cxn modelId="{62B5FC6B-4DF7-4BCB-9F0E-F389E63B60AA}" srcId="{FDF4B90E-EA80-41C3-B5C8-7C429FD8BA1C}" destId="{14CB142F-E870-4FBA-B35E-BFA2F39E7625}" srcOrd="2" destOrd="0" parTransId="{6FD52F34-5F2F-40AB-B7B2-D5C883063DEA}" sibTransId="{0D7601B7-C493-401E-B546-BB12229EE55D}"/>
    <dgm:cxn modelId="{6072DBCC-AC1B-45D6-9E52-B55CE93C9990}" srcId="{0E965E7C-0DCD-49AB-B8CC-A01975C7DF62}" destId="{240EE876-8257-439B-8087-05CE557F51D2}" srcOrd="2" destOrd="0" parTransId="{85B9CC59-3238-44A3-AA79-1E3A00C1DE5E}" sibTransId="{012B3D84-691E-4449-86D1-1DD647F359A7}"/>
    <dgm:cxn modelId="{CC8BFBEF-B551-42AA-881F-D7E258BC121C}" srcId="{48CCBCA8-1B17-4FFC-8434-339CC708DF6C}" destId="{1CE40426-BCBA-4977-9C89-2B463FE4AB86}" srcOrd="0" destOrd="0" parTransId="{7BA47DB4-25D0-4BEB-9688-DF4A854344C8}" sibTransId="{64E1EC09-9004-4EF3-A303-0F2CD5EACC9C}"/>
    <dgm:cxn modelId="{E5D175A2-7C6D-4B1C-8D52-97E082C73A39}" srcId="{0E965E7C-0DCD-49AB-B8CC-A01975C7DF62}" destId="{DADECBF6-E876-4BA6-AB76-12026E3A41BE}" srcOrd="1" destOrd="0" parTransId="{ACDA045F-FF9A-4F49-B6FF-F29E21C82727}" sibTransId="{3D7A360F-A314-4E44-B3B6-7D58F26F6D6D}"/>
    <dgm:cxn modelId="{3EA449E7-A160-4D40-A1D3-EBB78FE3F29F}" srcId="{48CCBCA8-1B17-4FFC-8434-339CC708DF6C}" destId="{421870DF-44F5-439C-ACDB-9E78701F0886}" srcOrd="3" destOrd="0" parTransId="{FDC1D676-451C-4064-9743-DE777A486D61}" sibTransId="{5ECBBD87-7587-4D57-96D7-AC3741CE7CA6}"/>
    <dgm:cxn modelId="{1EF0C4E3-91EF-4F28-8182-2D1496C818DB}" type="presOf" srcId="{D1494D97-5E13-42F0-8CF1-567883B2B8CC}" destId="{3042A4BE-9ABA-46DE-9163-0D7A9A68B224}" srcOrd="0" destOrd="5" presId="urn:microsoft.com/office/officeart/2005/8/layout/chevron1"/>
    <dgm:cxn modelId="{CE0A000B-69F2-4CF8-9388-CE689FA30AF3}" type="presOf" srcId="{E9F94C79-107C-4792-B987-98610BBE9458}" destId="{69E37FCD-CFBF-4B8F-A95F-91857CC124C1}" srcOrd="0" destOrd="0" presId="urn:microsoft.com/office/officeart/2005/8/layout/chevron1"/>
    <dgm:cxn modelId="{DD00EE80-A8C2-4D1D-8099-89562A84B675}" type="presOf" srcId="{FDF4B90E-EA80-41C3-B5C8-7C429FD8BA1C}" destId="{84478867-56B7-47AF-8339-8E0B77CDEA46}" srcOrd="0" destOrd="0" presId="urn:microsoft.com/office/officeart/2005/8/layout/chevron1"/>
    <dgm:cxn modelId="{07F78521-7911-42B0-8E47-F77C5C0A0455}" type="presOf" srcId="{A4B521BA-5A9E-49BB-BD2F-8C67586907EC}" destId="{3A3FA646-D4FF-49B8-9A8C-74BF90739998}" srcOrd="0" destOrd="11" presId="urn:microsoft.com/office/officeart/2005/8/layout/chevron1"/>
    <dgm:cxn modelId="{D26BB700-6C1C-468A-9A7D-58E59E095911}" srcId="{48CCBCA8-1B17-4FFC-8434-339CC708DF6C}" destId="{BB78119C-B1F0-42DB-99C4-D052DE346112}" srcOrd="8" destOrd="0" parTransId="{C36D2CD1-74DA-4E59-AC02-09D108C63A6C}" sibTransId="{AA31EEDE-2BC1-49EF-830B-C05BE376383D}"/>
    <dgm:cxn modelId="{DC7AF903-D0B7-49CF-8511-228F336938BA}" srcId="{64C7A11C-A1B9-4D7A-AEF8-DFCE5BEE7C10}" destId="{3321288F-B414-44E6-B618-3C5BC56B3CD2}" srcOrd="0" destOrd="0" parTransId="{5592E9A0-8774-415D-8164-475FA7ED1AD6}" sibTransId="{503C6C2D-4BCE-46C0-826B-FA10C7F95878}"/>
    <dgm:cxn modelId="{96B5118E-83BE-466E-B1CD-B07A755231EB}" srcId="{48CCBCA8-1B17-4FFC-8434-339CC708DF6C}" destId="{6A012595-41F3-4E13-92D0-C2958CA3FAD2}" srcOrd="6" destOrd="0" parTransId="{610D1ABD-CB5C-47E8-A6BF-B8D1BBE50094}" sibTransId="{179DBA13-A44D-4077-AB9B-9E685A02E92B}"/>
    <dgm:cxn modelId="{F097FBDC-81F1-4D4D-A4C9-995302012BD1}" srcId="{64C7A11C-A1B9-4D7A-AEF8-DFCE5BEE7C10}" destId="{EBABA05E-4E5D-4CDE-B99F-E6D68C5E9797}" srcOrd="4" destOrd="0" parTransId="{13D53266-1396-4F68-A34D-2EA1AAAB0527}" sibTransId="{C8E72416-8D2C-4380-8F84-80BDBD5D9FF9}"/>
    <dgm:cxn modelId="{1C363656-BAA8-4106-BD6F-2F996F4AE906}" type="presOf" srcId="{1CE40426-BCBA-4977-9C89-2B463FE4AB86}" destId="{3042A4BE-9ABA-46DE-9163-0D7A9A68B224}" srcOrd="0" destOrd="0" presId="urn:microsoft.com/office/officeart/2005/8/layout/chevron1"/>
    <dgm:cxn modelId="{C82EF729-D3EA-4F29-BA41-F15A4CC9F392}" type="presOf" srcId="{AE620C78-1FF3-489C-8175-B925A866BC0F}" destId="{F343E2B9-EDBA-45E9-88C4-E0FEB9840380}" srcOrd="0" destOrd="2" presId="urn:microsoft.com/office/officeart/2005/8/layout/chevron1"/>
    <dgm:cxn modelId="{53CFED7B-5205-4F39-9CF6-A0E32491DE03}" srcId="{0E965E7C-0DCD-49AB-B8CC-A01975C7DF62}" destId="{D9B39264-6303-4DCD-B3BE-C7AE6DDE64B8}" srcOrd="9" destOrd="0" parTransId="{E252C35F-8205-49A2-8B11-7D534A51B260}" sibTransId="{4339C1BB-A835-433B-89E5-FF0E3125CF2E}"/>
    <dgm:cxn modelId="{ECF6383B-E11B-4336-B74F-E7F914A1B2FE}" type="presOf" srcId="{0F133D21-46BA-4E65-A230-95DC5B4437DF}" destId="{3042A4BE-9ABA-46DE-9163-0D7A9A68B224}" srcOrd="0" destOrd="7" presId="urn:microsoft.com/office/officeart/2005/8/layout/chevron1"/>
    <dgm:cxn modelId="{3F0B5462-676E-4340-B94A-3FB43DF9BA5F}" type="presOf" srcId="{BB78119C-B1F0-42DB-99C4-D052DE346112}" destId="{3042A4BE-9ABA-46DE-9163-0D7A9A68B224}" srcOrd="0" destOrd="8" presId="urn:microsoft.com/office/officeart/2005/8/layout/chevron1"/>
    <dgm:cxn modelId="{4866E9C7-7F32-49DD-BA97-85544520F97C}" srcId="{48CCBCA8-1B17-4FFC-8434-339CC708DF6C}" destId="{6F013E57-A96D-4744-886E-2BF2BD7B3DCA}" srcOrd="9" destOrd="0" parTransId="{D20DD85D-7596-4927-8CF9-90068818AE7E}" sibTransId="{8684ABDC-F94A-4110-91A3-8C631F8A3208}"/>
    <dgm:cxn modelId="{A46A0AD4-76AD-4E1F-958F-63FFC99C4E7F}" type="presOf" srcId="{896A0521-65DF-4E0D-A26A-0B2278F6AE32}" destId="{69E37FCD-CFBF-4B8F-A95F-91857CC124C1}" srcOrd="0" destOrd="1" presId="urn:microsoft.com/office/officeart/2005/8/layout/chevron1"/>
    <dgm:cxn modelId="{6D0D996A-A61F-4578-BC93-0485146BCB6B}" type="presOf" srcId="{14CB142F-E870-4FBA-B35E-BFA2F39E7625}" destId="{84198A1F-BCCF-46C5-A742-8ED0585ACAA7}" srcOrd="0" destOrd="2" presId="urn:microsoft.com/office/officeart/2005/8/layout/chevron1"/>
    <dgm:cxn modelId="{9EFEEA9F-3F69-47DE-84BA-8CECA9116E89}" srcId="{64C7A11C-A1B9-4D7A-AEF8-DFCE5BEE7C10}" destId="{FDF4B90E-EA80-41C3-B5C8-7C429FD8BA1C}" srcOrd="2" destOrd="0" parTransId="{806A65FE-5FBE-4C6C-B55A-0A5A5F5527A7}" sibTransId="{21FB7AF8-B7D2-4029-961F-C24868973F0E}"/>
    <dgm:cxn modelId="{A702554C-2543-445D-9ACD-DECB5E17616A}" srcId="{EBABA05E-4E5D-4CDE-B99F-E6D68C5E9797}" destId="{D9663B0E-07A5-4BD8-A125-FAAB3E09BB8E}" srcOrd="3" destOrd="0" parTransId="{874DF2DB-8EEE-43E4-9354-CBB62C6E4BF1}" sibTransId="{818BB452-EE9F-46E3-8E1E-65724781955D}"/>
    <dgm:cxn modelId="{0325505B-A991-46A6-A03A-1ED8AA3D15FA}" srcId="{FDF4B90E-EA80-41C3-B5C8-7C429FD8BA1C}" destId="{A94F9907-ACFB-4010-A455-87459CC0C486}" srcOrd="3" destOrd="0" parTransId="{9E5091D0-DD46-4DE1-B648-E7FBAF286784}" sibTransId="{DF2858F4-A492-478B-83DA-F2A0E52ECC18}"/>
    <dgm:cxn modelId="{6525277C-64CE-4C17-8791-1E351BEC2296}" srcId="{EBABA05E-4E5D-4CDE-B99F-E6D68C5E9797}" destId="{896A0521-65DF-4E0D-A26A-0B2278F6AE32}" srcOrd="1" destOrd="0" parTransId="{C17195D0-F841-468E-B566-A6E01640B6FC}" sibTransId="{A4F01F73-C2A2-4EBB-BA46-F16182BDF2F4}"/>
    <dgm:cxn modelId="{BB2F63CE-D555-4BDC-98AC-E5C19D6F0C89}" type="presOf" srcId="{61288971-0F90-48CF-8675-A08AD5423F17}" destId="{F343E2B9-EDBA-45E9-88C4-E0FEB9840380}" srcOrd="0" destOrd="0" presId="urn:microsoft.com/office/officeart/2005/8/layout/chevron1"/>
    <dgm:cxn modelId="{6FE82608-5660-4589-8D79-7D991D0DD326}" srcId="{0E965E7C-0DCD-49AB-B8CC-A01975C7DF62}" destId="{713F3FC9-0583-48D8-9737-830378CB9DDB}" srcOrd="3" destOrd="0" parTransId="{9FB6E4A9-7886-45D2-9F68-AD78BD9C9B72}" sibTransId="{A5C07B58-C460-4862-8590-17DD20D24E49}"/>
    <dgm:cxn modelId="{4F00E1F2-23F0-4BBC-AFAB-BA5FEC59FE7D}" type="presOf" srcId="{78715E6D-2185-4DF4-B4F4-284810F02144}" destId="{3A3FA646-D4FF-49B8-9A8C-74BF90739998}" srcOrd="0" destOrd="0" presId="urn:microsoft.com/office/officeart/2005/8/layout/chevron1"/>
    <dgm:cxn modelId="{7FC2DDA7-B4AD-499C-B4F5-A092FF344F20}" srcId="{FDF4B90E-EA80-41C3-B5C8-7C429FD8BA1C}" destId="{DEEC73D2-4232-4E9B-85C8-9AC67294D1F2}" srcOrd="8" destOrd="0" parTransId="{71639AF2-8A17-45E8-AD0C-3D5CB9B109A2}" sibTransId="{1E2B26C7-9592-4512-A3A0-78D7A5C51252}"/>
    <dgm:cxn modelId="{6B803C71-102F-4EE5-8F14-E8702635B542}" srcId="{EBABA05E-4E5D-4CDE-B99F-E6D68C5E9797}" destId="{36F02F49-1586-4B11-900D-1C5155FC81E9}" srcOrd="5" destOrd="0" parTransId="{C5F143C3-3B17-4F5D-9922-F9B39722C7BF}" sibTransId="{DD881183-818C-4766-B5FE-728FED038D1B}"/>
    <dgm:cxn modelId="{DF36773B-31BB-4B08-92F5-18253383A56C}" srcId="{FDF4B90E-EA80-41C3-B5C8-7C429FD8BA1C}" destId="{E5F98B6D-D789-4029-BEC6-32F704C857E4}" srcOrd="0" destOrd="0" parTransId="{A127089F-D792-41FE-8ED7-DDF48E12B7D8}" sibTransId="{FECA7AAE-577D-42E0-B4E6-1E2603D727A8}"/>
    <dgm:cxn modelId="{DE60F4C6-26BC-4981-86F0-73A023C0685C}" srcId="{0E965E7C-0DCD-49AB-B8CC-A01975C7DF62}" destId="{C145D852-ECFE-470F-828B-9899F2850607}" srcOrd="4" destOrd="0" parTransId="{695DD07B-563E-4C57-A27E-985D206E6515}" sibTransId="{985448CD-550D-428B-95D9-6B963E9865F7}"/>
    <dgm:cxn modelId="{BBD65114-1272-498D-897A-BB1FAAD60153}" type="presParOf" srcId="{3E73EC52-1738-438F-8D13-3ECF275A431A}" destId="{022EBAB5-B44D-4547-B90C-8299BE7D2DE3}" srcOrd="0" destOrd="0" presId="urn:microsoft.com/office/officeart/2005/8/layout/chevron1"/>
    <dgm:cxn modelId="{9658C078-C5DA-45CD-BD5A-5433DC82ABA2}" type="presParOf" srcId="{022EBAB5-B44D-4547-B90C-8299BE7D2DE3}" destId="{35A967A0-5299-48A7-B048-B4F5D3F39D81}" srcOrd="0" destOrd="0" presId="urn:microsoft.com/office/officeart/2005/8/layout/chevron1"/>
    <dgm:cxn modelId="{A7CFC6A1-958B-46B8-AA96-A1687B091827}" type="presParOf" srcId="{022EBAB5-B44D-4547-B90C-8299BE7D2DE3}" destId="{F343E2B9-EDBA-45E9-88C4-E0FEB9840380}" srcOrd="1" destOrd="0" presId="urn:microsoft.com/office/officeart/2005/8/layout/chevron1"/>
    <dgm:cxn modelId="{3A42DB03-FF78-4825-869B-DB40B18364A5}" type="presParOf" srcId="{3E73EC52-1738-438F-8D13-3ECF275A431A}" destId="{9C9A3755-0D2B-473F-B432-4EE54766DE67}" srcOrd="1" destOrd="0" presId="urn:microsoft.com/office/officeart/2005/8/layout/chevron1"/>
    <dgm:cxn modelId="{085CE119-69AE-405E-B583-678A91FBDD28}" type="presParOf" srcId="{3E73EC52-1738-438F-8D13-3ECF275A431A}" destId="{260DF106-573D-4F4A-AD14-90D424D9D056}" srcOrd="2" destOrd="0" presId="urn:microsoft.com/office/officeart/2005/8/layout/chevron1"/>
    <dgm:cxn modelId="{10117F4F-DFBD-4579-8EBF-093DE2DA2B92}" type="presParOf" srcId="{260DF106-573D-4F4A-AD14-90D424D9D056}" destId="{0215FAD4-52C3-4FB5-B11F-D13FCB207671}" srcOrd="0" destOrd="0" presId="urn:microsoft.com/office/officeart/2005/8/layout/chevron1"/>
    <dgm:cxn modelId="{6AAF7FA3-62E1-4B17-A21F-2C2677B3EB52}" type="presParOf" srcId="{260DF106-573D-4F4A-AD14-90D424D9D056}" destId="{3A3FA646-D4FF-49B8-9A8C-74BF90739998}" srcOrd="1" destOrd="0" presId="urn:microsoft.com/office/officeart/2005/8/layout/chevron1"/>
    <dgm:cxn modelId="{29AFD4D6-242A-4455-A878-31367D446520}" type="presParOf" srcId="{3E73EC52-1738-438F-8D13-3ECF275A431A}" destId="{E5F00ACD-7E19-46FB-B87B-FE7676425083}" srcOrd="3" destOrd="0" presId="urn:microsoft.com/office/officeart/2005/8/layout/chevron1"/>
    <dgm:cxn modelId="{6217F0B4-9F7C-4234-A973-D76D9CFDE537}" type="presParOf" srcId="{3E73EC52-1738-438F-8D13-3ECF275A431A}" destId="{58400ECD-45C8-4635-9846-29D619B44E6C}" srcOrd="4" destOrd="0" presId="urn:microsoft.com/office/officeart/2005/8/layout/chevron1"/>
    <dgm:cxn modelId="{A54A9354-ED0F-4148-B242-6BB1EDE8BDC0}" type="presParOf" srcId="{58400ECD-45C8-4635-9846-29D619B44E6C}" destId="{84478867-56B7-47AF-8339-8E0B77CDEA46}" srcOrd="0" destOrd="0" presId="urn:microsoft.com/office/officeart/2005/8/layout/chevron1"/>
    <dgm:cxn modelId="{C66A2D1F-F6B0-45A7-9DC2-9DD13924F482}" type="presParOf" srcId="{58400ECD-45C8-4635-9846-29D619B44E6C}" destId="{84198A1F-BCCF-46C5-A742-8ED0585ACAA7}" srcOrd="1" destOrd="0" presId="urn:microsoft.com/office/officeart/2005/8/layout/chevron1"/>
    <dgm:cxn modelId="{0ED86888-7B48-4D67-816F-BD63C7368122}" type="presParOf" srcId="{3E73EC52-1738-438F-8D13-3ECF275A431A}" destId="{1622A450-B978-4458-8A09-99C109D450DC}" srcOrd="5" destOrd="0" presId="urn:microsoft.com/office/officeart/2005/8/layout/chevron1"/>
    <dgm:cxn modelId="{5A8790C0-370F-47DB-8239-B685A4A75BB7}" type="presParOf" srcId="{3E73EC52-1738-438F-8D13-3ECF275A431A}" destId="{1A3B4159-966A-4BFC-804A-CB735D632A72}" srcOrd="6" destOrd="0" presId="urn:microsoft.com/office/officeart/2005/8/layout/chevron1"/>
    <dgm:cxn modelId="{A5B63170-9EE9-4279-9BA9-E45F222C813A}" type="presParOf" srcId="{1A3B4159-966A-4BFC-804A-CB735D632A72}" destId="{214F6CD4-E760-4B8E-9E23-1E9D69FB637D}" srcOrd="0" destOrd="0" presId="urn:microsoft.com/office/officeart/2005/8/layout/chevron1"/>
    <dgm:cxn modelId="{E0B2D8C0-C49F-461D-A2AD-C7A1304F63E8}" type="presParOf" srcId="{1A3B4159-966A-4BFC-804A-CB735D632A72}" destId="{3042A4BE-9ABA-46DE-9163-0D7A9A68B224}" srcOrd="1" destOrd="0" presId="urn:microsoft.com/office/officeart/2005/8/layout/chevron1"/>
    <dgm:cxn modelId="{74ED9996-B100-40A7-BE1E-882ACFE63DB8}" type="presParOf" srcId="{3E73EC52-1738-438F-8D13-3ECF275A431A}" destId="{5AEDA843-0F6E-41F8-B5C2-D255F4775FB8}" srcOrd="7" destOrd="0" presId="urn:microsoft.com/office/officeart/2005/8/layout/chevron1"/>
    <dgm:cxn modelId="{B13AEF44-2650-4A84-BD0C-503C5FAA1094}" type="presParOf" srcId="{3E73EC52-1738-438F-8D13-3ECF275A431A}" destId="{86F28168-850C-4E83-880F-BD05E35B8C1C}" srcOrd="8" destOrd="0" presId="urn:microsoft.com/office/officeart/2005/8/layout/chevron1"/>
    <dgm:cxn modelId="{6226415C-4D05-47E2-B83D-4754D54C6321}" type="presParOf" srcId="{86F28168-850C-4E83-880F-BD05E35B8C1C}" destId="{DC800329-322B-425B-801E-8CBA34A518C5}" srcOrd="0" destOrd="0" presId="urn:microsoft.com/office/officeart/2005/8/layout/chevron1"/>
    <dgm:cxn modelId="{F95CBF7E-A81F-4A83-9C37-69543DA2D75A}" type="presParOf" srcId="{86F28168-850C-4E83-880F-BD05E35B8C1C}" destId="{69E37FCD-CFBF-4B8F-A95F-91857CC124C1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967A0-5299-48A7-B048-B4F5D3F39D81}">
      <dsp:nvSpPr>
        <dsp:cNvPr id="0" name=""/>
        <dsp:cNvSpPr/>
      </dsp:nvSpPr>
      <dsp:spPr>
        <a:xfrm>
          <a:off x="2594" y="164139"/>
          <a:ext cx="1756320" cy="70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2013</a:t>
          </a:r>
          <a:endParaRPr lang="en-GB" sz="1300" kern="1200" dirty="0"/>
        </a:p>
      </dsp:txBody>
      <dsp:txXfrm>
        <a:off x="353594" y="164139"/>
        <a:ext cx="1054320" cy="702000"/>
      </dsp:txXfrm>
    </dsp:sp>
    <dsp:sp modelId="{F343E2B9-EDBA-45E9-88C4-E0FEB9840380}">
      <dsp:nvSpPr>
        <dsp:cNvPr id="0" name=""/>
        <dsp:cNvSpPr/>
      </dsp:nvSpPr>
      <dsp:spPr>
        <a:xfrm>
          <a:off x="2594" y="953889"/>
          <a:ext cx="1405056" cy="3562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Handful of desktop GIS users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300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>
              <a:solidFill>
                <a:schemeClr val="accent5"/>
              </a:solidFill>
            </a:rPr>
            <a:t>Created a GIS Vision &amp; Strategy</a:t>
          </a:r>
        </a:p>
      </dsp:txBody>
      <dsp:txXfrm>
        <a:off x="2594" y="953889"/>
        <a:ext cx="1405056" cy="3562491"/>
      </dsp:txXfrm>
    </dsp:sp>
    <dsp:sp modelId="{0215FAD4-52C3-4FB5-B11F-D13FCB207671}">
      <dsp:nvSpPr>
        <dsp:cNvPr id="0" name=""/>
        <dsp:cNvSpPr/>
      </dsp:nvSpPr>
      <dsp:spPr>
        <a:xfrm>
          <a:off x="1685021" y="164139"/>
          <a:ext cx="1756320" cy="70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2014</a:t>
          </a:r>
        </a:p>
      </dsp:txBody>
      <dsp:txXfrm>
        <a:off x="2036021" y="164139"/>
        <a:ext cx="1054320" cy="702000"/>
      </dsp:txXfrm>
    </dsp:sp>
    <dsp:sp modelId="{3A3FA646-D4FF-49B8-9A8C-74BF90739998}">
      <dsp:nvSpPr>
        <dsp:cNvPr id="0" name=""/>
        <dsp:cNvSpPr/>
      </dsp:nvSpPr>
      <dsp:spPr>
        <a:xfrm>
          <a:off x="1542914" y="953889"/>
          <a:ext cx="1689270" cy="3562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GIS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300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Focus on data capture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300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Very basic system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300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Beta Web GIS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300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30 -&gt; 100 users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300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>
              <a:solidFill>
                <a:schemeClr val="accent5"/>
              </a:solidFill>
            </a:rPr>
            <a:t>Build confidence in GIS across the organisation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300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300" kern="1200" dirty="0" smtClean="0"/>
        </a:p>
      </dsp:txBody>
      <dsp:txXfrm>
        <a:off x="1542914" y="953889"/>
        <a:ext cx="1689270" cy="3562491"/>
      </dsp:txXfrm>
    </dsp:sp>
    <dsp:sp modelId="{84478867-56B7-47AF-8339-8E0B77CDEA46}">
      <dsp:nvSpPr>
        <dsp:cNvPr id="0" name=""/>
        <dsp:cNvSpPr/>
      </dsp:nvSpPr>
      <dsp:spPr>
        <a:xfrm>
          <a:off x="3225341" y="164139"/>
          <a:ext cx="1756320" cy="70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2015</a:t>
          </a:r>
        </a:p>
      </dsp:txBody>
      <dsp:txXfrm>
        <a:off x="3576341" y="164139"/>
        <a:ext cx="1054320" cy="702000"/>
      </dsp:txXfrm>
    </dsp:sp>
    <dsp:sp modelId="{84198A1F-BCCF-46C5-A742-8ED0585ACAA7}">
      <dsp:nvSpPr>
        <dsp:cNvPr id="0" name=""/>
        <dsp:cNvSpPr/>
      </dsp:nvSpPr>
      <dsp:spPr>
        <a:xfrm>
          <a:off x="3225341" y="953889"/>
          <a:ext cx="1405056" cy="3562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Enterprise Web GIS SEMS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300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Web GIS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300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Land, Property &amp; Grounds Maintenance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300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500 users trained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300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>
              <a:solidFill>
                <a:schemeClr val="accent5"/>
              </a:solidFill>
            </a:rPr>
            <a:t>GIS became a core business system</a:t>
          </a:r>
        </a:p>
      </dsp:txBody>
      <dsp:txXfrm>
        <a:off x="3225341" y="953889"/>
        <a:ext cx="1405056" cy="3562491"/>
      </dsp:txXfrm>
    </dsp:sp>
    <dsp:sp modelId="{214F6CD4-E760-4B8E-9E23-1E9D69FB637D}">
      <dsp:nvSpPr>
        <dsp:cNvPr id="0" name=""/>
        <dsp:cNvSpPr/>
      </dsp:nvSpPr>
      <dsp:spPr>
        <a:xfrm>
          <a:off x="4765661" y="164139"/>
          <a:ext cx="1756320" cy="70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2016</a:t>
          </a:r>
        </a:p>
      </dsp:txBody>
      <dsp:txXfrm>
        <a:off x="5116661" y="164139"/>
        <a:ext cx="1054320" cy="702000"/>
      </dsp:txXfrm>
    </dsp:sp>
    <dsp:sp modelId="{3042A4BE-9ABA-46DE-9163-0D7A9A68B224}">
      <dsp:nvSpPr>
        <dsp:cNvPr id="0" name=""/>
        <dsp:cNvSpPr/>
      </dsp:nvSpPr>
      <dsp:spPr>
        <a:xfrm>
          <a:off x="4765661" y="953889"/>
          <a:ext cx="1405056" cy="3562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SEMS 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300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Tenancy data &amp; detailed property attributes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300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Analysis tools for the organisation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300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250 users per week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300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80 users per day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300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>
              <a:solidFill>
                <a:schemeClr val="accent5"/>
              </a:solidFill>
            </a:rPr>
            <a:t>Strategic Decision Tool</a:t>
          </a:r>
          <a:endParaRPr lang="en-GB" sz="1300" b="1" kern="1200" dirty="0" smtClean="0"/>
        </a:p>
      </dsp:txBody>
      <dsp:txXfrm>
        <a:off x="4765661" y="953889"/>
        <a:ext cx="1405056" cy="3562491"/>
      </dsp:txXfrm>
    </dsp:sp>
    <dsp:sp modelId="{DC800329-322B-425B-801E-8CBA34A518C5}">
      <dsp:nvSpPr>
        <dsp:cNvPr id="0" name=""/>
        <dsp:cNvSpPr/>
      </dsp:nvSpPr>
      <dsp:spPr>
        <a:xfrm>
          <a:off x="6305981" y="164139"/>
          <a:ext cx="1756320" cy="70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2017</a:t>
          </a:r>
        </a:p>
      </dsp:txBody>
      <dsp:txXfrm>
        <a:off x="6656981" y="164139"/>
        <a:ext cx="1054320" cy="702000"/>
      </dsp:txXfrm>
    </dsp:sp>
    <dsp:sp modelId="{69E37FCD-CFBF-4B8F-A95F-91857CC124C1}">
      <dsp:nvSpPr>
        <dsp:cNvPr id="0" name=""/>
        <dsp:cNvSpPr/>
      </dsp:nvSpPr>
      <dsp:spPr>
        <a:xfrm>
          <a:off x="6305981" y="953889"/>
          <a:ext cx="1405056" cy="3562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SEMS 2.1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300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Supporting the merger of Sovereign and Spectrum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300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SEMS 3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300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>
              <a:solidFill>
                <a:schemeClr val="accent5"/>
              </a:solidFill>
            </a:rPr>
            <a:t>Mobile &amp; New HMS</a:t>
          </a:r>
        </a:p>
      </dsp:txBody>
      <dsp:txXfrm>
        <a:off x="6305981" y="953889"/>
        <a:ext cx="1405056" cy="3562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3D054-6711-4C0C-A8E2-F24CE65A96F3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79B90-5532-47CE-AA2E-42F6FA42A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17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79B90-5532-47CE-AA2E-42F6FA42AC5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138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79B90-5532-47CE-AA2E-42F6FA42AC5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04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79B90-5532-47CE-AA2E-42F6FA42AC5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174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79B90-5532-47CE-AA2E-42F6FA42AC5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720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06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much time do we save using</a:t>
            </a:r>
            <a:r>
              <a:rPr lang="en-GB" baseline="0" dirty="0" smtClean="0"/>
              <a:t> SEMS? Who knows?  Its certainly very significant, we count all the minutes its being used by people and it’s currently at the equivalent of 2 people full time using SEMS 37 hours a week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79B90-5532-47CE-AA2E-42F6FA42AC5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352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79B90-5532-47CE-AA2E-42F6FA42AC53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344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79B90-5532-47CE-AA2E-42F6FA42AC53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66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2849" y="1938287"/>
            <a:ext cx="4134553" cy="2444340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21216" y="471488"/>
            <a:ext cx="1930398" cy="28956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2400" y="3503613"/>
            <a:ext cx="4144962" cy="243839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217613" y="4524375"/>
            <a:ext cx="3214687" cy="192087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2" y="2062163"/>
            <a:ext cx="3935413" cy="1308355"/>
          </a:xfrm>
        </p:spPr>
        <p:txBody>
          <a:bodyPr/>
          <a:lstStyle>
            <a:lvl1pPr marL="0" indent="0">
              <a:buNone/>
              <a:defRPr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Presentation title goes here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2" y="3839217"/>
            <a:ext cx="3935413" cy="382531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Date goes here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673851" y="1385888"/>
            <a:ext cx="2117724" cy="19812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7" y="471488"/>
            <a:ext cx="1512000" cy="4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5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4623" y="356319"/>
            <a:ext cx="2704596" cy="6129844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225802" y="1927779"/>
            <a:ext cx="3389313" cy="247596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354369" y="721775"/>
            <a:ext cx="1973533" cy="105982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758357" y="1927779"/>
            <a:ext cx="1992313" cy="140652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758356" y="3499554"/>
            <a:ext cx="1287096" cy="192722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4650809" y="4531648"/>
            <a:ext cx="1964304" cy="144354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1" y="4348163"/>
            <a:ext cx="2530624" cy="2019300"/>
          </a:xfrm>
        </p:spPr>
        <p:txBody>
          <a:bodyPr anchor="b"/>
          <a:lstStyle>
            <a:lvl1pPr marL="0" indent="0">
              <a:buNone/>
              <a:defRPr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4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3762" y="1417639"/>
            <a:ext cx="3380745" cy="191714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919540" y="355602"/>
            <a:ext cx="2714625" cy="246697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345115" y="2968626"/>
            <a:ext cx="2700337" cy="144462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788150" y="1417640"/>
            <a:ext cx="1982788" cy="1404937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919540" y="2968626"/>
            <a:ext cx="1279525" cy="192881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5345113" y="4532314"/>
            <a:ext cx="1973262" cy="1954212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1760538" y="3527426"/>
            <a:ext cx="2003425" cy="189071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2" y="1982788"/>
            <a:ext cx="3179763" cy="1270000"/>
          </a:xfrm>
        </p:spPr>
        <p:txBody>
          <a:bodyPr anchor="b"/>
          <a:lstStyle>
            <a:lvl1pPr marL="0" indent="0"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93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07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218489" y="6117168"/>
            <a:ext cx="576261" cy="385233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rtlCol="0" anchor="ctr"/>
          <a:lstStyle>
            <a:lvl1pPr algn="ctr">
              <a:defRPr sz="1000" smtClean="0">
                <a:solidFill>
                  <a:schemeClr val="bg1"/>
                </a:solidFill>
              </a:defRPr>
            </a:lvl1pPr>
          </a:lstStyle>
          <a:p>
            <a:fld id="{9312EC68-E579-410E-92C5-E83C9562309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87525" y="6117168"/>
            <a:ext cx="6276475" cy="385233"/>
          </a:xfrm>
          <a:prstGeom prst="rect">
            <a:avLst/>
          </a:prstGeom>
          <a:solidFill>
            <a:srgbClr val="0099FF"/>
          </a:solidFill>
        </p:spPr>
        <p:txBody>
          <a:bodyPr vert="horz" lIns="216000" tIns="0" rIns="0" bIns="0" rtlCol="0" anchor="ctr"/>
          <a:lstStyle>
            <a:lvl1pPr algn="l">
              <a:defRPr sz="1200" dirty="0" smtClean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9" y="6117168"/>
            <a:ext cx="1238555" cy="3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79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38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38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218489" y="6117168"/>
            <a:ext cx="576261" cy="385233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rtlCol="0" anchor="ctr"/>
          <a:lstStyle>
            <a:lvl1pPr algn="ctr">
              <a:defRPr sz="1000" smtClean="0">
                <a:solidFill>
                  <a:schemeClr val="bg1"/>
                </a:solidFill>
              </a:defRPr>
            </a:lvl1pPr>
          </a:lstStyle>
          <a:p>
            <a:fld id="{9312EC68-E579-410E-92C5-E83C9562309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87525" y="6117168"/>
            <a:ext cx="6276475" cy="385233"/>
          </a:xfrm>
          <a:prstGeom prst="rect">
            <a:avLst/>
          </a:prstGeom>
          <a:solidFill>
            <a:srgbClr val="0099FF"/>
          </a:solidFill>
        </p:spPr>
        <p:txBody>
          <a:bodyPr vert="horz" lIns="216000" tIns="0" rIns="0" bIns="0" rtlCol="0" anchor="ctr"/>
          <a:lstStyle>
            <a:lvl1pPr algn="l">
              <a:defRPr sz="1200" dirty="0" smtClean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9" y="6117168"/>
            <a:ext cx="1238555" cy="3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77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935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7935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18489" y="6117168"/>
            <a:ext cx="576261" cy="385233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rtlCol="0" anchor="ctr"/>
          <a:lstStyle>
            <a:lvl1pPr algn="ctr">
              <a:defRPr sz="1000" smtClean="0">
                <a:solidFill>
                  <a:schemeClr val="bg1"/>
                </a:solidFill>
              </a:defRPr>
            </a:lvl1pPr>
          </a:lstStyle>
          <a:p>
            <a:fld id="{9312EC68-E579-410E-92C5-E83C9562309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87525" y="6117168"/>
            <a:ext cx="6276475" cy="385233"/>
          </a:xfrm>
          <a:prstGeom prst="rect">
            <a:avLst/>
          </a:prstGeom>
          <a:solidFill>
            <a:srgbClr val="0099FF"/>
          </a:solidFill>
        </p:spPr>
        <p:txBody>
          <a:bodyPr vert="horz" lIns="216000" tIns="0" rIns="0" bIns="0" rtlCol="0" anchor="ctr"/>
          <a:lstStyle>
            <a:lvl1pPr algn="l">
              <a:defRPr sz="1200" dirty="0" smtClean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9" y="6117168"/>
            <a:ext cx="1238555" cy="3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64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5602" y="1417639"/>
            <a:ext cx="4131733" cy="29596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1481644"/>
            <a:ext cx="3894667" cy="1617141"/>
          </a:xfrm>
        </p:spPr>
        <p:txBody>
          <a:bodyPr anchor="t"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Divider page copy goes here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18489" y="6117168"/>
            <a:ext cx="576261" cy="385233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rtlCol="0" anchor="ctr"/>
          <a:lstStyle>
            <a:lvl1pPr algn="ctr">
              <a:defRPr sz="1000" smtClean="0">
                <a:solidFill>
                  <a:schemeClr val="bg1"/>
                </a:solidFill>
              </a:defRPr>
            </a:lvl1pPr>
          </a:lstStyle>
          <a:p>
            <a:fld id="{9312EC68-E579-410E-92C5-E83C9562309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87525" y="6117168"/>
            <a:ext cx="6276475" cy="385233"/>
          </a:xfrm>
          <a:prstGeom prst="rect">
            <a:avLst/>
          </a:prstGeom>
          <a:solidFill>
            <a:srgbClr val="0099FF"/>
          </a:solidFill>
        </p:spPr>
        <p:txBody>
          <a:bodyPr vert="horz" lIns="216000" tIns="0" rIns="0" bIns="0" rtlCol="0" anchor="ctr"/>
          <a:lstStyle>
            <a:lvl1pPr algn="l">
              <a:defRPr sz="1200" dirty="0" smtClean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9" y="6117168"/>
            <a:ext cx="1238555" cy="3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45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5602" y="1417639"/>
            <a:ext cx="4131733" cy="2959629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1481644"/>
            <a:ext cx="3894667" cy="1617141"/>
          </a:xfrm>
        </p:spPr>
        <p:txBody>
          <a:bodyPr anchor="t"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Divider page copy goes here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18489" y="6117168"/>
            <a:ext cx="576261" cy="385233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rtlCol="0" anchor="ctr"/>
          <a:lstStyle>
            <a:lvl1pPr algn="ctr">
              <a:defRPr sz="1000" smtClean="0">
                <a:solidFill>
                  <a:schemeClr val="bg1"/>
                </a:solidFill>
              </a:defRPr>
            </a:lvl1pPr>
          </a:lstStyle>
          <a:p>
            <a:fld id="{9312EC68-E579-410E-92C5-E83C9562309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87525" y="6117168"/>
            <a:ext cx="6276475" cy="385233"/>
          </a:xfrm>
          <a:prstGeom prst="rect">
            <a:avLst/>
          </a:prstGeom>
          <a:solidFill>
            <a:srgbClr val="0099FF"/>
          </a:solidFill>
        </p:spPr>
        <p:txBody>
          <a:bodyPr vert="horz" lIns="216000" tIns="0" rIns="0" bIns="0" rtlCol="0" anchor="ctr"/>
          <a:lstStyle>
            <a:lvl1pPr algn="l">
              <a:defRPr sz="1200" dirty="0" smtClean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9" y="6117168"/>
            <a:ext cx="1238555" cy="3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75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5602" y="1417639"/>
            <a:ext cx="4131733" cy="295962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1481644"/>
            <a:ext cx="3894667" cy="1617141"/>
          </a:xfrm>
        </p:spPr>
        <p:txBody>
          <a:bodyPr anchor="t"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Divider page copy goes here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18489" y="6117168"/>
            <a:ext cx="576261" cy="385233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rtlCol="0" anchor="ctr"/>
          <a:lstStyle>
            <a:lvl1pPr algn="ctr">
              <a:defRPr sz="1000" smtClean="0">
                <a:solidFill>
                  <a:schemeClr val="bg1"/>
                </a:solidFill>
              </a:defRPr>
            </a:lvl1pPr>
          </a:lstStyle>
          <a:p>
            <a:fld id="{9312EC68-E579-410E-92C5-E83C9562309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87525" y="6117168"/>
            <a:ext cx="6276475" cy="385233"/>
          </a:xfrm>
          <a:prstGeom prst="rect">
            <a:avLst/>
          </a:prstGeom>
          <a:solidFill>
            <a:srgbClr val="0099FF"/>
          </a:solidFill>
        </p:spPr>
        <p:txBody>
          <a:bodyPr vert="horz" lIns="216000" tIns="0" rIns="0" bIns="0" rtlCol="0" anchor="ctr"/>
          <a:lstStyle>
            <a:lvl1pPr algn="l">
              <a:defRPr sz="1200" dirty="0" smtClean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9" y="6117168"/>
            <a:ext cx="1238555" cy="3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29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B44EC-CC27-4C2B-B3F1-7543567F5890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12EC68-E579-410E-92C5-E83C956230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682626"/>
            <a:ext cx="8119872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1"/>
          <p:cNvSpPr>
            <a:spLocks noGrp="1"/>
          </p:cNvSpPr>
          <p:nvPr>
            <p:ph sz="quarter" idx="18"/>
          </p:nvPr>
        </p:nvSpPr>
        <p:spPr>
          <a:xfrm>
            <a:off x="685800" y="1828800"/>
            <a:ext cx="777697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2310" y="1514615"/>
            <a:ext cx="914401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defTabSz="457200" eaLnBrk="0" hangingPunct="0">
              <a:lnSpc>
                <a:spcPts val="1800"/>
              </a:lnSpc>
            </a:pP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" y="1097315"/>
            <a:ext cx="8119872" cy="246221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189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1600" b="1" kern="1200" dirty="0" smtClean="0">
                <a:solidFill>
                  <a:srgbClr val="94E6FF"/>
                </a:solidFill>
                <a:latin typeface="+mj-lt"/>
                <a:ea typeface="+mj-ea"/>
                <a:cs typeface="Arial"/>
              </a:defRPr>
            </a:lvl1pPr>
            <a:lvl2pPr algn="l" defTabSz="45718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2pPr>
            <a:lvl3pPr algn="l" defTabSz="45718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3pPr>
            <a:lvl4pPr algn="l" defTabSz="45718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4pPr>
            <a:lvl5pPr algn="l" defTabSz="45718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Click to Edit Subtitle (optional)</a:t>
            </a:r>
            <a:endParaRPr lang="en-US" dirty="0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514350" y="6093024"/>
            <a:ext cx="8119872" cy="307777"/>
          </a:xfrm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400" b="0" i="1" baseline="0">
                <a:solidFill>
                  <a:schemeClr val="tx2"/>
                </a:solidFill>
              </a:defRPr>
            </a:lvl1pPr>
            <a:lvl2pPr marL="0" indent="0" algn="r">
              <a:buNone/>
              <a:defRPr sz="1600"/>
            </a:lvl2pPr>
            <a:lvl3pPr marL="0" indent="0" algn="r">
              <a:buNone/>
              <a:defRPr sz="1600"/>
            </a:lvl3pPr>
            <a:lvl4pPr marL="0" indent="0" algn="r">
              <a:buNone/>
              <a:defRPr sz="1600"/>
            </a:lvl4pPr>
            <a:lvl5pPr marL="0" indent="0" algn="r">
              <a:buNone/>
              <a:defRPr sz="1600"/>
            </a:lvl5pPr>
          </a:lstStyle>
          <a:p>
            <a:pPr lvl="0"/>
            <a:r>
              <a:rPr lang="en-US" dirty="0" smtClean="0"/>
              <a:t>Click to Edit Tagline (optional)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32310" y="1514615"/>
            <a:ext cx="914401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defTabSz="457200" eaLnBrk="0" hangingPunct="0">
              <a:lnSpc>
                <a:spcPts val="1800"/>
              </a:lnSpc>
            </a:pPr>
            <a:endParaRPr lang="en-US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096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4623" y="1781595"/>
            <a:ext cx="2704596" cy="4704568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225802" y="1927779"/>
            <a:ext cx="3389313" cy="247596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354369" y="721775"/>
            <a:ext cx="1973533" cy="105982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758357" y="1927779"/>
            <a:ext cx="1992313" cy="140652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758356" y="3499554"/>
            <a:ext cx="1287096" cy="192722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4650809" y="4531648"/>
            <a:ext cx="1964304" cy="144354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1" y="4348163"/>
            <a:ext cx="2530624" cy="2019300"/>
          </a:xfrm>
        </p:spPr>
        <p:txBody>
          <a:bodyPr anchor="b"/>
          <a:lstStyle>
            <a:lvl1pPr marL="0" indent="0">
              <a:buNone/>
              <a:defRPr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Title goes here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7" y="471488"/>
            <a:ext cx="1512000" cy="4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6076950" y="3508375"/>
            <a:ext cx="2686050" cy="2978151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6349" y="1781595"/>
            <a:ext cx="3408156" cy="4704567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929063" y="355601"/>
            <a:ext cx="1992312" cy="194627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76950" y="355601"/>
            <a:ext cx="2686050" cy="142599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929063" y="2447926"/>
            <a:ext cx="1992312" cy="2495551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3929063" y="5070475"/>
            <a:ext cx="1992312" cy="1416051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6076950" y="1936751"/>
            <a:ext cx="2686050" cy="140652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348163"/>
            <a:ext cx="3151188" cy="2019300"/>
          </a:xfrm>
        </p:spPr>
        <p:txBody>
          <a:bodyPr anchor="b"/>
          <a:lstStyle>
            <a:lvl1pPr marL="0" indent="0">
              <a:buNone/>
              <a:defRPr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Title goes here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7" y="471488"/>
            <a:ext cx="1512000" cy="4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2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2849" y="1938287"/>
            <a:ext cx="4134553" cy="2444340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21215" y="363538"/>
            <a:ext cx="2701925" cy="248126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1213" y="2998788"/>
            <a:ext cx="4144962" cy="188912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486652" y="1417637"/>
            <a:ext cx="1279525" cy="142716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760538" y="4564063"/>
            <a:ext cx="2736850" cy="192246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621213" y="5080000"/>
            <a:ext cx="1985962" cy="140652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2" y="2062163"/>
            <a:ext cx="3935413" cy="1308355"/>
          </a:xfrm>
        </p:spPr>
        <p:txBody>
          <a:bodyPr/>
          <a:lstStyle>
            <a:lvl1pPr marL="0" indent="0">
              <a:buNone/>
              <a:defRPr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Presentation title goes here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2" y="3839217"/>
            <a:ext cx="3935413" cy="382531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Date goes here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7" y="471488"/>
            <a:ext cx="1512000" cy="4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2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op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3762" y="1417639"/>
            <a:ext cx="3380745" cy="1917143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919540" y="355602"/>
            <a:ext cx="2714625" cy="246697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345115" y="2968626"/>
            <a:ext cx="2700337" cy="144462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788150" y="1417640"/>
            <a:ext cx="1982788" cy="1404937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919540" y="2968626"/>
            <a:ext cx="1279525" cy="192881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5345113" y="4532314"/>
            <a:ext cx="1973262" cy="1954212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1760538" y="3527426"/>
            <a:ext cx="2003425" cy="189071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2" y="1982788"/>
            <a:ext cx="3179763" cy="1270000"/>
          </a:xfrm>
        </p:spPr>
        <p:txBody>
          <a:bodyPr anchor="b"/>
          <a:lstStyle>
            <a:lvl1pPr marL="0" indent="0"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Text goes here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7" y="471488"/>
            <a:ext cx="1512000" cy="4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0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55601" y="3344329"/>
            <a:ext cx="8403165" cy="3136899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68867" y="3716861"/>
            <a:ext cx="7866063" cy="711200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GB" dirty="0" smtClean="0"/>
              <a:t>Click to add 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68867" y="4720605"/>
            <a:ext cx="7713663" cy="693737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smtClean="0"/>
              <a:t>Date goes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52" y="550684"/>
            <a:ext cx="3024000" cy="9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8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2849" y="1938287"/>
            <a:ext cx="4134553" cy="2444340"/>
          </a:xfrm>
          <a:prstGeom prst="rect">
            <a:avLst/>
          </a:prstGeom>
          <a:solidFill>
            <a:srgbClr val="71A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21216" y="471488"/>
            <a:ext cx="1930398" cy="28956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2400" y="3503613"/>
            <a:ext cx="4144962" cy="243839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217613" y="4524375"/>
            <a:ext cx="3214687" cy="192087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2" y="2062163"/>
            <a:ext cx="3935413" cy="1308355"/>
          </a:xfrm>
        </p:spPr>
        <p:txBody>
          <a:bodyPr/>
          <a:lstStyle>
            <a:lvl1pPr marL="0" indent="0">
              <a:buNone/>
              <a:defRPr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2" y="3839217"/>
            <a:ext cx="3935413" cy="382531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Sub-text can go here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673851" y="1385888"/>
            <a:ext cx="2117724" cy="19812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86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2849" y="1938287"/>
            <a:ext cx="4134553" cy="2444340"/>
          </a:xfrm>
          <a:prstGeom prst="rect">
            <a:avLst/>
          </a:prstGeom>
          <a:solidFill>
            <a:srgbClr val="2DC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21215" y="363538"/>
            <a:ext cx="2701925" cy="248126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1213" y="2998788"/>
            <a:ext cx="4144962" cy="188912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486652" y="1417637"/>
            <a:ext cx="1279525" cy="142716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760538" y="4564063"/>
            <a:ext cx="2736850" cy="192246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621213" y="5080000"/>
            <a:ext cx="1985962" cy="140652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2" y="2062163"/>
            <a:ext cx="3935413" cy="1308355"/>
          </a:xfrm>
        </p:spPr>
        <p:txBody>
          <a:bodyPr/>
          <a:lstStyle>
            <a:lvl1pPr marL="0" indent="0">
              <a:buNone/>
              <a:defRPr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2" y="3839217"/>
            <a:ext cx="3935413" cy="382531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Sub-text can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2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6076950" y="3508375"/>
            <a:ext cx="2686050" cy="2978151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6349" y="356319"/>
            <a:ext cx="3408156" cy="6129844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929063" y="355601"/>
            <a:ext cx="1992312" cy="194627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76950" y="355601"/>
            <a:ext cx="2686050" cy="142599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929063" y="2447926"/>
            <a:ext cx="1992312" cy="2495551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3929063" y="5070475"/>
            <a:ext cx="1992312" cy="1416051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6076950" y="1936751"/>
            <a:ext cx="2686050" cy="140652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348163"/>
            <a:ext cx="3151188" cy="2019300"/>
          </a:xfrm>
        </p:spPr>
        <p:txBody>
          <a:bodyPr anchor="b"/>
          <a:lstStyle>
            <a:lvl1pPr marL="0" indent="0">
              <a:buNone/>
              <a:defRPr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4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2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0099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F4B04"/>
        </a:buClr>
        <a:buFont typeface="Arial"/>
        <a:buChar char="•"/>
        <a:defRPr sz="3200" kern="1200">
          <a:solidFill>
            <a:srgbClr val="29292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F4B04"/>
        </a:buClr>
        <a:buFont typeface="Arial"/>
        <a:buChar char="–"/>
        <a:defRPr sz="2800" kern="1200">
          <a:solidFill>
            <a:srgbClr val="29292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F4B04"/>
        </a:buClr>
        <a:buFont typeface="Arial"/>
        <a:buChar char="•"/>
        <a:defRPr sz="2400" kern="1200">
          <a:solidFill>
            <a:srgbClr val="29292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CF4B04"/>
        </a:buClr>
        <a:buFont typeface="Arial"/>
        <a:buChar char="–"/>
        <a:defRPr sz="2000" kern="1200">
          <a:solidFill>
            <a:srgbClr val="29292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CF4B04"/>
        </a:buClr>
        <a:buFont typeface="Arial"/>
        <a:buChar char="»"/>
        <a:defRPr sz="2000" kern="1200">
          <a:solidFill>
            <a:srgbClr val="29292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google.co.uk/search?q=nhf+home+truths+sovereign&amp;*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benefits of an enterprise GIS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57202" y="3573016"/>
            <a:ext cx="3935413" cy="648733"/>
          </a:xfrm>
        </p:spPr>
        <p:txBody>
          <a:bodyPr/>
          <a:lstStyle/>
          <a:p>
            <a:r>
              <a:rPr lang="en-GB" dirty="0" smtClean="0"/>
              <a:t>Housing Technology </a:t>
            </a:r>
          </a:p>
          <a:p>
            <a:r>
              <a:rPr lang="en-GB" dirty="0" smtClean="0"/>
              <a:t>9</a:t>
            </a:r>
            <a:r>
              <a:rPr lang="en-GB" baseline="30000" dirty="0" smtClean="0"/>
              <a:t>th</a:t>
            </a:r>
            <a:r>
              <a:rPr lang="en-GB" dirty="0" smtClean="0"/>
              <a:t> March 2017</a:t>
            </a:r>
            <a:endParaRPr lang="en-GB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9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267" y="1385888"/>
            <a:ext cx="2002891" cy="1981200"/>
          </a:xfrm>
        </p:spPr>
      </p:pic>
    </p:spTree>
    <p:extLst>
      <p:ext uri="{BB962C8B-B14F-4D97-AF65-F5344CB8AC3E}">
        <p14:creationId xmlns:p14="http://schemas.microsoft.com/office/powerpoint/2010/main" val="18711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Grounds Maintenance Contract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£1.3m + grounds maintenance contract</a:t>
            </a:r>
          </a:p>
          <a:p>
            <a:r>
              <a:rPr lang="en-GB" sz="2400" dirty="0" smtClean="0"/>
              <a:t>28,505 contract polygons</a:t>
            </a:r>
          </a:p>
          <a:p>
            <a:r>
              <a:rPr lang="en-GB" sz="2400" dirty="0" smtClean="0"/>
              <a:t>1,359 sites</a:t>
            </a:r>
          </a:p>
          <a:p>
            <a:r>
              <a:rPr lang="en-GB" sz="2400" dirty="0" smtClean="0"/>
              <a:t>*pre merger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501008"/>
            <a:ext cx="4934778" cy="3144962"/>
          </a:xfrm>
          <a:prstGeom prst="rect">
            <a:avLst/>
          </a:prstGeom>
          <a:noFill/>
          <a:ln w="9525">
            <a:solidFill>
              <a:schemeClr val="bg2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98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Tree Survey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14,801 individual trees &amp; 1,713 tree groups</a:t>
            </a:r>
          </a:p>
          <a:p>
            <a:r>
              <a:rPr lang="en-GB" sz="2400" dirty="0" smtClean="0"/>
              <a:t>Drawn to sub meter accuracy</a:t>
            </a:r>
          </a:p>
          <a:p>
            <a:r>
              <a:rPr lang="en-GB" sz="2400" dirty="0" smtClean="0"/>
              <a:t>Working with 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Party surveyors</a:t>
            </a:r>
          </a:p>
          <a:p>
            <a:r>
              <a:rPr lang="en-GB" sz="2400" dirty="0" smtClean="0"/>
              <a:t>Used GIS to plan the survey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356992"/>
            <a:ext cx="6021735" cy="3296439"/>
          </a:xfrm>
          <a:prstGeom prst="rect">
            <a:avLst/>
          </a:prstGeom>
          <a:noFill/>
          <a:ln w="9525">
            <a:solidFill>
              <a:schemeClr val="bg2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0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Tenancies &amp; Residents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56,000 tenancies</a:t>
            </a:r>
          </a:p>
          <a:p>
            <a:r>
              <a:rPr lang="en-GB" sz="2400" dirty="0" smtClean="0"/>
              <a:t>120,000 residents</a:t>
            </a:r>
          </a:p>
          <a:p>
            <a:r>
              <a:rPr lang="en-GB" sz="2400" dirty="0" smtClean="0"/>
              <a:t>Daily extracts via SQL*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395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Daily extracts of ASB data for in house system</a:t>
            </a:r>
          </a:p>
          <a:p>
            <a:r>
              <a:rPr lang="en-GB" sz="2400" dirty="0" smtClean="0"/>
              <a:t>Monthly extracts of police data</a:t>
            </a:r>
            <a:endParaRPr lang="en-GB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4570" y="3212976"/>
            <a:ext cx="5824653" cy="354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police  uk ic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1493912" cy="14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7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Amenities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Schools</a:t>
            </a:r>
          </a:p>
          <a:p>
            <a:r>
              <a:rPr lang="en-GB" sz="2400" dirty="0" smtClean="0"/>
              <a:t>GP Surgeries </a:t>
            </a:r>
          </a:p>
          <a:p>
            <a:r>
              <a:rPr lang="en-GB" sz="2400" dirty="0" smtClean="0"/>
              <a:t>Dentists</a:t>
            </a:r>
          </a:p>
          <a:p>
            <a:r>
              <a:rPr lang="en-GB" sz="2400" dirty="0" smtClean="0"/>
              <a:t>Opticians </a:t>
            </a:r>
            <a:endParaRPr lang="en-GB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318935"/>
            <a:ext cx="5892840" cy="335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0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External Datasets	</a:t>
            </a:r>
            <a:endParaRPr lang="en-GB" dirty="0"/>
          </a:p>
        </p:txBody>
      </p:sp>
      <p:sp>
        <p:nvSpPr>
          <p:cNvPr id="4" name="AutoShape 2" descr="Image result for on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ons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ons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2896" y="2050080"/>
            <a:ext cx="4824536" cy="131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464" y="1663838"/>
            <a:ext cx="2506283" cy="128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7659" y="3951374"/>
            <a:ext cx="1080122" cy="108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Image result for valuation offic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899" y="3356992"/>
            <a:ext cx="2268886" cy="113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256126"/>
            <a:ext cx="3193304" cy="239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454" y="4925820"/>
            <a:ext cx="2903587" cy="91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9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- not just viewing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SEMS users can</a:t>
            </a:r>
          </a:p>
          <a:p>
            <a:pPr lvl="1"/>
            <a:r>
              <a:rPr lang="en-GB" sz="2000" dirty="0" smtClean="0"/>
              <a:t>Interact with the data</a:t>
            </a:r>
          </a:p>
          <a:p>
            <a:pPr lvl="1"/>
            <a:r>
              <a:rPr lang="en-GB" sz="2000" dirty="0" smtClean="0"/>
              <a:t>Identify patterns and trends</a:t>
            </a:r>
          </a:p>
          <a:p>
            <a:pPr lvl="1"/>
            <a:r>
              <a:rPr lang="en-GB" sz="2000" dirty="0" smtClean="0"/>
              <a:t>Export maps and some data</a:t>
            </a:r>
          </a:p>
          <a:p>
            <a:pPr lvl="1"/>
            <a:endParaRPr lang="en-GB" sz="2000" dirty="0"/>
          </a:p>
          <a:p>
            <a:r>
              <a:rPr lang="en-GB" sz="2400" dirty="0" smtClean="0"/>
              <a:t>Advanced users can</a:t>
            </a:r>
          </a:p>
          <a:p>
            <a:pPr lvl="1"/>
            <a:r>
              <a:rPr lang="en-GB" sz="2000" dirty="0" smtClean="0"/>
              <a:t>Record own GIS data</a:t>
            </a:r>
            <a:endParaRPr lang="en-GB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077072"/>
            <a:ext cx="4693883" cy="252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3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0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Production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Maps for Legal conveyancing</a:t>
            </a:r>
          </a:p>
          <a:p>
            <a:r>
              <a:rPr lang="en-GB" sz="2400" dirty="0" smtClean="0"/>
              <a:t>Voluntary Right to Buy</a:t>
            </a:r>
          </a:p>
          <a:p>
            <a:r>
              <a:rPr lang="en-GB" sz="2400" dirty="0" smtClean="0"/>
              <a:t>Maps for Court cases</a:t>
            </a:r>
          </a:p>
          <a:p>
            <a:r>
              <a:rPr lang="en-GB" sz="2400" dirty="0" smtClean="0"/>
              <a:t>Site Plans</a:t>
            </a:r>
          </a:p>
          <a:p>
            <a:r>
              <a:rPr lang="en-GB" sz="2400" dirty="0" smtClean="0"/>
              <a:t>Insurance Claims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3871262" cy="557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29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Flood Mapping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4005064"/>
            <a:ext cx="4608512" cy="2448272"/>
          </a:xfrm>
        </p:spPr>
        <p:txBody>
          <a:bodyPr/>
          <a:lstStyle/>
          <a:p>
            <a:r>
              <a:rPr lang="en-GB" dirty="0" smtClean="0"/>
              <a:t>Severe flooding in Basingstoke, 2014</a:t>
            </a:r>
            <a:endParaRPr lang="en-GB" dirty="0"/>
          </a:p>
        </p:txBody>
      </p:sp>
      <p:pic>
        <p:nvPicPr>
          <p:cNvPr id="8196" name="Picture 4" descr="Image result for sovereign buckskin flood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292" y="4005064"/>
            <a:ext cx="3951659" cy="264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sovereign buckskin flood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403493"/>
            <a:ext cx="4396383" cy="246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N_THE_EXTRE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292" y="1403493"/>
            <a:ext cx="3951659" cy="244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38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Sovereign Housing overview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Our GIS journey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Benefits, use cases and demonstrations</a:t>
            </a:r>
          </a:p>
          <a:p>
            <a:pPr marL="857250" lvl="1" indent="-457200"/>
            <a:r>
              <a:rPr lang="en-GB" sz="2000" dirty="0" smtClean="0"/>
              <a:t>Operational</a:t>
            </a:r>
          </a:p>
          <a:p>
            <a:pPr marL="857250" lvl="1" indent="-457200"/>
            <a:r>
              <a:rPr lang="en-GB" sz="2000" dirty="0" smtClean="0"/>
              <a:t>Strategic </a:t>
            </a:r>
          </a:p>
        </p:txBody>
      </p:sp>
    </p:spTree>
    <p:extLst>
      <p:ext uri="{BB962C8B-B14F-4D97-AF65-F5344CB8AC3E}">
        <p14:creationId xmlns:p14="http://schemas.microsoft.com/office/powerpoint/2010/main" val="5479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Flood Mapping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556791"/>
            <a:ext cx="6048672" cy="428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3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556791"/>
            <a:ext cx="6048672" cy="428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Flood Mapping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0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Land Utilisation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Identifying assets for redevelopment </a:t>
            </a:r>
          </a:p>
          <a:p>
            <a:r>
              <a:rPr lang="en-GB" sz="2400" dirty="0" smtClean="0"/>
              <a:t>Data driven approach</a:t>
            </a:r>
            <a:endParaRPr lang="en-GB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212" y="2852936"/>
            <a:ext cx="5943485" cy="373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0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Authority Relationships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560840" cy="442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07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Authority Relationships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913" y="1549710"/>
            <a:ext cx="7560629" cy="458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9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Assets and Liabilities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59816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Checking land that isn't correctly registered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960437"/>
            <a:ext cx="6156176" cy="435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we map anything?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 smtClean="0"/>
              <a:t>Case Study</a:t>
            </a:r>
            <a:r>
              <a:rPr lang="en-GB" sz="1800" dirty="0" smtClean="0"/>
              <a:t> (from a few weeks ago)</a:t>
            </a:r>
          </a:p>
          <a:p>
            <a:pPr marL="0" indent="0">
              <a:buNone/>
            </a:pPr>
            <a:r>
              <a:rPr lang="en-GB" sz="1800" dirty="0" smtClean="0"/>
              <a:t>Head of Customer Experience: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600" i="1" dirty="0"/>
              <a:t>We discussed mapping our complaints at some points today and I’d like to ask if it was something we could pick up please?</a:t>
            </a:r>
          </a:p>
          <a:p>
            <a:endParaRPr lang="en-GB" sz="1600" i="1" dirty="0"/>
          </a:p>
          <a:p>
            <a:pPr marL="0" indent="0">
              <a:buNone/>
            </a:pPr>
            <a:r>
              <a:rPr lang="en-GB" sz="1600" i="1" dirty="0"/>
              <a:t>The driver is to demonstrate that we’re getting high levels of complaints from specific areas on specific issues – really I’m interested in mould in Basingstoke.</a:t>
            </a:r>
          </a:p>
          <a:p>
            <a:endParaRPr lang="en-GB" sz="1600" i="1" dirty="0"/>
          </a:p>
          <a:p>
            <a:pPr marL="0" indent="0">
              <a:buNone/>
            </a:pPr>
            <a:r>
              <a:rPr lang="en-GB" sz="1600" i="1" dirty="0"/>
              <a:t>It’d be really helpful for me to demonstrate the reputational risk in this area, but also for property and development to consider their response</a:t>
            </a:r>
          </a:p>
        </p:txBody>
      </p:sp>
    </p:spTree>
    <p:extLst>
      <p:ext uri="{BB962C8B-B14F-4D97-AF65-F5344CB8AC3E}">
        <p14:creationId xmlns:p14="http://schemas.microsoft.com/office/powerpoint/2010/main" val="1923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0836696" y="764704"/>
            <a:ext cx="2448272" cy="18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Complaint mapping demo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11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– Operational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Better management of land assets</a:t>
            </a:r>
          </a:p>
          <a:p>
            <a:pPr marL="857250" lvl="1" indent="-457200"/>
            <a:r>
              <a:rPr lang="en-GB" sz="2000" dirty="0" smtClean="0"/>
              <a:t>£19,600 per annum in GM contract</a:t>
            </a:r>
          </a:p>
          <a:p>
            <a:pPr marL="857250" lvl="1" indent="-457200"/>
            <a:r>
              <a:rPr lang="en-GB" sz="2000" dirty="0" smtClean="0"/>
              <a:t>25 potential development / redevelopment sites</a:t>
            </a:r>
          </a:p>
          <a:p>
            <a:pPr marL="857250" lvl="1" indent="-457200"/>
            <a:r>
              <a:rPr lang="en-GB" sz="2000" dirty="0" smtClean="0"/>
              <a:t>Assets and liabilities register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Better understand of our customers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Direct cost savings &amp; income generation</a:t>
            </a:r>
          </a:p>
          <a:p>
            <a:pPr marL="857250" lvl="1" indent="-457200"/>
            <a:r>
              <a:rPr lang="en-GB" sz="2000" dirty="0"/>
              <a:t>£207,000 income from pylons</a:t>
            </a:r>
          </a:p>
          <a:p>
            <a:pPr marL="857250" lvl="1" indent="-457200"/>
            <a:r>
              <a:rPr lang="en-GB" sz="2000" dirty="0"/>
              <a:t>£187,000 mobile mast </a:t>
            </a:r>
            <a:r>
              <a:rPr lang="en-GB" sz="2000" dirty="0" smtClean="0"/>
              <a:t>contracts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Efficiency savings through efficient </a:t>
            </a:r>
            <a:r>
              <a:rPr lang="en-GB" sz="2400" dirty="0"/>
              <a:t>use of staff </a:t>
            </a:r>
            <a:r>
              <a:rPr lang="en-GB" sz="2400" dirty="0" smtClean="0"/>
              <a:t>time</a:t>
            </a:r>
          </a:p>
          <a:p>
            <a:pPr marL="857250" lvl="1" indent="-457200"/>
            <a:r>
              <a:rPr lang="en-GB" sz="2000" dirty="0" smtClean="0"/>
              <a:t>80 + staff per day, 250 + per week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Less reliance on local knowledge</a:t>
            </a:r>
          </a:p>
          <a:p>
            <a:pPr lvl="1"/>
            <a:r>
              <a:rPr lang="en-GB" sz="2000" dirty="0" smtClean="0"/>
              <a:t>Supports agile working practices</a:t>
            </a:r>
          </a:p>
          <a:p>
            <a:pPr lvl="1"/>
            <a:r>
              <a:rPr lang="en-GB" sz="2000" dirty="0" smtClean="0"/>
              <a:t>Ideal for central services</a:t>
            </a:r>
          </a:p>
          <a:p>
            <a:pPr lvl="1"/>
            <a:r>
              <a:rPr lang="en-GB" sz="2000" dirty="0" smtClean="0"/>
              <a:t>Great for new starters</a:t>
            </a:r>
          </a:p>
          <a:p>
            <a:endParaRPr lang="en-GB" sz="2400" dirty="0" smtClean="0"/>
          </a:p>
          <a:p>
            <a:endParaRPr lang="en-GB" sz="2400" dirty="0"/>
          </a:p>
          <a:p>
            <a:pPr marL="457200" lvl="1" indent="0">
              <a:buNone/>
            </a:pPr>
            <a:endParaRPr lang="en-GB" sz="2000" dirty="0" smtClean="0"/>
          </a:p>
          <a:p>
            <a:pPr lvl="1"/>
            <a:endParaRPr lang="en-GB" sz="20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091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Benefits, use cases and </a:t>
            </a:r>
            <a:r>
              <a:rPr lang="en-GB" dirty="0" smtClean="0"/>
              <a:t>demonstrations of an enterprise GIS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 Strategic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5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1340768"/>
            <a:ext cx="8229600" cy="4410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F4B04"/>
              </a:buClr>
              <a:buFont typeface="Arial"/>
              <a:buChar char="•"/>
              <a:defRPr sz="3200" kern="1200">
                <a:solidFill>
                  <a:srgbClr val="29292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F4B04"/>
              </a:buClr>
              <a:buFont typeface="Arial"/>
              <a:buChar char="–"/>
              <a:defRPr sz="2800" kern="1200">
                <a:solidFill>
                  <a:srgbClr val="29292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F4B04"/>
              </a:buClr>
              <a:buFont typeface="Arial"/>
              <a:buChar char="•"/>
              <a:defRPr sz="2400" kern="1200">
                <a:solidFill>
                  <a:srgbClr val="29292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CF4B04"/>
              </a:buClr>
              <a:buFont typeface="Arial"/>
              <a:buChar char="–"/>
              <a:defRPr sz="2000" kern="1200">
                <a:solidFill>
                  <a:srgbClr val="29292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CF4B04"/>
              </a:buClr>
              <a:buFont typeface="Arial"/>
              <a:buChar char="»"/>
              <a:defRPr sz="2000" kern="1200">
                <a:solidFill>
                  <a:srgbClr val="29292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New Sovereign, 5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Largest Housing Association </a:t>
            </a:r>
          </a:p>
          <a:p>
            <a:r>
              <a:rPr lang="en-GB" sz="1800" dirty="0" smtClean="0"/>
              <a:t>Around 56,000 homes </a:t>
            </a:r>
          </a:p>
          <a:p>
            <a:r>
              <a:rPr lang="en-GB" sz="1800" dirty="0" smtClean="0"/>
              <a:t>Over 130,000 residents</a:t>
            </a:r>
          </a:p>
          <a:p>
            <a:r>
              <a:rPr lang="en-GB" sz="1800" dirty="0" smtClean="0"/>
              <a:t>Over 2,000 staff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87824" y="2547954"/>
            <a:ext cx="6048671" cy="428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Sovereign Housing Association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58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Voluntary Right to buy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K:\Workareas\GIS Team\Projects\2016\GIS Team\ESRI Conference\vRTB\vRTB Eligibility 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28" y="1556790"/>
            <a:ext cx="6264701" cy="44284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59629" y="1556790"/>
            <a:ext cx="6264700" cy="442844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59629" y="1556792"/>
            <a:ext cx="6264700" cy="442844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59630" y="1556792"/>
            <a:ext cx="6264699" cy="442844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59630" y="1556791"/>
            <a:ext cx="6264699" cy="44284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59632" y="1556792"/>
            <a:ext cx="6264696" cy="442844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9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Voluntary Right to buy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87624" y="1556792"/>
            <a:ext cx="6264699" cy="44284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54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 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Benefit Cap Modelling</a:t>
            </a:r>
          </a:p>
          <a:p>
            <a:endParaRPr lang="en-GB" sz="2400" dirty="0"/>
          </a:p>
        </p:txBody>
      </p:sp>
      <p:pic>
        <p:nvPicPr>
          <p:cNvPr id="5122" name="Picture 2" descr="K:\Workareas\GIS Team\Projects\2016\GIS Team\ESRI Conference\Affordability\Maps\2 HB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9" y="2108971"/>
            <a:ext cx="6660232" cy="471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83768" y="2109040"/>
            <a:ext cx="6660232" cy="471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83770" y="2109110"/>
            <a:ext cx="6660231" cy="471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79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 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Benefit Cap Actual</a:t>
            </a:r>
          </a:p>
          <a:p>
            <a:endParaRPr lang="en-GB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83769" y="2109040"/>
            <a:ext cx="6660232" cy="471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83769" y="2108271"/>
            <a:ext cx="6660231" cy="471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52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NHF ‘Home Truths’</a:t>
            </a:r>
            <a:endParaRPr lang="en-GB" dirty="0"/>
          </a:p>
        </p:txBody>
      </p:sp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128" y="2132856"/>
            <a:ext cx="6033198" cy="331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354907"/>
            <a:ext cx="2700508" cy="46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6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authority packs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21104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11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Merger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973" y="1600200"/>
            <a:ext cx="6232053" cy="4410075"/>
          </a:xfrm>
        </p:spPr>
      </p:pic>
    </p:spTree>
    <p:extLst>
      <p:ext uri="{BB962C8B-B14F-4D97-AF65-F5344CB8AC3E}">
        <p14:creationId xmlns:p14="http://schemas.microsoft.com/office/powerpoint/2010/main" val="36819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Merger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973" y="1600200"/>
            <a:ext cx="6232053" cy="4410074"/>
          </a:xfrm>
        </p:spPr>
      </p:pic>
    </p:spTree>
    <p:extLst>
      <p:ext uri="{BB962C8B-B14F-4D97-AF65-F5344CB8AC3E}">
        <p14:creationId xmlns:p14="http://schemas.microsoft.com/office/powerpoint/2010/main" val="12619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Merger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974" y="1600200"/>
            <a:ext cx="6232051" cy="4410074"/>
          </a:xfrm>
        </p:spPr>
      </p:pic>
    </p:spTree>
    <p:extLst>
      <p:ext uri="{BB962C8B-B14F-4D97-AF65-F5344CB8AC3E}">
        <p14:creationId xmlns:p14="http://schemas.microsoft.com/office/powerpoint/2010/main" val="36882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Merger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Supporting the planning phase</a:t>
            </a:r>
            <a:endParaRPr lang="en-GB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95736" y="2207026"/>
            <a:ext cx="6048673" cy="427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8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GIS Journey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15276062"/>
              </p:ext>
            </p:extLst>
          </p:nvPr>
        </p:nvGraphicFramePr>
        <p:xfrm>
          <a:off x="611560" y="1412776"/>
          <a:ext cx="806489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K:\GIS Administration\GIS Projects\0001 - Corporate GIS Solution\Phase 2\Pictures\Icon\SEMS P2 Icon - no text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4481748"/>
            <a:ext cx="1728192" cy="152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89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Merger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Supporting the planning phase</a:t>
            </a:r>
            <a:endParaRPr lang="en-GB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99373" y="2225824"/>
            <a:ext cx="6189054" cy="438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99373" y="2225824"/>
            <a:ext cx="6189054" cy="438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99374" y="2225824"/>
            <a:ext cx="6189052" cy="438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99374" y="2225825"/>
            <a:ext cx="6189052" cy="438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99373" y="2225825"/>
            <a:ext cx="6189051" cy="438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52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Merger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Supporting Day 1</a:t>
            </a:r>
            <a:endParaRPr lang="en-GB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99174" y="2620695"/>
            <a:ext cx="6518517" cy="37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99174" y="2677297"/>
            <a:ext cx="6518517" cy="367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03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Enterprise GIS is an enabler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74840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i="1" dirty="0" smtClean="0"/>
              <a:t>“SEMS </a:t>
            </a:r>
            <a:r>
              <a:rPr lang="en-GB" sz="2400" i="1" dirty="0"/>
              <a:t>is a powerful tool that is valued by our frontline </a:t>
            </a:r>
            <a:r>
              <a:rPr lang="en-GB" sz="2400" i="1"/>
              <a:t>teams </a:t>
            </a:r>
            <a:r>
              <a:rPr lang="en-GB" sz="2400" i="1" smtClean="0"/>
              <a:t>and supports </a:t>
            </a:r>
            <a:r>
              <a:rPr lang="en-GB" sz="2400" i="1" dirty="0"/>
              <a:t>them in delivering a </a:t>
            </a:r>
            <a:r>
              <a:rPr lang="en-GB" sz="2400" i="1" dirty="0" smtClean="0"/>
              <a:t>great </a:t>
            </a:r>
            <a:r>
              <a:rPr lang="en-GB" sz="2400" i="1" dirty="0"/>
              <a:t>service </a:t>
            </a:r>
            <a:r>
              <a:rPr lang="en-GB" sz="2400" i="1" dirty="0" smtClean="0"/>
              <a:t>to </a:t>
            </a:r>
            <a:r>
              <a:rPr lang="en-GB" sz="2400" i="1" smtClean="0"/>
              <a:t>our residents, </a:t>
            </a:r>
            <a:r>
              <a:rPr lang="en-GB" sz="2400" i="1" dirty="0"/>
              <a:t>and increasingly it is supporting our strategic business planning and decision </a:t>
            </a:r>
            <a:r>
              <a:rPr lang="en-GB" sz="2400" i="1" dirty="0" smtClean="0"/>
              <a:t>making”</a:t>
            </a:r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r>
              <a:rPr lang="en-GB" sz="2400" dirty="0" smtClean="0"/>
              <a:t>Heather </a:t>
            </a:r>
            <a:r>
              <a:rPr lang="en-GB" sz="2400" dirty="0"/>
              <a:t>B</a:t>
            </a:r>
            <a:r>
              <a:rPr lang="en-GB" sz="2400" dirty="0" smtClean="0"/>
              <a:t>owman, </a:t>
            </a:r>
          </a:p>
          <a:p>
            <a:pPr marL="0" indent="0">
              <a:buNone/>
            </a:pPr>
            <a:r>
              <a:rPr lang="en-GB" sz="2400" dirty="0" smtClean="0"/>
              <a:t>Chief Operating Officer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026" name="Picture 2" descr="https://sovereignhousingassociation.sharepoint.com/sites/Merger/News/PublishingImages/Heather%20Bowman.jpg?RenditionID=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733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7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GI4Housing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LinkedIn group</a:t>
            </a:r>
          </a:p>
          <a:p>
            <a:r>
              <a:rPr lang="en-GB" sz="2400" dirty="0" smtClean="0"/>
              <a:t>Platform independent</a:t>
            </a:r>
          </a:p>
          <a:p>
            <a:r>
              <a:rPr lang="en-GB" sz="2400" dirty="0" smtClean="0"/>
              <a:t>6 monthly meetings</a:t>
            </a:r>
          </a:p>
          <a:p>
            <a:r>
              <a:rPr lang="en-GB" sz="2400" dirty="0" smtClean="0"/>
              <a:t>Discussion forum</a:t>
            </a:r>
          </a:p>
          <a:p>
            <a:endParaRPr lang="en-GB" sz="2000" dirty="0"/>
          </a:p>
          <a:p>
            <a:endParaRPr lang="en-GB" sz="2400" dirty="0" smtClean="0"/>
          </a:p>
          <a:p>
            <a:endParaRPr lang="en-GB" sz="2400" dirty="0"/>
          </a:p>
        </p:txBody>
      </p:sp>
      <p:pic>
        <p:nvPicPr>
          <p:cNvPr id="1026" name="Picture 2" descr="Gi4Housing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5185463"/>
            <a:ext cx="1656184" cy="8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7948" y="472514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Next meeting 27</a:t>
            </a:r>
            <a:r>
              <a:rPr lang="en-GB" baseline="30000" dirty="0" smtClean="0"/>
              <a:t>th</a:t>
            </a:r>
            <a:r>
              <a:rPr lang="en-GB" dirty="0" smtClean="0"/>
              <a:t> April, Camden Lock</a:t>
            </a:r>
            <a:r>
              <a:rPr lang="en-GB" smtClean="0"/>
              <a:t>, London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90882"/>
            <a:ext cx="3489001" cy="387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1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Benefits of an enterprise GIS</a:t>
            </a:r>
          </a:p>
          <a:p>
            <a:pPr marL="0" indent="0">
              <a:buNone/>
            </a:pPr>
            <a:endParaRPr lang="en-GB" sz="2400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GB" sz="2000" dirty="0" smtClean="0"/>
              <a:t>It can save money &amp; generate income</a:t>
            </a:r>
          </a:p>
          <a:p>
            <a:pPr marL="857250" lvl="1" indent="-457200">
              <a:buFont typeface="+mj-lt"/>
              <a:buAutoNum type="arabicPeriod"/>
            </a:pPr>
            <a:endParaRPr lang="en-GB" sz="2000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GB" sz="2000" dirty="0" smtClean="0"/>
              <a:t>Better management of information</a:t>
            </a:r>
          </a:p>
          <a:p>
            <a:pPr marL="857250" lvl="1" indent="-457200">
              <a:buFont typeface="+mj-lt"/>
              <a:buAutoNum type="arabicPeriod"/>
            </a:pPr>
            <a:endParaRPr lang="en-GB" sz="2000" dirty="0"/>
          </a:p>
          <a:p>
            <a:pPr marL="857250" lvl="1" indent="-457200">
              <a:buFont typeface="+mj-lt"/>
              <a:buAutoNum type="arabicPeriod"/>
            </a:pPr>
            <a:r>
              <a:rPr lang="en-GB" sz="2000" dirty="0" smtClean="0"/>
              <a:t>Efficient </a:t>
            </a:r>
            <a:r>
              <a:rPr lang="en-GB" sz="2000" dirty="0"/>
              <a:t>use of staff </a:t>
            </a:r>
            <a:r>
              <a:rPr lang="en-GB" sz="2000" dirty="0" smtClean="0"/>
              <a:t>time &amp; support </a:t>
            </a:r>
            <a:r>
              <a:rPr lang="en-GB" sz="2000" dirty="0"/>
              <a:t>better customer </a:t>
            </a:r>
            <a:r>
              <a:rPr lang="en-GB" sz="2000" dirty="0" smtClean="0"/>
              <a:t>service</a:t>
            </a:r>
          </a:p>
          <a:p>
            <a:pPr marL="857250" lvl="1" indent="-457200">
              <a:buFont typeface="+mj-lt"/>
              <a:buAutoNum type="arabicPeriod"/>
            </a:pPr>
            <a:endParaRPr lang="en-GB" sz="2000" dirty="0"/>
          </a:p>
          <a:p>
            <a:pPr marL="857250" lvl="1" indent="-457200">
              <a:buFont typeface="+mj-lt"/>
              <a:buAutoNum type="arabicPeriod"/>
            </a:pPr>
            <a:r>
              <a:rPr lang="en-GB" sz="2000" dirty="0"/>
              <a:t>Reveal development &amp; </a:t>
            </a:r>
            <a:r>
              <a:rPr lang="en-GB" sz="2000" dirty="0" smtClean="0"/>
              <a:t>asset </a:t>
            </a:r>
            <a:r>
              <a:rPr lang="en-GB" sz="2000" dirty="0"/>
              <a:t>management </a:t>
            </a:r>
            <a:r>
              <a:rPr lang="en-GB" sz="2000" dirty="0" smtClean="0"/>
              <a:t>opportunities</a:t>
            </a:r>
          </a:p>
          <a:p>
            <a:pPr marL="857250" lvl="1" indent="-457200">
              <a:buFont typeface="+mj-lt"/>
              <a:buAutoNum type="arabicPeriod"/>
            </a:pPr>
            <a:endParaRPr lang="en-GB" sz="2000" dirty="0"/>
          </a:p>
          <a:p>
            <a:pPr marL="857250" lvl="1" indent="-457200">
              <a:buFont typeface="+mj-lt"/>
              <a:buAutoNum type="arabicPeriod"/>
            </a:pPr>
            <a:r>
              <a:rPr lang="en-GB" sz="2000" dirty="0"/>
              <a:t>Enabler for </a:t>
            </a:r>
            <a:r>
              <a:rPr lang="en-GB" sz="2000" dirty="0" smtClean="0"/>
              <a:t>strategic insight</a:t>
            </a:r>
          </a:p>
          <a:p>
            <a:pPr marL="857250" lvl="1" indent="-457200">
              <a:buFont typeface="+mj-lt"/>
              <a:buAutoNum type="arabicPeriod"/>
            </a:pPr>
            <a:endParaRPr lang="en-GB" sz="2000" dirty="0"/>
          </a:p>
          <a:p>
            <a:pPr marL="857250" lvl="1" indent="-457200">
              <a:buFont typeface="+mj-lt"/>
              <a:buAutoNum type="arabicPeriod"/>
            </a:pPr>
            <a:r>
              <a:rPr lang="en-GB" sz="2000" dirty="0"/>
              <a:t>Plan strategically for future growth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7567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SEMS? - Video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556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ontent Placeholder 2"/>
          <p:cNvSpPr txBox="1">
            <a:spLocks/>
          </p:cNvSpPr>
          <p:nvPr/>
        </p:nvSpPr>
        <p:spPr>
          <a:xfrm>
            <a:off x="85930" y="5725116"/>
            <a:ext cx="3451788" cy="759663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18288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Arial"/>
              <a:buChar char="•"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0" hangingPunct="0">
              <a:buClr>
                <a:srgbClr val="00B9F2">
                  <a:lumMod val="60000"/>
                  <a:lumOff val="40000"/>
                </a:srgbClr>
              </a:buClr>
              <a:buFont typeface="Arial"/>
              <a:buNone/>
            </a:pP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646873" y="2074432"/>
            <a:ext cx="1226390" cy="64045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defTabSz="457200" eaLnBrk="0" hangingPunct="0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Apps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. . . delivering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eb GIS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645582" y="3639481"/>
            <a:ext cx="2560343" cy="118425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defTabSz="457200" eaLnBrk="0" hangingPunct="0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Access / Identity</a:t>
            </a:r>
            <a:br>
              <a:rPr lang="en-US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Manage Content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628043" y="5287458"/>
            <a:ext cx="1226390" cy="38619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defTabSz="457200" eaLnBrk="0" hangingPunct="0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Data Storage</a:t>
            </a:r>
          </a:p>
          <a:p>
            <a:pPr defTabSz="457200" eaLnBrk="0" hangingPunct="0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Services</a:t>
            </a:r>
          </a:p>
          <a:p>
            <a:pPr defTabSz="457200" eaLnBrk="0" hangingPunct="0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Content</a:t>
            </a:r>
          </a:p>
        </p:txBody>
      </p:sp>
      <p:sp>
        <p:nvSpPr>
          <p:cNvPr id="64" name="Rectangle 61"/>
          <p:cNvSpPr>
            <a:spLocks/>
          </p:cNvSpPr>
          <p:nvPr/>
        </p:nvSpPr>
        <p:spPr bwMode="auto">
          <a:xfrm rot="16200000" flipH="1">
            <a:off x="4780813" y="4717522"/>
            <a:ext cx="476801" cy="84157"/>
          </a:xfrm>
          <a:custGeom>
            <a:avLst/>
            <a:gdLst>
              <a:gd name="T0" fmla="*/ 457200 w 3745311"/>
              <a:gd name="T1" fmla="*/ 0 h 91440"/>
              <a:gd name="T2" fmla="*/ 0 w 3745311"/>
              <a:gd name="T3" fmla="*/ 0 h 91440"/>
              <a:gd name="T4" fmla="*/ 0 w 3745311"/>
              <a:gd name="T5" fmla="*/ 91440 h 91440"/>
              <a:gd name="T6" fmla="*/ 457200 w 3745311"/>
              <a:gd name="T7" fmla="*/ 91440 h 91440"/>
              <a:gd name="T8" fmla="*/ 457200 w 3745311"/>
              <a:gd name="T9" fmla="*/ 0 h 91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45311" h="91440">
                <a:moveTo>
                  <a:pt x="3745311" y="0"/>
                </a:moveTo>
                <a:lnTo>
                  <a:pt x="0" y="0"/>
                </a:lnTo>
                <a:lnTo>
                  <a:pt x="0" y="91440"/>
                </a:lnTo>
                <a:lnTo>
                  <a:pt x="3745311" y="91440"/>
                </a:lnTo>
                <a:lnTo>
                  <a:pt x="3745311" y="0"/>
                </a:lnTo>
                <a:close/>
              </a:path>
            </a:pathLst>
          </a:custGeom>
          <a:gradFill flip="none" rotWithShape="1">
            <a:gsLst>
              <a:gs pos="100000">
                <a:srgbClr val="FABE3C">
                  <a:alpha val="0"/>
                </a:srgbClr>
              </a:gs>
              <a:gs pos="40000">
                <a:srgbClr val="FABE3C"/>
              </a:gs>
            </a:gsLst>
            <a:lin ang="0" scaled="1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762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bg1">
                  <a:lumMod val="65000"/>
                </a:schemeClr>
              </a:solidFill>
              <a:latin typeface="Avenir LT Std 45 Book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85694" y="1668826"/>
            <a:ext cx="833871" cy="329829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algn="ctr" defTabSz="914354" eaLnBrk="0" hangingPunct="0">
              <a:defRPr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LT Std 45 Book"/>
              </a:rPr>
              <a:t>Desktop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442845" y="1338997"/>
            <a:ext cx="1211494" cy="329829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algn="ctr" defTabSz="914354" eaLnBrk="0" hangingPunct="0">
              <a:defRPr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LT Std 45 Book"/>
              </a:rPr>
              <a:t>Browser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570568" y="1716663"/>
            <a:ext cx="766016" cy="329829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algn="ctr" defTabSz="914354" eaLnBrk="0" hangingPunct="0">
              <a:defRPr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venir LT Std 45 Book"/>
              </a:rPr>
              <a:t>Device</a:t>
            </a:r>
          </a:p>
        </p:txBody>
      </p:sp>
      <p:sp>
        <p:nvSpPr>
          <p:cNvPr id="70" name="Rectangle 61"/>
          <p:cNvSpPr>
            <a:spLocks/>
          </p:cNvSpPr>
          <p:nvPr/>
        </p:nvSpPr>
        <p:spPr bwMode="auto">
          <a:xfrm rot="3600000" flipH="1" flipV="1">
            <a:off x="4152802" y="2948993"/>
            <a:ext cx="531525" cy="75693"/>
          </a:xfrm>
          <a:custGeom>
            <a:avLst/>
            <a:gdLst>
              <a:gd name="T0" fmla="*/ 640080 w 3745311"/>
              <a:gd name="T1" fmla="*/ 0 h 91440"/>
              <a:gd name="T2" fmla="*/ 0 w 3745311"/>
              <a:gd name="T3" fmla="*/ 0 h 91440"/>
              <a:gd name="T4" fmla="*/ 0 w 3745311"/>
              <a:gd name="T5" fmla="*/ 91440 h 91440"/>
              <a:gd name="T6" fmla="*/ 640080 w 3745311"/>
              <a:gd name="T7" fmla="*/ 91440 h 91440"/>
              <a:gd name="T8" fmla="*/ 640080 w 3745311"/>
              <a:gd name="T9" fmla="*/ 0 h 91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45311" h="91440">
                <a:moveTo>
                  <a:pt x="3745311" y="0"/>
                </a:moveTo>
                <a:lnTo>
                  <a:pt x="0" y="0"/>
                </a:lnTo>
                <a:lnTo>
                  <a:pt x="0" y="91440"/>
                </a:lnTo>
                <a:lnTo>
                  <a:pt x="3745311" y="91440"/>
                </a:lnTo>
                <a:lnTo>
                  <a:pt x="3745311" y="0"/>
                </a:lnTo>
                <a:close/>
              </a:path>
            </a:pathLst>
          </a:custGeom>
          <a:gradFill flip="none" rotWithShape="1">
            <a:gsLst>
              <a:gs pos="100000">
                <a:srgbClr val="FABE3C">
                  <a:alpha val="0"/>
                </a:srgbClr>
              </a:gs>
              <a:gs pos="40000">
                <a:srgbClr val="FABE3C"/>
              </a:gs>
            </a:gsLst>
            <a:lin ang="0" scaled="1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762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bg1">
                  <a:lumMod val="65000"/>
                </a:schemeClr>
              </a:solidFill>
              <a:latin typeface="Avenir LT Std 45 Book"/>
            </a:endParaRPr>
          </a:p>
        </p:txBody>
      </p:sp>
      <p:sp>
        <p:nvSpPr>
          <p:cNvPr id="71" name="Rectangle 61"/>
          <p:cNvSpPr>
            <a:spLocks/>
          </p:cNvSpPr>
          <p:nvPr/>
        </p:nvSpPr>
        <p:spPr bwMode="auto">
          <a:xfrm rot="18000000" flipV="1">
            <a:off x="5085007" y="3044128"/>
            <a:ext cx="815105" cy="87592"/>
          </a:xfrm>
          <a:custGeom>
            <a:avLst/>
            <a:gdLst>
              <a:gd name="T0" fmla="*/ 640080 w 3745311"/>
              <a:gd name="T1" fmla="*/ 0 h 91440"/>
              <a:gd name="T2" fmla="*/ 0 w 3745311"/>
              <a:gd name="T3" fmla="*/ 0 h 91440"/>
              <a:gd name="T4" fmla="*/ 0 w 3745311"/>
              <a:gd name="T5" fmla="*/ 91440 h 91440"/>
              <a:gd name="T6" fmla="*/ 640080 w 3745311"/>
              <a:gd name="T7" fmla="*/ 91440 h 91440"/>
              <a:gd name="T8" fmla="*/ 640080 w 3745311"/>
              <a:gd name="T9" fmla="*/ 0 h 91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45311" h="91440">
                <a:moveTo>
                  <a:pt x="3745311" y="0"/>
                </a:moveTo>
                <a:lnTo>
                  <a:pt x="0" y="0"/>
                </a:lnTo>
                <a:lnTo>
                  <a:pt x="0" y="91440"/>
                </a:lnTo>
                <a:lnTo>
                  <a:pt x="3745311" y="91440"/>
                </a:lnTo>
                <a:lnTo>
                  <a:pt x="3745311" y="0"/>
                </a:lnTo>
                <a:close/>
              </a:path>
            </a:pathLst>
          </a:custGeom>
          <a:gradFill flip="none" rotWithShape="1">
            <a:gsLst>
              <a:gs pos="100000">
                <a:srgbClr val="FABE3C">
                  <a:alpha val="0"/>
                </a:srgbClr>
              </a:gs>
              <a:gs pos="40000">
                <a:srgbClr val="FABE3C"/>
              </a:gs>
            </a:gsLst>
            <a:lin ang="0" scaled="1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762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bg1">
                  <a:lumMod val="65000"/>
                </a:schemeClr>
              </a:solidFill>
              <a:latin typeface="Avenir LT Std 45 Book"/>
            </a:endParaRPr>
          </a:p>
        </p:txBody>
      </p:sp>
      <p:sp>
        <p:nvSpPr>
          <p:cNvPr id="72" name="Rectangle 61"/>
          <p:cNvSpPr>
            <a:spLocks/>
          </p:cNvSpPr>
          <p:nvPr/>
        </p:nvSpPr>
        <p:spPr bwMode="auto">
          <a:xfrm rot="5400000" flipH="1" flipV="1">
            <a:off x="4630096" y="2789390"/>
            <a:ext cx="741286" cy="75693"/>
          </a:xfrm>
          <a:custGeom>
            <a:avLst/>
            <a:gdLst>
              <a:gd name="T0" fmla="*/ 457200 w 3745311"/>
              <a:gd name="T1" fmla="*/ 0 h 91440"/>
              <a:gd name="T2" fmla="*/ 0 w 3745311"/>
              <a:gd name="T3" fmla="*/ 0 h 91440"/>
              <a:gd name="T4" fmla="*/ 0 w 3745311"/>
              <a:gd name="T5" fmla="*/ 91440 h 91440"/>
              <a:gd name="T6" fmla="*/ 457200 w 3745311"/>
              <a:gd name="T7" fmla="*/ 91440 h 91440"/>
              <a:gd name="T8" fmla="*/ 457200 w 3745311"/>
              <a:gd name="T9" fmla="*/ 0 h 91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45311" h="91440">
                <a:moveTo>
                  <a:pt x="3745311" y="0"/>
                </a:moveTo>
                <a:lnTo>
                  <a:pt x="0" y="0"/>
                </a:lnTo>
                <a:lnTo>
                  <a:pt x="0" y="91440"/>
                </a:lnTo>
                <a:lnTo>
                  <a:pt x="3745311" y="91440"/>
                </a:lnTo>
                <a:lnTo>
                  <a:pt x="3745311" y="0"/>
                </a:lnTo>
                <a:close/>
              </a:path>
            </a:pathLst>
          </a:custGeom>
          <a:gradFill flip="none" rotWithShape="1">
            <a:gsLst>
              <a:gs pos="100000">
                <a:srgbClr val="FABE3C">
                  <a:alpha val="0"/>
                </a:srgbClr>
              </a:gs>
              <a:gs pos="40000">
                <a:srgbClr val="FABE3C"/>
              </a:gs>
            </a:gsLst>
            <a:lin ang="0" scaled="1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762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bg1">
                  <a:lumMod val="65000"/>
                </a:schemeClr>
              </a:solidFill>
              <a:latin typeface="Avenir LT Std 45 Book"/>
            </a:endParaRPr>
          </a:p>
        </p:txBody>
      </p:sp>
      <p:grpSp>
        <p:nvGrpSpPr>
          <p:cNvPr id="75" name="Group 118"/>
          <p:cNvGrpSpPr>
            <a:grpSpLocks/>
          </p:cNvGrpSpPr>
          <p:nvPr/>
        </p:nvGrpSpPr>
        <p:grpSpPr bwMode="auto">
          <a:xfrm>
            <a:off x="4685299" y="1784540"/>
            <a:ext cx="692453" cy="694449"/>
            <a:chOff x="14636362" y="2437271"/>
            <a:chExt cx="724613" cy="553812"/>
          </a:xfrm>
          <a:solidFill>
            <a:schemeClr val="tx2"/>
          </a:solidFill>
        </p:grpSpPr>
        <p:sp>
          <p:nvSpPr>
            <p:cNvPr id="76" name="Freeform 30"/>
            <p:cNvSpPr>
              <a:spLocks/>
            </p:cNvSpPr>
            <p:nvPr/>
          </p:nvSpPr>
          <p:spPr bwMode="auto">
            <a:xfrm>
              <a:off x="14757993" y="2437271"/>
              <a:ext cx="602982" cy="439944"/>
            </a:xfrm>
            <a:custGeom>
              <a:avLst/>
              <a:gdLst>
                <a:gd name="T0" fmla="*/ 0 w 2326"/>
                <a:gd name="T1" fmla="*/ 0 h 1701"/>
                <a:gd name="T2" fmla="*/ 156314399 w 2326"/>
                <a:gd name="T3" fmla="*/ 0 h 1701"/>
                <a:gd name="T4" fmla="*/ 156314399 w 2326"/>
                <a:gd name="T5" fmla="*/ 113786433 h 1701"/>
                <a:gd name="T6" fmla="*/ 133330830 w 2326"/>
                <a:gd name="T7" fmla="*/ 113786433 h 1701"/>
                <a:gd name="T8" fmla="*/ 133330830 w 2326"/>
                <a:gd name="T9" fmla="*/ 89905311 h 1701"/>
                <a:gd name="T10" fmla="*/ 140857736 w 2326"/>
                <a:gd name="T11" fmla="*/ 89905311 h 1701"/>
                <a:gd name="T12" fmla="*/ 140857736 w 2326"/>
                <a:gd name="T13" fmla="*/ 13780257 h 1701"/>
                <a:gd name="T14" fmla="*/ 53157555 w 2326"/>
                <a:gd name="T15" fmla="*/ 13780257 h 1701"/>
                <a:gd name="T16" fmla="*/ 53157555 w 2326"/>
                <a:gd name="T17" fmla="*/ 20268719 h 1701"/>
                <a:gd name="T18" fmla="*/ 42270697 w 2326"/>
                <a:gd name="T19" fmla="*/ 20268719 h 1701"/>
                <a:gd name="T20" fmla="*/ 42270697 w 2326"/>
                <a:gd name="T21" fmla="*/ 13512566 h 1701"/>
                <a:gd name="T22" fmla="*/ 12902933 w 2326"/>
                <a:gd name="T23" fmla="*/ 13512566 h 1701"/>
                <a:gd name="T24" fmla="*/ 12902933 w 2326"/>
                <a:gd name="T25" fmla="*/ 20268719 h 1701"/>
                <a:gd name="T26" fmla="*/ 0 w 2326"/>
                <a:gd name="T27" fmla="*/ 20268719 h 1701"/>
                <a:gd name="T28" fmla="*/ 0 w 2326"/>
                <a:gd name="T29" fmla="*/ 0 h 170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26" h="1701">
                  <a:moveTo>
                    <a:pt x="0" y="0"/>
                  </a:moveTo>
                  <a:lnTo>
                    <a:pt x="2326" y="0"/>
                  </a:lnTo>
                  <a:lnTo>
                    <a:pt x="2326" y="1701"/>
                  </a:lnTo>
                  <a:lnTo>
                    <a:pt x="1984" y="1701"/>
                  </a:lnTo>
                  <a:lnTo>
                    <a:pt x="1984" y="1344"/>
                  </a:lnTo>
                  <a:lnTo>
                    <a:pt x="2096" y="1344"/>
                  </a:lnTo>
                  <a:lnTo>
                    <a:pt x="2096" y="206"/>
                  </a:lnTo>
                  <a:lnTo>
                    <a:pt x="791" y="206"/>
                  </a:lnTo>
                  <a:lnTo>
                    <a:pt x="791" y="303"/>
                  </a:lnTo>
                  <a:lnTo>
                    <a:pt x="629" y="303"/>
                  </a:lnTo>
                  <a:lnTo>
                    <a:pt x="629" y="202"/>
                  </a:lnTo>
                  <a:lnTo>
                    <a:pt x="192" y="202"/>
                  </a:lnTo>
                  <a:lnTo>
                    <a:pt x="192" y="303"/>
                  </a:lnTo>
                  <a:lnTo>
                    <a:pt x="0" y="30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  <a:latin typeface="Avenir LT Std 45 Book"/>
              </a:endParaRPr>
            </a:p>
          </p:txBody>
        </p:sp>
        <p:sp>
          <p:nvSpPr>
            <p:cNvPr id="77" name="Freeform 31"/>
            <p:cNvSpPr>
              <a:spLocks noEditPoints="1"/>
            </p:cNvSpPr>
            <p:nvPr/>
          </p:nvSpPr>
          <p:spPr bwMode="auto">
            <a:xfrm>
              <a:off x="14636362" y="2551139"/>
              <a:ext cx="601688" cy="439944"/>
            </a:xfrm>
            <a:custGeom>
              <a:avLst/>
              <a:gdLst>
                <a:gd name="T0" fmla="*/ 22798468 w 2327"/>
                <a:gd name="T1" fmla="*/ 45541450 h 1700"/>
                <a:gd name="T2" fmla="*/ 40381875 w 2327"/>
                <a:gd name="T3" fmla="*/ 45541450 h 1700"/>
                <a:gd name="T4" fmla="*/ 40381875 w 2327"/>
                <a:gd name="T5" fmla="*/ 56859657 h 1700"/>
                <a:gd name="T6" fmla="*/ 22798468 w 2327"/>
                <a:gd name="T7" fmla="*/ 56859657 h 1700"/>
                <a:gd name="T8" fmla="*/ 22798468 w 2327"/>
                <a:gd name="T9" fmla="*/ 45541450 h 1700"/>
                <a:gd name="T10" fmla="*/ 22798468 w 2327"/>
                <a:gd name="T11" fmla="*/ 25851368 h 1700"/>
                <a:gd name="T12" fmla="*/ 40381875 w 2327"/>
                <a:gd name="T13" fmla="*/ 25851368 h 1700"/>
                <a:gd name="T14" fmla="*/ 40381875 w 2327"/>
                <a:gd name="T15" fmla="*/ 37102807 h 1700"/>
                <a:gd name="T16" fmla="*/ 22798468 w 2327"/>
                <a:gd name="T17" fmla="*/ 37102807 h 1700"/>
                <a:gd name="T18" fmla="*/ 22798468 w 2327"/>
                <a:gd name="T19" fmla="*/ 25851368 h 1700"/>
                <a:gd name="T20" fmla="*/ 61976967 w 2327"/>
                <a:gd name="T21" fmla="*/ 13863412 h 1700"/>
                <a:gd name="T22" fmla="*/ 61976967 w 2327"/>
                <a:gd name="T23" fmla="*/ 90948847 h 1700"/>
                <a:gd name="T24" fmla="*/ 140266996 w 2327"/>
                <a:gd name="T25" fmla="*/ 90948847 h 1700"/>
                <a:gd name="T26" fmla="*/ 140266996 w 2327"/>
                <a:gd name="T27" fmla="*/ 13863412 h 1700"/>
                <a:gd name="T28" fmla="*/ 61976967 w 2327"/>
                <a:gd name="T29" fmla="*/ 13863412 h 1700"/>
                <a:gd name="T30" fmla="*/ 12903583 w 2327"/>
                <a:gd name="T31" fmla="*/ 13461510 h 1700"/>
                <a:gd name="T32" fmla="*/ 12903583 w 2327"/>
                <a:gd name="T33" fmla="*/ 91350490 h 1700"/>
                <a:gd name="T34" fmla="*/ 51146066 w 2327"/>
                <a:gd name="T35" fmla="*/ 91350490 h 1700"/>
                <a:gd name="T36" fmla="*/ 51146066 w 2327"/>
                <a:gd name="T37" fmla="*/ 13461510 h 1700"/>
                <a:gd name="T38" fmla="*/ 12903583 w 2327"/>
                <a:gd name="T39" fmla="*/ 13461510 h 1700"/>
                <a:gd name="T40" fmla="*/ 0 w 2327"/>
                <a:gd name="T41" fmla="*/ 0 h 1700"/>
                <a:gd name="T42" fmla="*/ 155577331 w 2327"/>
                <a:gd name="T43" fmla="*/ 0 h 1700"/>
                <a:gd name="T44" fmla="*/ 155577331 w 2327"/>
                <a:gd name="T45" fmla="*/ 113853367 h 1700"/>
                <a:gd name="T46" fmla="*/ 0 w 2327"/>
                <a:gd name="T47" fmla="*/ 113853367 h 1700"/>
                <a:gd name="T48" fmla="*/ 0 w 2327"/>
                <a:gd name="T49" fmla="*/ 0 h 17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327" h="1700">
                  <a:moveTo>
                    <a:pt x="341" y="680"/>
                  </a:moveTo>
                  <a:lnTo>
                    <a:pt x="604" y="680"/>
                  </a:lnTo>
                  <a:lnTo>
                    <a:pt x="604" y="849"/>
                  </a:lnTo>
                  <a:lnTo>
                    <a:pt x="341" y="849"/>
                  </a:lnTo>
                  <a:lnTo>
                    <a:pt x="341" y="680"/>
                  </a:lnTo>
                  <a:close/>
                  <a:moveTo>
                    <a:pt x="341" y="386"/>
                  </a:moveTo>
                  <a:lnTo>
                    <a:pt x="604" y="386"/>
                  </a:lnTo>
                  <a:lnTo>
                    <a:pt x="604" y="554"/>
                  </a:lnTo>
                  <a:lnTo>
                    <a:pt x="341" y="554"/>
                  </a:lnTo>
                  <a:lnTo>
                    <a:pt x="341" y="386"/>
                  </a:lnTo>
                  <a:close/>
                  <a:moveTo>
                    <a:pt x="927" y="207"/>
                  </a:moveTo>
                  <a:lnTo>
                    <a:pt x="927" y="1358"/>
                  </a:lnTo>
                  <a:lnTo>
                    <a:pt x="2098" y="1358"/>
                  </a:lnTo>
                  <a:lnTo>
                    <a:pt x="2098" y="207"/>
                  </a:lnTo>
                  <a:lnTo>
                    <a:pt x="927" y="207"/>
                  </a:lnTo>
                  <a:close/>
                  <a:moveTo>
                    <a:pt x="193" y="201"/>
                  </a:moveTo>
                  <a:lnTo>
                    <a:pt x="193" y="1364"/>
                  </a:lnTo>
                  <a:lnTo>
                    <a:pt x="765" y="1364"/>
                  </a:lnTo>
                  <a:lnTo>
                    <a:pt x="765" y="201"/>
                  </a:lnTo>
                  <a:lnTo>
                    <a:pt x="193" y="201"/>
                  </a:lnTo>
                  <a:close/>
                  <a:moveTo>
                    <a:pt x="0" y="0"/>
                  </a:moveTo>
                  <a:lnTo>
                    <a:pt x="2327" y="0"/>
                  </a:lnTo>
                  <a:lnTo>
                    <a:pt x="2327" y="1700"/>
                  </a:lnTo>
                  <a:lnTo>
                    <a:pt x="0" y="17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  <a:latin typeface="Avenir LT Std 45 Book"/>
              </a:endParaRPr>
            </a:p>
          </p:txBody>
        </p:sp>
      </p:grpSp>
      <p:sp>
        <p:nvSpPr>
          <p:cNvPr id="78" name="Freeform 215"/>
          <p:cNvSpPr>
            <a:spLocks noEditPoints="1"/>
          </p:cNvSpPr>
          <p:nvPr/>
        </p:nvSpPr>
        <p:spPr bwMode="auto">
          <a:xfrm>
            <a:off x="5638899" y="2108710"/>
            <a:ext cx="294326" cy="661642"/>
          </a:xfrm>
          <a:custGeom>
            <a:avLst/>
            <a:gdLst>
              <a:gd name="T0" fmla="*/ 34036709 w 1286"/>
              <a:gd name="T1" fmla="*/ 103602405 h 2210"/>
              <a:gd name="T2" fmla="*/ 31460749 w 1286"/>
              <a:gd name="T3" fmla="*/ 104855236 h 2210"/>
              <a:gd name="T4" fmla="*/ 29761547 w 1286"/>
              <a:gd name="T5" fmla="*/ 106925160 h 2210"/>
              <a:gd name="T6" fmla="*/ 29103920 w 1286"/>
              <a:gd name="T7" fmla="*/ 109757565 h 2210"/>
              <a:gd name="T8" fmla="*/ 29761547 w 1286"/>
              <a:gd name="T9" fmla="*/ 112589970 h 2210"/>
              <a:gd name="T10" fmla="*/ 31460749 w 1286"/>
              <a:gd name="T11" fmla="*/ 114768887 h 2210"/>
              <a:gd name="T12" fmla="*/ 34036709 w 1286"/>
              <a:gd name="T13" fmla="*/ 115967338 h 2210"/>
              <a:gd name="T14" fmla="*/ 36941599 w 1286"/>
              <a:gd name="T15" fmla="*/ 115967338 h 2210"/>
              <a:gd name="T16" fmla="*/ 39462776 w 1286"/>
              <a:gd name="T17" fmla="*/ 114768887 h 2210"/>
              <a:gd name="T18" fmla="*/ 41271543 w 1286"/>
              <a:gd name="T19" fmla="*/ 112589970 h 2210"/>
              <a:gd name="T20" fmla="*/ 41929170 w 1286"/>
              <a:gd name="T21" fmla="*/ 109757565 h 2210"/>
              <a:gd name="T22" fmla="*/ 41271543 w 1286"/>
              <a:gd name="T23" fmla="*/ 106925160 h 2210"/>
              <a:gd name="T24" fmla="*/ 39462776 w 1286"/>
              <a:gd name="T25" fmla="*/ 104855236 h 2210"/>
              <a:gd name="T26" fmla="*/ 36941599 w 1286"/>
              <a:gd name="T27" fmla="*/ 103602405 h 2210"/>
              <a:gd name="T28" fmla="*/ 6522425 w 1286"/>
              <a:gd name="T29" fmla="*/ 12964041 h 2210"/>
              <a:gd name="T30" fmla="*/ 64346318 w 1286"/>
              <a:gd name="T31" fmla="*/ 98700076 h 2210"/>
              <a:gd name="T32" fmla="*/ 6522425 w 1286"/>
              <a:gd name="T33" fmla="*/ 12964041 h 2210"/>
              <a:gd name="T34" fmla="*/ 62811698 w 1286"/>
              <a:gd name="T35" fmla="*/ 0 h 2210"/>
              <a:gd name="T36" fmla="*/ 65771371 w 1286"/>
              <a:gd name="T37" fmla="*/ 599109 h 2210"/>
              <a:gd name="T38" fmla="*/ 68237766 w 1286"/>
              <a:gd name="T39" fmla="*/ 2287676 h 2210"/>
              <a:gd name="T40" fmla="*/ 69882184 w 1286"/>
              <a:gd name="T41" fmla="*/ 4847950 h 2210"/>
              <a:gd name="T42" fmla="*/ 70485029 w 1286"/>
              <a:gd name="T43" fmla="*/ 7952720 h 2210"/>
              <a:gd name="T44" fmla="*/ 70375463 w 1286"/>
              <a:gd name="T45" fmla="*/ 114060786 h 2210"/>
              <a:gd name="T46" fmla="*/ 69169541 w 1286"/>
              <a:gd name="T47" fmla="*/ 116893191 h 2210"/>
              <a:gd name="T48" fmla="*/ 67141642 w 1286"/>
              <a:gd name="T49" fmla="*/ 119017495 h 2210"/>
              <a:gd name="T50" fmla="*/ 64401100 w 1286"/>
              <a:gd name="T51" fmla="*/ 120270325 h 2210"/>
              <a:gd name="T52" fmla="*/ 7673331 w 1286"/>
              <a:gd name="T53" fmla="*/ 120379318 h 2210"/>
              <a:gd name="T54" fmla="*/ 4713657 w 1286"/>
              <a:gd name="T55" fmla="*/ 119780209 h 2210"/>
              <a:gd name="T56" fmla="*/ 2247263 w 1286"/>
              <a:gd name="T57" fmla="*/ 118091642 h 2210"/>
              <a:gd name="T58" fmla="*/ 602844 w 1286"/>
              <a:gd name="T59" fmla="*/ 115531368 h 2210"/>
              <a:gd name="T60" fmla="*/ 0 w 1286"/>
              <a:gd name="T61" fmla="*/ 112481211 h 2210"/>
              <a:gd name="T62" fmla="*/ 109565 w 1286"/>
              <a:gd name="T63" fmla="*/ 6318532 h 2210"/>
              <a:gd name="T64" fmla="*/ 1315488 w 1286"/>
              <a:gd name="T65" fmla="*/ 3486127 h 2210"/>
              <a:gd name="T66" fmla="*/ 3343386 w 1286"/>
              <a:gd name="T67" fmla="*/ 1361823 h 2210"/>
              <a:gd name="T68" fmla="*/ 6083929 w 1286"/>
              <a:gd name="T69" fmla="*/ 108993 h 221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86" h="2210">
                <a:moveTo>
                  <a:pt x="648" y="1898"/>
                </a:moveTo>
                <a:lnTo>
                  <a:pt x="621" y="1902"/>
                </a:lnTo>
                <a:lnTo>
                  <a:pt x="596" y="1910"/>
                </a:lnTo>
                <a:lnTo>
                  <a:pt x="574" y="1925"/>
                </a:lnTo>
                <a:lnTo>
                  <a:pt x="556" y="1943"/>
                </a:lnTo>
                <a:lnTo>
                  <a:pt x="543" y="1963"/>
                </a:lnTo>
                <a:lnTo>
                  <a:pt x="534" y="1989"/>
                </a:lnTo>
                <a:lnTo>
                  <a:pt x="531" y="2015"/>
                </a:lnTo>
                <a:lnTo>
                  <a:pt x="534" y="2042"/>
                </a:lnTo>
                <a:lnTo>
                  <a:pt x="543" y="2067"/>
                </a:lnTo>
                <a:lnTo>
                  <a:pt x="556" y="2089"/>
                </a:lnTo>
                <a:lnTo>
                  <a:pt x="574" y="2107"/>
                </a:lnTo>
                <a:lnTo>
                  <a:pt x="596" y="2121"/>
                </a:lnTo>
                <a:lnTo>
                  <a:pt x="621" y="2129"/>
                </a:lnTo>
                <a:lnTo>
                  <a:pt x="648" y="2133"/>
                </a:lnTo>
                <a:lnTo>
                  <a:pt x="674" y="2129"/>
                </a:lnTo>
                <a:lnTo>
                  <a:pt x="699" y="2121"/>
                </a:lnTo>
                <a:lnTo>
                  <a:pt x="720" y="2107"/>
                </a:lnTo>
                <a:lnTo>
                  <a:pt x="739" y="2089"/>
                </a:lnTo>
                <a:lnTo>
                  <a:pt x="753" y="2067"/>
                </a:lnTo>
                <a:lnTo>
                  <a:pt x="761" y="2042"/>
                </a:lnTo>
                <a:lnTo>
                  <a:pt x="765" y="2015"/>
                </a:lnTo>
                <a:lnTo>
                  <a:pt x="761" y="1989"/>
                </a:lnTo>
                <a:lnTo>
                  <a:pt x="753" y="1963"/>
                </a:lnTo>
                <a:lnTo>
                  <a:pt x="739" y="1943"/>
                </a:lnTo>
                <a:lnTo>
                  <a:pt x="720" y="1925"/>
                </a:lnTo>
                <a:lnTo>
                  <a:pt x="699" y="1910"/>
                </a:lnTo>
                <a:lnTo>
                  <a:pt x="674" y="1902"/>
                </a:lnTo>
                <a:lnTo>
                  <a:pt x="648" y="1898"/>
                </a:lnTo>
                <a:close/>
                <a:moveTo>
                  <a:pt x="119" y="238"/>
                </a:moveTo>
                <a:lnTo>
                  <a:pt x="119" y="1812"/>
                </a:lnTo>
                <a:lnTo>
                  <a:pt x="1174" y="1812"/>
                </a:lnTo>
                <a:lnTo>
                  <a:pt x="1174" y="238"/>
                </a:lnTo>
                <a:lnTo>
                  <a:pt x="119" y="238"/>
                </a:lnTo>
                <a:close/>
                <a:moveTo>
                  <a:pt x="140" y="0"/>
                </a:moveTo>
                <a:lnTo>
                  <a:pt x="1146" y="0"/>
                </a:lnTo>
                <a:lnTo>
                  <a:pt x="1175" y="2"/>
                </a:lnTo>
                <a:lnTo>
                  <a:pt x="1200" y="11"/>
                </a:lnTo>
                <a:lnTo>
                  <a:pt x="1225" y="25"/>
                </a:lnTo>
                <a:lnTo>
                  <a:pt x="1245" y="42"/>
                </a:lnTo>
                <a:lnTo>
                  <a:pt x="1262" y="64"/>
                </a:lnTo>
                <a:lnTo>
                  <a:pt x="1275" y="89"/>
                </a:lnTo>
                <a:lnTo>
                  <a:pt x="1284" y="116"/>
                </a:lnTo>
                <a:lnTo>
                  <a:pt x="1286" y="146"/>
                </a:lnTo>
                <a:lnTo>
                  <a:pt x="1286" y="2065"/>
                </a:lnTo>
                <a:lnTo>
                  <a:pt x="1284" y="2094"/>
                </a:lnTo>
                <a:lnTo>
                  <a:pt x="1275" y="2121"/>
                </a:lnTo>
                <a:lnTo>
                  <a:pt x="1262" y="2146"/>
                </a:lnTo>
                <a:lnTo>
                  <a:pt x="1245" y="2168"/>
                </a:lnTo>
                <a:lnTo>
                  <a:pt x="1225" y="2185"/>
                </a:lnTo>
                <a:lnTo>
                  <a:pt x="1200" y="2199"/>
                </a:lnTo>
                <a:lnTo>
                  <a:pt x="1175" y="2208"/>
                </a:lnTo>
                <a:lnTo>
                  <a:pt x="1146" y="2210"/>
                </a:lnTo>
                <a:lnTo>
                  <a:pt x="140" y="2210"/>
                </a:lnTo>
                <a:lnTo>
                  <a:pt x="111" y="2208"/>
                </a:lnTo>
                <a:lnTo>
                  <a:pt x="86" y="2199"/>
                </a:lnTo>
                <a:lnTo>
                  <a:pt x="61" y="2185"/>
                </a:lnTo>
                <a:lnTo>
                  <a:pt x="41" y="2168"/>
                </a:lnTo>
                <a:lnTo>
                  <a:pt x="24" y="2146"/>
                </a:lnTo>
                <a:lnTo>
                  <a:pt x="11" y="2121"/>
                </a:lnTo>
                <a:lnTo>
                  <a:pt x="2" y="2094"/>
                </a:lnTo>
                <a:lnTo>
                  <a:pt x="0" y="2065"/>
                </a:lnTo>
                <a:lnTo>
                  <a:pt x="0" y="146"/>
                </a:lnTo>
                <a:lnTo>
                  <a:pt x="2" y="116"/>
                </a:lnTo>
                <a:lnTo>
                  <a:pt x="11" y="89"/>
                </a:lnTo>
                <a:lnTo>
                  <a:pt x="24" y="64"/>
                </a:lnTo>
                <a:lnTo>
                  <a:pt x="41" y="42"/>
                </a:lnTo>
                <a:lnTo>
                  <a:pt x="61" y="25"/>
                </a:lnTo>
                <a:lnTo>
                  <a:pt x="86" y="11"/>
                </a:lnTo>
                <a:lnTo>
                  <a:pt x="111" y="2"/>
                </a:lnTo>
                <a:lnTo>
                  <a:pt x="1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  <a:latin typeface="Avenir LT Std 45 Book"/>
            </a:endParaRPr>
          </a:p>
        </p:txBody>
      </p:sp>
      <p:sp>
        <p:nvSpPr>
          <p:cNvPr id="80" name="Rectangle 61"/>
          <p:cNvSpPr>
            <a:spLocks noChangeAspect="1"/>
          </p:cNvSpPr>
          <p:nvPr/>
        </p:nvSpPr>
        <p:spPr bwMode="auto">
          <a:xfrm rot="10800000" flipH="1">
            <a:off x="3629163" y="4929926"/>
            <a:ext cx="2743152" cy="198470"/>
          </a:xfrm>
          <a:custGeom>
            <a:avLst/>
            <a:gdLst/>
            <a:ahLst/>
            <a:cxnLst/>
            <a:rect l="l" t="t" r="r" b="b"/>
            <a:pathLst>
              <a:path w="3430709" h="173736">
                <a:moveTo>
                  <a:pt x="0" y="0"/>
                </a:moveTo>
                <a:lnTo>
                  <a:pt x="0" y="91588"/>
                </a:lnTo>
                <a:cubicBezTo>
                  <a:pt x="0" y="136957"/>
                  <a:pt x="35700" y="173736"/>
                  <a:pt x="79738" y="173736"/>
                </a:cubicBezTo>
                <a:lnTo>
                  <a:pt x="816809" y="173736"/>
                </a:lnTo>
                <a:lnTo>
                  <a:pt x="869579" y="173736"/>
                </a:lnTo>
                <a:lnTo>
                  <a:pt x="2561130" y="173736"/>
                </a:lnTo>
                <a:lnTo>
                  <a:pt x="2645609" y="173736"/>
                </a:lnTo>
                <a:lnTo>
                  <a:pt x="3350971" y="173736"/>
                </a:lnTo>
                <a:cubicBezTo>
                  <a:pt x="3395009" y="173736"/>
                  <a:pt x="3430709" y="136957"/>
                  <a:pt x="3430709" y="91588"/>
                </a:cubicBezTo>
                <a:lnTo>
                  <a:pt x="3430709" y="0"/>
                </a:lnTo>
                <a:cubicBezTo>
                  <a:pt x="3430709" y="45369"/>
                  <a:pt x="3395009" y="82148"/>
                  <a:pt x="3350971" y="82148"/>
                </a:cubicBezTo>
                <a:lnTo>
                  <a:pt x="2561130" y="82148"/>
                </a:lnTo>
                <a:lnTo>
                  <a:pt x="2561130" y="82296"/>
                </a:lnTo>
                <a:lnTo>
                  <a:pt x="869579" y="82296"/>
                </a:lnTo>
                <a:lnTo>
                  <a:pt x="869579" y="82148"/>
                </a:lnTo>
                <a:lnTo>
                  <a:pt x="79738" y="82148"/>
                </a:lnTo>
                <a:cubicBezTo>
                  <a:pt x="35700" y="82148"/>
                  <a:pt x="0" y="45369"/>
                  <a:pt x="0" y="0"/>
                </a:cubicBezTo>
                <a:close/>
              </a:path>
            </a:pathLst>
          </a:custGeom>
          <a:solidFill>
            <a:srgbClr val="FABE3C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kern="0" dirty="0">
              <a:solidFill>
                <a:schemeClr val="bg1">
                  <a:lumMod val="65000"/>
                </a:schemeClr>
              </a:solidFill>
              <a:latin typeface="Avenir LT Std 45 Book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3636648" y="5354527"/>
            <a:ext cx="690196" cy="1237795"/>
            <a:chOff x="4552430" y="4992100"/>
            <a:chExt cx="805574" cy="1083536"/>
          </a:xfrm>
        </p:grpSpPr>
        <p:sp>
          <p:nvSpPr>
            <p:cNvPr id="82" name="TextBox 81"/>
            <p:cNvSpPr txBox="1"/>
            <p:nvPr/>
          </p:nvSpPr>
          <p:spPr>
            <a:xfrm>
              <a:off x="4552430" y="5654327"/>
              <a:ext cx="805574" cy="421309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t">
              <a:noAutofit/>
            </a:bodyPr>
            <a:lstStyle/>
            <a:p>
              <a:pPr algn="ctr" defTabSz="914354" eaLnBrk="0" hangingPunct="0">
                <a:defRPr/>
              </a:pPr>
              <a:r>
                <a:rPr lang="en-US" sz="1600" b="1" kern="0" dirty="0">
                  <a:solidFill>
                    <a:schemeClr val="bg1">
                      <a:lumMod val="65000"/>
                    </a:schemeClr>
                  </a:solidFill>
                  <a:latin typeface="Avenir LT Std 45 Book"/>
                </a:rPr>
                <a:t>Server</a:t>
              </a:r>
            </a:p>
          </p:txBody>
        </p:sp>
        <p:grpSp>
          <p:nvGrpSpPr>
            <p:cNvPr id="83" name="Group 82"/>
            <p:cNvGrpSpPr>
              <a:grpSpLocks noChangeAspect="1"/>
            </p:cNvGrpSpPr>
            <p:nvPr/>
          </p:nvGrpSpPr>
          <p:grpSpPr>
            <a:xfrm>
              <a:off x="4681106" y="4992100"/>
              <a:ext cx="548223" cy="625565"/>
              <a:chOff x="6998961" y="2406155"/>
              <a:chExt cx="765175" cy="873125"/>
            </a:xfrm>
          </p:grpSpPr>
          <p:sp>
            <p:nvSpPr>
              <p:cNvPr id="84" name="Freeform 154"/>
              <p:cNvSpPr>
                <a:spLocks/>
              </p:cNvSpPr>
              <p:nvPr/>
            </p:nvSpPr>
            <p:spPr bwMode="auto">
              <a:xfrm>
                <a:off x="6998961" y="2406155"/>
                <a:ext cx="765175" cy="873125"/>
              </a:xfrm>
              <a:custGeom>
                <a:avLst/>
                <a:gdLst>
                  <a:gd name="T0" fmla="*/ 1701 w 2410"/>
                  <a:gd name="T1" fmla="*/ 4 h 2750"/>
                  <a:gd name="T2" fmla="*/ 1875 w 2410"/>
                  <a:gd name="T3" fmla="*/ 18 h 2750"/>
                  <a:gd name="T4" fmla="*/ 2040 w 2410"/>
                  <a:gd name="T5" fmla="*/ 47 h 2750"/>
                  <a:gd name="T6" fmla="*/ 2187 w 2410"/>
                  <a:gd name="T7" fmla="*/ 92 h 2750"/>
                  <a:gd name="T8" fmla="*/ 2304 w 2410"/>
                  <a:gd name="T9" fmla="*/ 155 h 2750"/>
                  <a:gd name="T10" fmla="*/ 2381 w 2410"/>
                  <a:gd name="T11" fmla="*/ 236 h 2750"/>
                  <a:gd name="T12" fmla="*/ 2410 w 2410"/>
                  <a:gd name="T13" fmla="*/ 338 h 2750"/>
                  <a:gd name="T14" fmla="*/ 2410 w 2410"/>
                  <a:gd name="T15" fmla="*/ 388 h 2750"/>
                  <a:gd name="T16" fmla="*/ 2410 w 2410"/>
                  <a:gd name="T17" fmla="*/ 498 h 2750"/>
                  <a:gd name="T18" fmla="*/ 2410 w 2410"/>
                  <a:gd name="T19" fmla="*/ 652 h 2750"/>
                  <a:gd name="T20" fmla="*/ 2410 w 2410"/>
                  <a:gd name="T21" fmla="*/ 1067 h 2750"/>
                  <a:gd name="T22" fmla="*/ 2410 w 2410"/>
                  <a:gd name="T23" fmla="*/ 1225 h 2750"/>
                  <a:gd name="T24" fmla="*/ 2410 w 2410"/>
                  <a:gd name="T25" fmla="*/ 1344 h 2750"/>
                  <a:gd name="T26" fmla="*/ 2410 w 2410"/>
                  <a:gd name="T27" fmla="*/ 1405 h 2750"/>
                  <a:gd name="T28" fmla="*/ 2400 w 2410"/>
                  <a:gd name="T29" fmla="*/ 1460 h 2750"/>
                  <a:gd name="T30" fmla="*/ 2316 w 2410"/>
                  <a:gd name="T31" fmla="*/ 1554 h 2750"/>
                  <a:gd name="T32" fmla="*/ 2163 w 2410"/>
                  <a:gd name="T33" fmla="*/ 1639 h 2750"/>
                  <a:gd name="T34" fmla="*/ 1956 w 2410"/>
                  <a:gd name="T35" fmla="*/ 1695 h 2750"/>
                  <a:gd name="T36" fmla="*/ 1875 w 2410"/>
                  <a:gd name="T37" fmla="*/ 1766 h 2750"/>
                  <a:gd name="T38" fmla="*/ 1829 w 2410"/>
                  <a:gd name="T39" fmla="*/ 1845 h 2750"/>
                  <a:gd name="T40" fmla="*/ 1802 w 2410"/>
                  <a:gd name="T41" fmla="*/ 2006 h 2750"/>
                  <a:gd name="T42" fmla="*/ 1865 w 2410"/>
                  <a:gd name="T43" fmla="*/ 2075 h 2750"/>
                  <a:gd name="T44" fmla="*/ 1875 w 2410"/>
                  <a:gd name="T45" fmla="*/ 2166 h 2750"/>
                  <a:gd name="T46" fmla="*/ 1829 w 2410"/>
                  <a:gd name="T47" fmla="*/ 2244 h 2750"/>
                  <a:gd name="T48" fmla="*/ 1008 w 2410"/>
                  <a:gd name="T49" fmla="*/ 2738 h 2750"/>
                  <a:gd name="T50" fmla="*/ 939 w 2410"/>
                  <a:gd name="T51" fmla="*/ 2750 h 2750"/>
                  <a:gd name="T52" fmla="*/ 870 w 2410"/>
                  <a:gd name="T53" fmla="*/ 2738 h 2750"/>
                  <a:gd name="T54" fmla="*/ 49 w 2410"/>
                  <a:gd name="T55" fmla="*/ 2244 h 2750"/>
                  <a:gd name="T56" fmla="*/ 3 w 2410"/>
                  <a:gd name="T57" fmla="*/ 2166 h 2750"/>
                  <a:gd name="T58" fmla="*/ 13 w 2410"/>
                  <a:gd name="T59" fmla="*/ 2075 h 2750"/>
                  <a:gd name="T60" fmla="*/ 76 w 2410"/>
                  <a:gd name="T61" fmla="*/ 2006 h 2750"/>
                  <a:gd name="T62" fmla="*/ 49 w 2410"/>
                  <a:gd name="T63" fmla="*/ 1844 h 2750"/>
                  <a:gd name="T64" fmla="*/ 3 w 2410"/>
                  <a:gd name="T65" fmla="*/ 1766 h 2750"/>
                  <a:gd name="T66" fmla="*/ 13 w 2410"/>
                  <a:gd name="T67" fmla="*/ 1676 h 2750"/>
                  <a:gd name="T68" fmla="*/ 76 w 2410"/>
                  <a:gd name="T69" fmla="*/ 1606 h 2750"/>
                  <a:gd name="T70" fmla="*/ 49 w 2410"/>
                  <a:gd name="T71" fmla="*/ 1445 h 2750"/>
                  <a:gd name="T72" fmla="*/ 3 w 2410"/>
                  <a:gd name="T73" fmla="*/ 1367 h 2750"/>
                  <a:gd name="T74" fmla="*/ 13 w 2410"/>
                  <a:gd name="T75" fmla="*/ 1276 h 2750"/>
                  <a:gd name="T76" fmla="*/ 77 w 2410"/>
                  <a:gd name="T77" fmla="*/ 1207 h 2750"/>
                  <a:gd name="T78" fmla="*/ 761 w 2410"/>
                  <a:gd name="T79" fmla="*/ 728 h 2750"/>
                  <a:gd name="T80" fmla="*/ 761 w 2410"/>
                  <a:gd name="T81" fmla="*/ 650 h 2750"/>
                  <a:gd name="T82" fmla="*/ 761 w 2410"/>
                  <a:gd name="T83" fmla="*/ 429 h 2750"/>
                  <a:gd name="T84" fmla="*/ 765 w 2410"/>
                  <a:gd name="T85" fmla="*/ 301 h 2750"/>
                  <a:gd name="T86" fmla="*/ 811 w 2410"/>
                  <a:gd name="T87" fmla="*/ 207 h 2750"/>
                  <a:gd name="T88" fmla="*/ 903 w 2410"/>
                  <a:gd name="T89" fmla="*/ 132 h 2750"/>
                  <a:gd name="T90" fmla="*/ 1031 w 2410"/>
                  <a:gd name="T91" fmla="*/ 76 h 2750"/>
                  <a:gd name="T92" fmla="*/ 1184 w 2410"/>
                  <a:gd name="T93" fmla="*/ 37 h 2750"/>
                  <a:gd name="T94" fmla="*/ 1354 w 2410"/>
                  <a:gd name="T95" fmla="*/ 12 h 2750"/>
                  <a:gd name="T96" fmla="*/ 1528 w 2410"/>
                  <a:gd name="T97" fmla="*/ 1 h 2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410" h="2750">
                    <a:moveTo>
                      <a:pt x="1586" y="0"/>
                    </a:moveTo>
                    <a:lnTo>
                      <a:pt x="1643" y="1"/>
                    </a:lnTo>
                    <a:lnTo>
                      <a:pt x="1701" y="4"/>
                    </a:lnTo>
                    <a:lnTo>
                      <a:pt x="1760" y="6"/>
                    </a:lnTo>
                    <a:lnTo>
                      <a:pt x="1818" y="12"/>
                    </a:lnTo>
                    <a:lnTo>
                      <a:pt x="1875" y="18"/>
                    </a:lnTo>
                    <a:lnTo>
                      <a:pt x="1932" y="27"/>
                    </a:lnTo>
                    <a:lnTo>
                      <a:pt x="1987" y="37"/>
                    </a:lnTo>
                    <a:lnTo>
                      <a:pt x="2040" y="47"/>
                    </a:lnTo>
                    <a:lnTo>
                      <a:pt x="2091" y="61"/>
                    </a:lnTo>
                    <a:lnTo>
                      <a:pt x="2141" y="76"/>
                    </a:lnTo>
                    <a:lnTo>
                      <a:pt x="2187" y="92"/>
                    </a:lnTo>
                    <a:lnTo>
                      <a:pt x="2229" y="112"/>
                    </a:lnTo>
                    <a:lnTo>
                      <a:pt x="2269" y="132"/>
                    </a:lnTo>
                    <a:lnTo>
                      <a:pt x="2304" y="155"/>
                    </a:lnTo>
                    <a:lnTo>
                      <a:pt x="2336" y="180"/>
                    </a:lnTo>
                    <a:lnTo>
                      <a:pt x="2361" y="207"/>
                    </a:lnTo>
                    <a:lnTo>
                      <a:pt x="2381" y="236"/>
                    </a:lnTo>
                    <a:lnTo>
                      <a:pt x="2397" y="267"/>
                    </a:lnTo>
                    <a:lnTo>
                      <a:pt x="2407" y="301"/>
                    </a:lnTo>
                    <a:lnTo>
                      <a:pt x="2410" y="338"/>
                    </a:lnTo>
                    <a:lnTo>
                      <a:pt x="2410" y="346"/>
                    </a:lnTo>
                    <a:lnTo>
                      <a:pt x="2410" y="363"/>
                    </a:lnTo>
                    <a:lnTo>
                      <a:pt x="2410" y="388"/>
                    </a:lnTo>
                    <a:lnTo>
                      <a:pt x="2410" y="419"/>
                    </a:lnTo>
                    <a:lnTo>
                      <a:pt x="2410" y="456"/>
                    </a:lnTo>
                    <a:lnTo>
                      <a:pt x="2410" y="498"/>
                    </a:lnTo>
                    <a:lnTo>
                      <a:pt x="2410" y="546"/>
                    </a:lnTo>
                    <a:lnTo>
                      <a:pt x="2410" y="598"/>
                    </a:lnTo>
                    <a:lnTo>
                      <a:pt x="2410" y="652"/>
                    </a:lnTo>
                    <a:lnTo>
                      <a:pt x="2410" y="709"/>
                    </a:lnTo>
                    <a:lnTo>
                      <a:pt x="2410" y="1009"/>
                    </a:lnTo>
                    <a:lnTo>
                      <a:pt x="2410" y="1067"/>
                    </a:lnTo>
                    <a:lnTo>
                      <a:pt x="2410" y="1122"/>
                    </a:lnTo>
                    <a:lnTo>
                      <a:pt x="2410" y="1176"/>
                    </a:lnTo>
                    <a:lnTo>
                      <a:pt x="2410" y="1225"/>
                    </a:lnTo>
                    <a:lnTo>
                      <a:pt x="2410" y="1270"/>
                    </a:lnTo>
                    <a:lnTo>
                      <a:pt x="2410" y="1310"/>
                    </a:lnTo>
                    <a:lnTo>
                      <a:pt x="2410" y="1344"/>
                    </a:lnTo>
                    <a:lnTo>
                      <a:pt x="2410" y="1371"/>
                    </a:lnTo>
                    <a:lnTo>
                      <a:pt x="2410" y="1392"/>
                    </a:lnTo>
                    <a:lnTo>
                      <a:pt x="2410" y="1405"/>
                    </a:lnTo>
                    <a:lnTo>
                      <a:pt x="2410" y="1410"/>
                    </a:lnTo>
                    <a:lnTo>
                      <a:pt x="2408" y="1435"/>
                    </a:lnTo>
                    <a:lnTo>
                      <a:pt x="2400" y="1460"/>
                    </a:lnTo>
                    <a:lnTo>
                      <a:pt x="2386" y="1481"/>
                    </a:lnTo>
                    <a:lnTo>
                      <a:pt x="2354" y="1519"/>
                    </a:lnTo>
                    <a:lnTo>
                      <a:pt x="2316" y="1554"/>
                    </a:lnTo>
                    <a:lnTo>
                      <a:pt x="2271" y="1585"/>
                    </a:lnTo>
                    <a:lnTo>
                      <a:pt x="2219" y="1613"/>
                    </a:lnTo>
                    <a:lnTo>
                      <a:pt x="2163" y="1639"/>
                    </a:lnTo>
                    <a:lnTo>
                      <a:pt x="2100" y="1660"/>
                    </a:lnTo>
                    <a:lnTo>
                      <a:pt x="2031" y="1680"/>
                    </a:lnTo>
                    <a:lnTo>
                      <a:pt x="1956" y="1695"/>
                    </a:lnTo>
                    <a:lnTo>
                      <a:pt x="1876" y="1708"/>
                    </a:lnTo>
                    <a:lnTo>
                      <a:pt x="1878" y="1735"/>
                    </a:lnTo>
                    <a:lnTo>
                      <a:pt x="1875" y="1766"/>
                    </a:lnTo>
                    <a:lnTo>
                      <a:pt x="1865" y="1795"/>
                    </a:lnTo>
                    <a:lnTo>
                      <a:pt x="1849" y="1821"/>
                    </a:lnTo>
                    <a:lnTo>
                      <a:pt x="1829" y="1845"/>
                    </a:lnTo>
                    <a:lnTo>
                      <a:pt x="1802" y="1865"/>
                    </a:lnTo>
                    <a:lnTo>
                      <a:pt x="1685" y="1935"/>
                    </a:lnTo>
                    <a:lnTo>
                      <a:pt x="1802" y="2006"/>
                    </a:lnTo>
                    <a:lnTo>
                      <a:pt x="1829" y="2025"/>
                    </a:lnTo>
                    <a:lnTo>
                      <a:pt x="1849" y="2048"/>
                    </a:lnTo>
                    <a:lnTo>
                      <a:pt x="1865" y="2075"/>
                    </a:lnTo>
                    <a:lnTo>
                      <a:pt x="1875" y="2104"/>
                    </a:lnTo>
                    <a:lnTo>
                      <a:pt x="1878" y="2134"/>
                    </a:lnTo>
                    <a:lnTo>
                      <a:pt x="1875" y="2166"/>
                    </a:lnTo>
                    <a:lnTo>
                      <a:pt x="1865" y="2195"/>
                    </a:lnTo>
                    <a:lnTo>
                      <a:pt x="1849" y="2221"/>
                    </a:lnTo>
                    <a:lnTo>
                      <a:pt x="1829" y="2244"/>
                    </a:lnTo>
                    <a:lnTo>
                      <a:pt x="1802" y="2264"/>
                    </a:lnTo>
                    <a:lnTo>
                      <a:pt x="1033" y="2724"/>
                    </a:lnTo>
                    <a:lnTo>
                      <a:pt x="1008" y="2738"/>
                    </a:lnTo>
                    <a:lnTo>
                      <a:pt x="984" y="2745"/>
                    </a:lnTo>
                    <a:lnTo>
                      <a:pt x="960" y="2749"/>
                    </a:lnTo>
                    <a:lnTo>
                      <a:pt x="939" y="2750"/>
                    </a:lnTo>
                    <a:lnTo>
                      <a:pt x="918" y="2749"/>
                    </a:lnTo>
                    <a:lnTo>
                      <a:pt x="895" y="2745"/>
                    </a:lnTo>
                    <a:lnTo>
                      <a:pt x="870" y="2738"/>
                    </a:lnTo>
                    <a:lnTo>
                      <a:pt x="845" y="2724"/>
                    </a:lnTo>
                    <a:lnTo>
                      <a:pt x="76" y="2264"/>
                    </a:lnTo>
                    <a:lnTo>
                      <a:pt x="49" y="2244"/>
                    </a:lnTo>
                    <a:lnTo>
                      <a:pt x="29" y="2221"/>
                    </a:lnTo>
                    <a:lnTo>
                      <a:pt x="13" y="2195"/>
                    </a:lnTo>
                    <a:lnTo>
                      <a:pt x="3" y="2166"/>
                    </a:lnTo>
                    <a:lnTo>
                      <a:pt x="0" y="2134"/>
                    </a:lnTo>
                    <a:lnTo>
                      <a:pt x="3" y="2104"/>
                    </a:lnTo>
                    <a:lnTo>
                      <a:pt x="13" y="2075"/>
                    </a:lnTo>
                    <a:lnTo>
                      <a:pt x="29" y="2048"/>
                    </a:lnTo>
                    <a:lnTo>
                      <a:pt x="49" y="2025"/>
                    </a:lnTo>
                    <a:lnTo>
                      <a:pt x="76" y="2006"/>
                    </a:lnTo>
                    <a:lnTo>
                      <a:pt x="194" y="1935"/>
                    </a:lnTo>
                    <a:lnTo>
                      <a:pt x="76" y="1865"/>
                    </a:lnTo>
                    <a:lnTo>
                      <a:pt x="49" y="1844"/>
                    </a:lnTo>
                    <a:lnTo>
                      <a:pt x="29" y="1821"/>
                    </a:lnTo>
                    <a:lnTo>
                      <a:pt x="13" y="1795"/>
                    </a:lnTo>
                    <a:lnTo>
                      <a:pt x="3" y="1766"/>
                    </a:lnTo>
                    <a:lnTo>
                      <a:pt x="0" y="1735"/>
                    </a:lnTo>
                    <a:lnTo>
                      <a:pt x="3" y="1705"/>
                    </a:lnTo>
                    <a:lnTo>
                      <a:pt x="13" y="1676"/>
                    </a:lnTo>
                    <a:lnTo>
                      <a:pt x="29" y="1649"/>
                    </a:lnTo>
                    <a:lnTo>
                      <a:pt x="49" y="1625"/>
                    </a:lnTo>
                    <a:lnTo>
                      <a:pt x="76" y="1606"/>
                    </a:lnTo>
                    <a:lnTo>
                      <a:pt x="194" y="1536"/>
                    </a:lnTo>
                    <a:lnTo>
                      <a:pt x="76" y="1464"/>
                    </a:lnTo>
                    <a:lnTo>
                      <a:pt x="49" y="1445"/>
                    </a:lnTo>
                    <a:lnTo>
                      <a:pt x="29" y="1422"/>
                    </a:lnTo>
                    <a:lnTo>
                      <a:pt x="13" y="1396"/>
                    </a:lnTo>
                    <a:lnTo>
                      <a:pt x="3" y="1367"/>
                    </a:lnTo>
                    <a:lnTo>
                      <a:pt x="0" y="1335"/>
                    </a:lnTo>
                    <a:lnTo>
                      <a:pt x="3" y="1305"/>
                    </a:lnTo>
                    <a:lnTo>
                      <a:pt x="13" y="1276"/>
                    </a:lnTo>
                    <a:lnTo>
                      <a:pt x="29" y="1249"/>
                    </a:lnTo>
                    <a:lnTo>
                      <a:pt x="50" y="1226"/>
                    </a:lnTo>
                    <a:lnTo>
                      <a:pt x="77" y="1207"/>
                    </a:lnTo>
                    <a:lnTo>
                      <a:pt x="761" y="796"/>
                    </a:lnTo>
                    <a:lnTo>
                      <a:pt x="761" y="732"/>
                    </a:lnTo>
                    <a:lnTo>
                      <a:pt x="761" y="728"/>
                    </a:lnTo>
                    <a:lnTo>
                      <a:pt x="761" y="717"/>
                    </a:lnTo>
                    <a:lnTo>
                      <a:pt x="761" y="676"/>
                    </a:lnTo>
                    <a:lnTo>
                      <a:pt x="761" y="650"/>
                    </a:lnTo>
                    <a:lnTo>
                      <a:pt x="761" y="618"/>
                    </a:lnTo>
                    <a:lnTo>
                      <a:pt x="761" y="466"/>
                    </a:lnTo>
                    <a:lnTo>
                      <a:pt x="761" y="429"/>
                    </a:lnTo>
                    <a:lnTo>
                      <a:pt x="761" y="398"/>
                    </a:lnTo>
                    <a:lnTo>
                      <a:pt x="761" y="338"/>
                    </a:lnTo>
                    <a:lnTo>
                      <a:pt x="765" y="301"/>
                    </a:lnTo>
                    <a:lnTo>
                      <a:pt x="775" y="267"/>
                    </a:lnTo>
                    <a:lnTo>
                      <a:pt x="789" y="236"/>
                    </a:lnTo>
                    <a:lnTo>
                      <a:pt x="811" y="207"/>
                    </a:lnTo>
                    <a:lnTo>
                      <a:pt x="836" y="180"/>
                    </a:lnTo>
                    <a:lnTo>
                      <a:pt x="868" y="155"/>
                    </a:lnTo>
                    <a:lnTo>
                      <a:pt x="903" y="132"/>
                    </a:lnTo>
                    <a:lnTo>
                      <a:pt x="941" y="112"/>
                    </a:lnTo>
                    <a:lnTo>
                      <a:pt x="985" y="92"/>
                    </a:lnTo>
                    <a:lnTo>
                      <a:pt x="1031" y="76"/>
                    </a:lnTo>
                    <a:lnTo>
                      <a:pt x="1079" y="61"/>
                    </a:lnTo>
                    <a:lnTo>
                      <a:pt x="1131" y="47"/>
                    </a:lnTo>
                    <a:lnTo>
                      <a:pt x="1184" y="37"/>
                    </a:lnTo>
                    <a:lnTo>
                      <a:pt x="1240" y="27"/>
                    </a:lnTo>
                    <a:lnTo>
                      <a:pt x="1297" y="18"/>
                    </a:lnTo>
                    <a:lnTo>
                      <a:pt x="1354" y="12"/>
                    </a:lnTo>
                    <a:lnTo>
                      <a:pt x="1412" y="6"/>
                    </a:lnTo>
                    <a:lnTo>
                      <a:pt x="1470" y="4"/>
                    </a:lnTo>
                    <a:lnTo>
                      <a:pt x="1528" y="1"/>
                    </a:lnTo>
                    <a:lnTo>
                      <a:pt x="1586" y="0"/>
                    </a:lnTo>
                    <a:close/>
                  </a:path>
                </a:pathLst>
              </a:custGeom>
              <a:solidFill>
                <a:srgbClr val="298CC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Avenir LT Std 45 Book"/>
                </a:endParaRPr>
              </a:p>
            </p:txBody>
          </p:sp>
          <p:sp>
            <p:nvSpPr>
              <p:cNvPr id="85" name="Freeform 155"/>
              <p:cNvSpPr>
                <a:spLocks noEditPoints="1"/>
              </p:cNvSpPr>
              <p:nvPr/>
            </p:nvSpPr>
            <p:spPr bwMode="auto">
              <a:xfrm>
                <a:off x="7037061" y="2574430"/>
                <a:ext cx="688975" cy="539750"/>
              </a:xfrm>
              <a:custGeom>
                <a:avLst/>
                <a:gdLst>
                  <a:gd name="T0" fmla="*/ 786 w 2171"/>
                  <a:gd name="T1" fmla="*/ 1436 h 1701"/>
                  <a:gd name="T2" fmla="*/ 812 w 2171"/>
                  <a:gd name="T3" fmla="*/ 1443 h 1701"/>
                  <a:gd name="T4" fmla="*/ 841 w 2171"/>
                  <a:gd name="T5" fmla="*/ 1441 h 1701"/>
                  <a:gd name="T6" fmla="*/ 1450 w 2171"/>
                  <a:gd name="T7" fmla="*/ 1077 h 1701"/>
                  <a:gd name="T8" fmla="*/ 1633 w 2171"/>
                  <a:gd name="T9" fmla="*/ 1189 h 1701"/>
                  <a:gd name="T10" fmla="*/ 1639 w 2171"/>
                  <a:gd name="T11" fmla="*/ 1212 h 1701"/>
                  <a:gd name="T12" fmla="*/ 1621 w 2171"/>
                  <a:gd name="T13" fmla="*/ 1233 h 1701"/>
                  <a:gd name="T14" fmla="*/ 841 w 2171"/>
                  <a:gd name="T15" fmla="*/ 1698 h 1701"/>
                  <a:gd name="T16" fmla="*/ 812 w 2171"/>
                  <a:gd name="T17" fmla="*/ 1701 h 1701"/>
                  <a:gd name="T18" fmla="*/ 786 w 2171"/>
                  <a:gd name="T19" fmla="*/ 1694 h 1701"/>
                  <a:gd name="T20" fmla="*/ 6 w 2171"/>
                  <a:gd name="T21" fmla="*/ 1223 h 1701"/>
                  <a:gd name="T22" fmla="*/ 0 w 2171"/>
                  <a:gd name="T23" fmla="*/ 1200 h 1701"/>
                  <a:gd name="T24" fmla="*/ 17 w 2171"/>
                  <a:gd name="T25" fmla="*/ 1180 h 1701"/>
                  <a:gd name="T26" fmla="*/ 761 w 2171"/>
                  <a:gd name="T27" fmla="*/ 0 h 1701"/>
                  <a:gd name="T28" fmla="*/ 836 w 2171"/>
                  <a:gd name="T29" fmla="*/ 43 h 1701"/>
                  <a:gd name="T30" fmla="*/ 940 w 2171"/>
                  <a:gd name="T31" fmla="*/ 82 h 1701"/>
                  <a:gd name="T32" fmla="*/ 1068 w 2171"/>
                  <a:gd name="T33" fmla="*/ 115 h 1701"/>
                  <a:gd name="T34" fmla="*/ 1216 w 2171"/>
                  <a:gd name="T35" fmla="*/ 139 h 1701"/>
                  <a:gd name="T36" fmla="*/ 1379 w 2171"/>
                  <a:gd name="T37" fmla="*/ 152 h 1701"/>
                  <a:gd name="T38" fmla="*/ 1552 w 2171"/>
                  <a:gd name="T39" fmla="*/ 152 h 1701"/>
                  <a:gd name="T40" fmla="*/ 1716 w 2171"/>
                  <a:gd name="T41" fmla="*/ 139 h 1701"/>
                  <a:gd name="T42" fmla="*/ 1864 w 2171"/>
                  <a:gd name="T43" fmla="*/ 115 h 1701"/>
                  <a:gd name="T44" fmla="*/ 1992 w 2171"/>
                  <a:gd name="T45" fmla="*/ 82 h 1701"/>
                  <a:gd name="T46" fmla="*/ 2096 w 2171"/>
                  <a:gd name="T47" fmla="*/ 43 h 1701"/>
                  <a:gd name="T48" fmla="*/ 2171 w 2171"/>
                  <a:gd name="T49" fmla="*/ 0 h 1701"/>
                  <a:gd name="T50" fmla="*/ 2137 w 2171"/>
                  <a:gd name="T51" fmla="*/ 310 h 1701"/>
                  <a:gd name="T52" fmla="*/ 2046 w 2171"/>
                  <a:gd name="T53" fmla="*/ 353 h 1701"/>
                  <a:gd name="T54" fmla="*/ 1930 w 2171"/>
                  <a:gd name="T55" fmla="*/ 389 h 1701"/>
                  <a:gd name="T56" fmla="*/ 1792 w 2171"/>
                  <a:gd name="T57" fmla="*/ 418 h 1701"/>
                  <a:gd name="T58" fmla="*/ 1635 w 2171"/>
                  <a:gd name="T59" fmla="*/ 436 h 1701"/>
                  <a:gd name="T60" fmla="*/ 1466 w 2171"/>
                  <a:gd name="T61" fmla="*/ 443 h 1701"/>
                  <a:gd name="T62" fmla="*/ 1272 w 2171"/>
                  <a:gd name="T63" fmla="*/ 435 h 1701"/>
                  <a:gd name="T64" fmla="*/ 888 w 2171"/>
                  <a:gd name="T65" fmla="*/ 206 h 1701"/>
                  <a:gd name="T66" fmla="*/ 840 w 2171"/>
                  <a:gd name="T67" fmla="*/ 196 h 1701"/>
                  <a:gd name="T68" fmla="*/ 802 w 2171"/>
                  <a:gd name="T69" fmla="*/ 194 h 1701"/>
                  <a:gd name="T70" fmla="*/ 761 w 2171"/>
                  <a:gd name="T71" fmla="*/ 203 h 1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71" h="1701">
                    <a:moveTo>
                      <a:pt x="189" y="1077"/>
                    </a:moveTo>
                    <a:lnTo>
                      <a:pt x="786" y="1436"/>
                    </a:lnTo>
                    <a:lnTo>
                      <a:pt x="797" y="1441"/>
                    </a:lnTo>
                    <a:lnTo>
                      <a:pt x="812" y="1443"/>
                    </a:lnTo>
                    <a:lnTo>
                      <a:pt x="826" y="1443"/>
                    </a:lnTo>
                    <a:lnTo>
                      <a:pt x="841" y="1441"/>
                    </a:lnTo>
                    <a:lnTo>
                      <a:pt x="852" y="1436"/>
                    </a:lnTo>
                    <a:lnTo>
                      <a:pt x="1450" y="1077"/>
                    </a:lnTo>
                    <a:lnTo>
                      <a:pt x="1621" y="1180"/>
                    </a:lnTo>
                    <a:lnTo>
                      <a:pt x="1633" y="1189"/>
                    </a:lnTo>
                    <a:lnTo>
                      <a:pt x="1639" y="1200"/>
                    </a:lnTo>
                    <a:lnTo>
                      <a:pt x="1639" y="1212"/>
                    </a:lnTo>
                    <a:lnTo>
                      <a:pt x="1633" y="1223"/>
                    </a:lnTo>
                    <a:lnTo>
                      <a:pt x="1621" y="1233"/>
                    </a:lnTo>
                    <a:lnTo>
                      <a:pt x="852" y="1694"/>
                    </a:lnTo>
                    <a:lnTo>
                      <a:pt x="841" y="1698"/>
                    </a:lnTo>
                    <a:lnTo>
                      <a:pt x="826" y="1701"/>
                    </a:lnTo>
                    <a:lnTo>
                      <a:pt x="812" y="1701"/>
                    </a:lnTo>
                    <a:lnTo>
                      <a:pt x="797" y="1698"/>
                    </a:lnTo>
                    <a:lnTo>
                      <a:pt x="786" y="1694"/>
                    </a:lnTo>
                    <a:lnTo>
                      <a:pt x="17" y="1233"/>
                    </a:lnTo>
                    <a:lnTo>
                      <a:pt x="6" y="1223"/>
                    </a:lnTo>
                    <a:lnTo>
                      <a:pt x="0" y="1212"/>
                    </a:lnTo>
                    <a:lnTo>
                      <a:pt x="0" y="1200"/>
                    </a:lnTo>
                    <a:lnTo>
                      <a:pt x="6" y="1189"/>
                    </a:lnTo>
                    <a:lnTo>
                      <a:pt x="17" y="1180"/>
                    </a:lnTo>
                    <a:lnTo>
                      <a:pt x="189" y="1077"/>
                    </a:lnTo>
                    <a:close/>
                    <a:moveTo>
                      <a:pt x="761" y="0"/>
                    </a:moveTo>
                    <a:lnTo>
                      <a:pt x="795" y="21"/>
                    </a:lnTo>
                    <a:lnTo>
                      <a:pt x="836" y="43"/>
                    </a:lnTo>
                    <a:lnTo>
                      <a:pt x="884" y="63"/>
                    </a:lnTo>
                    <a:lnTo>
                      <a:pt x="940" y="82"/>
                    </a:lnTo>
                    <a:lnTo>
                      <a:pt x="1000" y="99"/>
                    </a:lnTo>
                    <a:lnTo>
                      <a:pt x="1068" y="115"/>
                    </a:lnTo>
                    <a:lnTo>
                      <a:pt x="1139" y="128"/>
                    </a:lnTo>
                    <a:lnTo>
                      <a:pt x="1216" y="139"/>
                    </a:lnTo>
                    <a:lnTo>
                      <a:pt x="1295" y="147"/>
                    </a:lnTo>
                    <a:lnTo>
                      <a:pt x="1379" y="152"/>
                    </a:lnTo>
                    <a:lnTo>
                      <a:pt x="1466" y="154"/>
                    </a:lnTo>
                    <a:lnTo>
                      <a:pt x="1552" y="152"/>
                    </a:lnTo>
                    <a:lnTo>
                      <a:pt x="1635" y="147"/>
                    </a:lnTo>
                    <a:lnTo>
                      <a:pt x="1716" y="139"/>
                    </a:lnTo>
                    <a:lnTo>
                      <a:pt x="1792" y="128"/>
                    </a:lnTo>
                    <a:lnTo>
                      <a:pt x="1864" y="115"/>
                    </a:lnTo>
                    <a:lnTo>
                      <a:pt x="1930" y="99"/>
                    </a:lnTo>
                    <a:lnTo>
                      <a:pt x="1992" y="82"/>
                    </a:lnTo>
                    <a:lnTo>
                      <a:pt x="2046" y="63"/>
                    </a:lnTo>
                    <a:lnTo>
                      <a:pt x="2096" y="43"/>
                    </a:lnTo>
                    <a:lnTo>
                      <a:pt x="2137" y="21"/>
                    </a:lnTo>
                    <a:lnTo>
                      <a:pt x="2171" y="0"/>
                    </a:lnTo>
                    <a:lnTo>
                      <a:pt x="2171" y="289"/>
                    </a:lnTo>
                    <a:lnTo>
                      <a:pt x="2137" y="310"/>
                    </a:lnTo>
                    <a:lnTo>
                      <a:pt x="2096" y="332"/>
                    </a:lnTo>
                    <a:lnTo>
                      <a:pt x="2046" y="353"/>
                    </a:lnTo>
                    <a:lnTo>
                      <a:pt x="1992" y="371"/>
                    </a:lnTo>
                    <a:lnTo>
                      <a:pt x="1930" y="389"/>
                    </a:lnTo>
                    <a:lnTo>
                      <a:pt x="1864" y="405"/>
                    </a:lnTo>
                    <a:lnTo>
                      <a:pt x="1792" y="418"/>
                    </a:lnTo>
                    <a:lnTo>
                      <a:pt x="1716" y="429"/>
                    </a:lnTo>
                    <a:lnTo>
                      <a:pt x="1635" y="436"/>
                    </a:lnTo>
                    <a:lnTo>
                      <a:pt x="1552" y="442"/>
                    </a:lnTo>
                    <a:lnTo>
                      <a:pt x="1466" y="443"/>
                    </a:lnTo>
                    <a:lnTo>
                      <a:pt x="1368" y="441"/>
                    </a:lnTo>
                    <a:lnTo>
                      <a:pt x="1272" y="435"/>
                    </a:lnTo>
                    <a:lnTo>
                      <a:pt x="913" y="218"/>
                    </a:lnTo>
                    <a:lnTo>
                      <a:pt x="888" y="206"/>
                    </a:lnTo>
                    <a:lnTo>
                      <a:pt x="863" y="199"/>
                    </a:lnTo>
                    <a:lnTo>
                      <a:pt x="840" y="196"/>
                    </a:lnTo>
                    <a:lnTo>
                      <a:pt x="819" y="194"/>
                    </a:lnTo>
                    <a:lnTo>
                      <a:pt x="802" y="194"/>
                    </a:lnTo>
                    <a:lnTo>
                      <a:pt x="782" y="198"/>
                    </a:lnTo>
                    <a:lnTo>
                      <a:pt x="761" y="203"/>
                    </a:lnTo>
                    <a:lnTo>
                      <a:pt x="761" y="0"/>
                    </a:lnTo>
                    <a:close/>
                  </a:path>
                </a:pathLst>
              </a:custGeom>
              <a:solidFill>
                <a:srgbClr val="FABE3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Avenir LT Std 45 Book"/>
                </a:endParaRPr>
              </a:p>
            </p:txBody>
          </p:sp>
          <p:sp>
            <p:nvSpPr>
              <p:cNvPr id="109" name="Freeform 156"/>
              <p:cNvSpPr>
                <a:spLocks noEditPoints="1"/>
              </p:cNvSpPr>
              <p:nvPr/>
            </p:nvSpPr>
            <p:spPr bwMode="auto">
              <a:xfrm>
                <a:off x="7037061" y="2444255"/>
                <a:ext cx="688975" cy="796925"/>
              </a:xfrm>
              <a:custGeom>
                <a:avLst/>
                <a:gdLst>
                  <a:gd name="T0" fmla="*/ 797 w 2171"/>
                  <a:gd name="T1" fmla="*/ 2249 h 2509"/>
                  <a:gd name="T2" fmla="*/ 841 w 2171"/>
                  <a:gd name="T3" fmla="*/ 2249 h 2509"/>
                  <a:gd name="T4" fmla="*/ 1621 w 2171"/>
                  <a:gd name="T5" fmla="*/ 1989 h 2509"/>
                  <a:gd name="T6" fmla="*/ 1639 w 2171"/>
                  <a:gd name="T7" fmla="*/ 2020 h 2509"/>
                  <a:gd name="T8" fmla="*/ 852 w 2171"/>
                  <a:gd name="T9" fmla="*/ 2502 h 2509"/>
                  <a:gd name="T10" fmla="*/ 812 w 2171"/>
                  <a:gd name="T11" fmla="*/ 2509 h 2509"/>
                  <a:gd name="T12" fmla="*/ 17 w 2171"/>
                  <a:gd name="T13" fmla="*/ 2041 h 2509"/>
                  <a:gd name="T14" fmla="*/ 0 w 2171"/>
                  <a:gd name="T15" fmla="*/ 2009 h 2509"/>
                  <a:gd name="T16" fmla="*/ 189 w 2171"/>
                  <a:gd name="T17" fmla="*/ 1886 h 2509"/>
                  <a:gd name="T18" fmla="*/ 2145 w 2171"/>
                  <a:gd name="T19" fmla="*/ 1319 h 2509"/>
                  <a:gd name="T20" fmla="*/ 2041 w 2171"/>
                  <a:gd name="T21" fmla="*/ 1389 h 2509"/>
                  <a:gd name="T22" fmla="*/ 1908 w 2171"/>
                  <a:gd name="T23" fmla="*/ 1436 h 2509"/>
                  <a:gd name="T24" fmla="*/ 1761 w 2171"/>
                  <a:gd name="T25" fmla="*/ 1465 h 2509"/>
                  <a:gd name="T26" fmla="*/ 1561 w 2171"/>
                  <a:gd name="T27" fmla="*/ 1416 h 2509"/>
                  <a:gd name="T28" fmla="*/ 1728 w 2171"/>
                  <a:gd name="T29" fmla="*/ 1301 h 2509"/>
                  <a:gd name="T30" fmla="*/ 1757 w 2171"/>
                  <a:gd name="T31" fmla="*/ 1216 h 2509"/>
                  <a:gd name="T32" fmla="*/ 1728 w 2171"/>
                  <a:gd name="T33" fmla="*/ 1130 h 2509"/>
                  <a:gd name="T34" fmla="*/ 1496 w 2171"/>
                  <a:gd name="T35" fmla="*/ 977 h 2509"/>
                  <a:gd name="T36" fmla="*/ 1698 w 2171"/>
                  <a:gd name="T37" fmla="*/ 966 h 2509"/>
                  <a:gd name="T38" fmla="*/ 1898 w 2171"/>
                  <a:gd name="T39" fmla="*/ 935 h 2509"/>
                  <a:gd name="T40" fmla="*/ 2075 w 2171"/>
                  <a:gd name="T41" fmla="*/ 880 h 2509"/>
                  <a:gd name="T42" fmla="*/ 826 w 2171"/>
                  <a:gd name="T43" fmla="*/ 722 h 2509"/>
                  <a:gd name="T44" fmla="*/ 1621 w 2171"/>
                  <a:gd name="T45" fmla="*/ 1190 h 2509"/>
                  <a:gd name="T46" fmla="*/ 1639 w 2171"/>
                  <a:gd name="T47" fmla="*/ 1221 h 2509"/>
                  <a:gd name="T48" fmla="*/ 852 w 2171"/>
                  <a:gd name="T49" fmla="*/ 1704 h 2509"/>
                  <a:gd name="T50" fmla="*/ 812 w 2171"/>
                  <a:gd name="T51" fmla="*/ 1711 h 2509"/>
                  <a:gd name="T52" fmla="*/ 17 w 2171"/>
                  <a:gd name="T53" fmla="*/ 1243 h 2509"/>
                  <a:gd name="T54" fmla="*/ 0 w 2171"/>
                  <a:gd name="T55" fmla="*/ 1210 h 2509"/>
                  <a:gd name="T56" fmla="*/ 786 w 2171"/>
                  <a:gd name="T57" fmla="*/ 728 h 2509"/>
                  <a:gd name="T58" fmla="*/ 826 w 2171"/>
                  <a:gd name="T59" fmla="*/ 722 h 2509"/>
                  <a:gd name="T60" fmla="*/ 1617 w 2171"/>
                  <a:gd name="T61" fmla="*/ 6 h 2509"/>
                  <a:gd name="T62" fmla="*/ 1821 w 2171"/>
                  <a:gd name="T63" fmla="*/ 30 h 2509"/>
                  <a:gd name="T64" fmla="*/ 1989 w 2171"/>
                  <a:gd name="T65" fmla="*/ 73 h 2509"/>
                  <a:gd name="T66" fmla="*/ 2108 w 2171"/>
                  <a:gd name="T67" fmla="*/ 128 h 2509"/>
                  <a:gd name="T68" fmla="*/ 2166 w 2171"/>
                  <a:gd name="T69" fmla="*/ 193 h 2509"/>
                  <a:gd name="T70" fmla="*/ 2154 w 2171"/>
                  <a:gd name="T71" fmla="*/ 264 h 2509"/>
                  <a:gd name="T72" fmla="*/ 2074 w 2171"/>
                  <a:gd name="T73" fmla="*/ 326 h 2509"/>
                  <a:gd name="T74" fmla="*/ 1937 w 2171"/>
                  <a:gd name="T75" fmla="*/ 378 h 2509"/>
                  <a:gd name="T76" fmla="*/ 1757 w 2171"/>
                  <a:gd name="T77" fmla="*/ 415 h 2509"/>
                  <a:gd name="T78" fmla="*/ 1542 w 2171"/>
                  <a:gd name="T79" fmla="*/ 433 h 2509"/>
                  <a:gd name="T80" fmla="*/ 1315 w 2171"/>
                  <a:gd name="T81" fmla="*/ 429 h 2509"/>
                  <a:gd name="T82" fmla="*/ 1110 w 2171"/>
                  <a:gd name="T83" fmla="*/ 405 h 2509"/>
                  <a:gd name="T84" fmla="*/ 942 w 2171"/>
                  <a:gd name="T85" fmla="*/ 363 h 2509"/>
                  <a:gd name="T86" fmla="*/ 824 w 2171"/>
                  <a:gd name="T87" fmla="*/ 307 h 2509"/>
                  <a:gd name="T88" fmla="*/ 765 w 2171"/>
                  <a:gd name="T89" fmla="*/ 241 h 2509"/>
                  <a:gd name="T90" fmla="*/ 777 w 2171"/>
                  <a:gd name="T91" fmla="*/ 170 h 2509"/>
                  <a:gd name="T92" fmla="*/ 856 w 2171"/>
                  <a:gd name="T93" fmla="*/ 108 h 2509"/>
                  <a:gd name="T94" fmla="*/ 993 w 2171"/>
                  <a:gd name="T95" fmla="*/ 57 h 2509"/>
                  <a:gd name="T96" fmla="*/ 1174 w 2171"/>
                  <a:gd name="T97" fmla="*/ 19 h 2509"/>
                  <a:gd name="T98" fmla="*/ 1388 w 2171"/>
                  <a:gd name="T99" fmla="*/ 1 h 2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71" h="2509">
                    <a:moveTo>
                      <a:pt x="189" y="1886"/>
                    </a:moveTo>
                    <a:lnTo>
                      <a:pt x="786" y="2244"/>
                    </a:lnTo>
                    <a:lnTo>
                      <a:pt x="797" y="2249"/>
                    </a:lnTo>
                    <a:lnTo>
                      <a:pt x="812" y="2251"/>
                    </a:lnTo>
                    <a:lnTo>
                      <a:pt x="826" y="2251"/>
                    </a:lnTo>
                    <a:lnTo>
                      <a:pt x="841" y="2249"/>
                    </a:lnTo>
                    <a:lnTo>
                      <a:pt x="852" y="2244"/>
                    </a:lnTo>
                    <a:lnTo>
                      <a:pt x="1450" y="1886"/>
                    </a:lnTo>
                    <a:lnTo>
                      <a:pt x="1621" y="1989"/>
                    </a:lnTo>
                    <a:lnTo>
                      <a:pt x="1633" y="1999"/>
                    </a:lnTo>
                    <a:lnTo>
                      <a:pt x="1639" y="2009"/>
                    </a:lnTo>
                    <a:lnTo>
                      <a:pt x="1639" y="2020"/>
                    </a:lnTo>
                    <a:lnTo>
                      <a:pt x="1633" y="2031"/>
                    </a:lnTo>
                    <a:lnTo>
                      <a:pt x="1621" y="2041"/>
                    </a:lnTo>
                    <a:lnTo>
                      <a:pt x="852" y="2502"/>
                    </a:lnTo>
                    <a:lnTo>
                      <a:pt x="841" y="2506"/>
                    </a:lnTo>
                    <a:lnTo>
                      <a:pt x="826" y="2509"/>
                    </a:lnTo>
                    <a:lnTo>
                      <a:pt x="812" y="2509"/>
                    </a:lnTo>
                    <a:lnTo>
                      <a:pt x="797" y="2506"/>
                    </a:lnTo>
                    <a:lnTo>
                      <a:pt x="786" y="2502"/>
                    </a:lnTo>
                    <a:lnTo>
                      <a:pt x="17" y="2041"/>
                    </a:lnTo>
                    <a:lnTo>
                      <a:pt x="6" y="2031"/>
                    </a:lnTo>
                    <a:lnTo>
                      <a:pt x="0" y="2020"/>
                    </a:lnTo>
                    <a:lnTo>
                      <a:pt x="0" y="2009"/>
                    </a:lnTo>
                    <a:lnTo>
                      <a:pt x="6" y="1997"/>
                    </a:lnTo>
                    <a:lnTo>
                      <a:pt x="17" y="1988"/>
                    </a:lnTo>
                    <a:lnTo>
                      <a:pt x="189" y="1886"/>
                    </a:lnTo>
                    <a:close/>
                    <a:moveTo>
                      <a:pt x="2171" y="831"/>
                    </a:moveTo>
                    <a:lnTo>
                      <a:pt x="2171" y="1290"/>
                    </a:lnTo>
                    <a:lnTo>
                      <a:pt x="2145" y="1319"/>
                    </a:lnTo>
                    <a:lnTo>
                      <a:pt x="2114" y="1346"/>
                    </a:lnTo>
                    <a:lnTo>
                      <a:pt x="2080" y="1369"/>
                    </a:lnTo>
                    <a:lnTo>
                      <a:pt x="2041" y="1389"/>
                    </a:lnTo>
                    <a:lnTo>
                      <a:pt x="1999" y="1407"/>
                    </a:lnTo>
                    <a:lnTo>
                      <a:pt x="1954" y="1423"/>
                    </a:lnTo>
                    <a:lnTo>
                      <a:pt x="1908" y="1436"/>
                    </a:lnTo>
                    <a:lnTo>
                      <a:pt x="1860" y="1448"/>
                    </a:lnTo>
                    <a:lnTo>
                      <a:pt x="1810" y="1458"/>
                    </a:lnTo>
                    <a:lnTo>
                      <a:pt x="1761" y="1465"/>
                    </a:lnTo>
                    <a:lnTo>
                      <a:pt x="1711" y="1473"/>
                    </a:lnTo>
                    <a:lnTo>
                      <a:pt x="1663" y="1477"/>
                    </a:lnTo>
                    <a:lnTo>
                      <a:pt x="1561" y="1416"/>
                    </a:lnTo>
                    <a:lnTo>
                      <a:pt x="1681" y="1343"/>
                    </a:lnTo>
                    <a:lnTo>
                      <a:pt x="1708" y="1324"/>
                    </a:lnTo>
                    <a:lnTo>
                      <a:pt x="1728" y="1301"/>
                    </a:lnTo>
                    <a:lnTo>
                      <a:pt x="1744" y="1276"/>
                    </a:lnTo>
                    <a:lnTo>
                      <a:pt x="1754" y="1247"/>
                    </a:lnTo>
                    <a:lnTo>
                      <a:pt x="1757" y="1216"/>
                    </a:lnTo>
                    <a:lnTo>
                      <a:pt x="1754" y="1186"/>
                    </a:lnTo>
                    <a:lnTo>
                      <a:pt x="1744" y="1157"/>
                    </a:lnTo>
                    <a:lnTo>
                      <a:pt x="1728" y="1130"/>
                    </a:lnTo>
                    <a:lnTo>
                      <a:pt x="1708" y="1107"/>
                    </a:lnTo>
                    <a:lnTo>
                      <a:pt x="1681" y="1088"/>
                    </a:lnTo>
                    <a:lnTo>
                      <a:pt x="1496" y="977"/>
                    </a:lnTo>
                    <a:lnTo>
                      <a:pt x="1561" y="976"/>
                    </a:lnTo>
                    <a:lnTo>
                      <a:pt x="1629" y="971"/>
                    </a:lnTo>
                    <a:lnTo>
                      <a:pt x="1698" y="966"/>
                    </a:lnTo>
                    <a:lnTo>
                      <a:pt x="1766" y="958"/>
                    </a:lnTo>
                    <a:lnTo>
                      <a:pt x="1832" y="947"/>
                    </a:lnTo>
                    <a:lnTo>
                      <a:pt x="1898" y="935"/>
                    </a:lnTo>
                    <a:lnTo>
                      <a:pt x="1960" y="919"/>
                    </a:lnTo>
                    <a:lnTo>
                      <a:pt x="2020" y="901"/>
                    </a:lnTo>
                    <a:lnTo>
                      <a:pt x="2075" y="880"/>
                    </a:lnTo>
                    <a:lnTo>
                      <a:pt x="2126" y="857"/>
                    </a:lnTo>
                    <a:lnTo>
                      <a:pt x="2171" y="831"/>
                    </a:lnTo>
                    <a:close/>
                    <a:moveTo>
                      <a:pt x="826" y="722"/>
                    </a:moveTo>
                    <a:lnTo>
                      <a:pt x="841" y="724"/>
                    </a:lnTo>
                    <a:lnTo>
                      <a:pt x="852" y="728"/>
                    </a:lnTo>
                    <a:lnTo>
                      <a:pt x="1621" y="1190"/>
                    </a:lnTo>
                    <a:lnTo>
                      <a:pt x="1633" y="1199"/>
                    </a:lnTo>
                    <a:lnTo>
                      <a:pt x="1639" y="1210"/>
                    </a:lnTo>
                    <a:lnTo>
                      <a:pt x="1639" y="1221"/>
                    </a:lnTo>
                    <a:lnTo>
                      <a:pt x="1633" y="1233"/>
                    </a:lnTo>
                    <a:lnTo>
                      <a:pt x="1621" y="1243"/>
                    </a:lnTo>
                    <a:lnTo>
                      <a:pt x="852" y="1704"/>
                    </a:lnTo>
                    <a:lnTo>
                      <a:pt x="841" y="1708"/>
                    </a:lnTo>
                    <a:lnTo>
                      <a:pt x="826" y="1711"/>
                    </a:lnTo>
                    <a:lnTo>
                      <a:pt x="812" y="1711"/>
                    </a:lnTo>
                    <a:lnTo>
                      <a:pt x="797" y="1708"/>
                    </a:lnTo>
                    <a:lnTo>
                      <a:pt x="786" y="1704"/>
                    </a:lnTo>
                    <a:lnTo>
                      <a:pt x="17" y="1243"/>
                    </a:lnTo>
                    <a:lnTo>
                      <a:pt x="6" y="1233"/>
                    </a:lnTo>
                    <a:lnTo>
                      <a:pt x="0" y="1221"/>
                    </a:lnTo>
                    <a:lnTo>
                      <a:pt x="0" y="1210"/>
                    </a:lnTo>
                    <a:lnTo>
                      <a:pt x="6" y="1199"/>
                    </a:lnTo>
                    <a:lnTo>
                      <a:pt x="17" y="1190"/>
                    </a:lnTo>
                    <a:lnTo>
                      <a:pt x="786" y="728"/>
                    </a:lnTo>
                    <a:lnTo>
                      <a:pt x="797" y="724"/>
                    </a:lnTo>
                    <a:lnTo>
                      <a:pt x="812" y="722"/>
                    </a:lnTo>
                    <a:lnTo>
                      <a:pt x="826" y="722"/>
                    </a:lnTo>
                    <a:close/>
                    <a:moveTo>
                      <a:pt x="1466" y="0"/>
                    </a:moveTo>
                    <a:lnTo>
                      <a:pt x="1542" y="1"/>
                    </a:lnTo>
                    <a:lnTo>
                      <a:pt x="1617" y="6"/>
                    </a:lnTo>
                    <a:lnTo>
                      <a:pt x="1688" y="12"/>
                    </a:lnTo>
                    <a:lnTo>
                      <a:pt x="1757" y="19"/>
                    </a:lnTo>
                    <a:lnTo>
                      <a:pt x="1821" y="30"/>
                    </a:lnTo>
                    <a:lnTo>
                      <a:pt x="1882" y="42"/>
                    </a:lnTo>
                    <a:lnTo>
                      <a:pt x="1937" y="57"/>
                    </a:lnTo>
                    <a:lnTo>
                      <a:pt x="1989" y="73"/>
                    </a:lnTo>
                    <a:lnTo>
                      <a:pt x="2034" y="89"/>
                    </a:lnTo>
                    <a:lnTo>
                      <a:pt x="2074" y="108"/>
                    </a:lnTo>
                    <a:lnTo>
                      <a:pt x="2108" y="128"/>
                    </a:lnTo>
                    <a:lnTo>
                      <a:pt x="2134" y="149"/>
                    </a:lnTo>
                    <a:lnTo>
                      <a:pt x="2154" y="170"/>
                    </a:lnTo>
                    <a:lnTo>
                      <a:pt x="2166" y="193"/>
                    </a:lnTo>
                    <a:lnTo>
                      <a:pt x="2171" y="218"/>
                    </a:lnTo>
                    <a:lnTo>
                      <a:pt x="2166" y="241"/>
                    </a:lnTo>
                    <a:lnTo>
                      <a:pt x="2154" y="264"/>
                    </a:lnTo>
                    <a:lnTo>
                      <a:pt x="2134" y="287"/>
                    </a:lnTo>
                    <a:lnTo>
                      <a:pt x="2108" y="307"/>
                    </a:lnTo>
                    <a:lnTo>
                      <a:pt x="2074" y="326"/>
                    </a:lnTo>
                    <a:lnTo>
                      <a:pt x="2034" y="346"/>
                    </a:lnTo>
                    <a:lnTo>
                      <a:pt x="1989" y="363"/>
                    </a:lnTo>
                    <a:lnTo>
                      <a:pt x="1937" y="378"/>
                    </a:lnTo>
                    <a:lnTo>
                      <a:pt x="1882" y="393"/>
                    </a:lnTo>
                    <a:lnTo>
                      <a:pt x="1821" y="405"/>
                    </a:lnTo>
                    <a:lnTo>
                      <a:pt x="1757" y="415"/>
                    </a:lnTo>
                    <a:lnTo>
                      <a:pt x="1688" y="423"/>
                    </a:lnTo>
                    <a:lnTo>
                      <a:pt x="1617" y="429"/>
                    </a:lnTo>
                    <a:lnTo>
                      <a:pt x="1542" y="433"/>
                    </a:lnTo>
                    <a:lnTo>
                      <a:pt x="1466" y="434"/>
                    </a:lnTo>
                    <a:lnTo>
                      <a:pt x="1388" y="433"/>
                    </a:lnTo>
                    <a:lnTo>
                      <a:pt x="1315" y="429"/>
                    </a:lnTo>
                    <a:lnTo>
                      <a:pt x="1243" y="423"/>
                    </a:lnTo>
                    <a:lnTo>
                      <a:pt x="1174" y="415"/>
                    </a:lnTo>
                    <a:lnTo>
                      <a:pt x="1110" y="405"/>
                    </a:lnTo>
                    <a:lnTo>
                      <a:pt x="1050" y="393"/>
                    </a:lnTo>
                    <a:lnTo>
                      <a:pt x="993" y="378"/>
                    </a:lnTo>
                    <a:lnTo>
                      <a:pt x="942" y="363"/>
                    </a:lnTo>
                    <a:lnTo>
                      <a:pt x="896" y="346"/>
                    </a:lnTo>
                    <a:lnTo>
                      <a:pt x="856" y="326"/>
                    </a:lnTo>
                    <a:lnTo>
                      <a:pt x="824" y="307"/>
                    </a:lnTo>
                    <a:lnTo>
                      <a:pt x="797" y="287"/>
                    </a:lnTo>
                    <a:lnTo>
                      <a:pt x="777" y="264"/>
                    </a:lnTo>
                    <a:lnTo>
                      <a:pt x="765" y="241"/>
                    </a:lnTo>
                    <a:lnTo>
                      <a:pt x="761" y="218"/>
                    </a:lnTo>
                    <a:lnTo>
                      <a:pt x="765" y="193"/>
                    </a:lnTo>
                    <a:lnTo>
                      <a:pt x="777" y="170"/>
                    </a:lnTo>
                    <a:lnTo>
                      <a:pt x="797" y="149"/>
                    </a:lnTo>
                    <a:lnTo>
                      <a:pt x="824" y="128"/>
                    </a:lnTo>
                    <a:lnTo>
                      <a:pt x="856" y="108"/>
                    </a:lnTo>
                    <a:lnTo>
                      <a:pt x="896" y="89"/>
                    </a:lnTo>
                    <a:lnTo>
                      <a:pt x="942" y="73"/>
                    </a:lnTo>
                    <a:lnTo>
                      <a:pt x="993" y="57"/>
                    </a:lnTo>
                    <a:lnTo>
                      <a:pt x="1050" y="42"/>
                    </a:lnTo>
                    <a:lnTo>
                      <a:pt x="1110" y="30"/>
                    </a:lnTo>
                    <a:lnTo>
                      <a:pt x="1174" y="19"/>
                    </a:lnTo>
                    <a:lnTo>
                      <a:pt x="1243" y="12"/>
                    </a:lnTo>
                    <a:lnTo>
                      <a:pt x="1315" y="6"/>
                    </a:lnTo>
                    <a:lnTo>
                      <a:pt x="1388" y="1"/>
                    </a:lnTo>
                    <a:lnTo>
                      <a:pt x="14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Avenir LT Std 45 Book"/>
                </a:endParaRPr>
              </a:p>
            </p:txBody>
          </p:sp>
        </p:grpSp>
      </p:grpSp>
      <p:grpSp>
        <p:nvGrpSpPr>
          <p:cNvPr id="110" name="Group 109"/>
          <p:cNvGrpSpPr>
            <a:grpSpLocks noChangeAspect="1"/>
          </p:cNvGrpSpPr>
          <p:nvPr/>
        </p:nvGrpSpPr>
        <p:grpSpPr>
          <a:xfrm>
            <a:off x="4016684" y="2842259"/>
            <a:ext cx="1927250" cy="1901075"/>
            <a:chOff x="5027721" y="2973378"/>
            <a:chExt cx="2136559" cy="1580657"/>
          </a:xfrm>
        </p:grpSpPr>
        <p:sp>
          <p:nvSpPr>
            <p:cNvPr id="123" name="Freeform 29"/>
            <p:cNvSpPr>
              <a:spLocks/>
            </p:cNvSpPr>
            <p:nvPr/>
          </p:nvSpPr>
          <p:spPr bwMode="auto">
            <a:xfrm>
              <a:off x="5027721" y="2973378"/>
              <a:ext cx="2136559" cy="1358553"/>
            </a:xfrm>
            <a:custGeom>
              <a:avLst/>
              <a:gdLst>
                <a:gd name="T0" fmla="*/ 1531 w 2706"/>
                <a:gd name="T1" fmla="*/ 4 h 1717"/>
                <a:gd name="T2" fmla="*/ 1651 w 2706"/>
                <a:gd name="T3" fmla="*/ 33 h 1717"/>
                <a:gd name="T4" fmla="*/ 1758 w 2706"/>
                <a:gd name="T5" fmla="*/ 85 h 1717"/>
                <a:gd name="T6" fmla="*/ 1851 w 2706"/>
                <a:gd name="T7" fmla="*/ 160 h 1717"/>
                <a:gd name="T8" fmla="*/ 1925 w 2706"/>
                <a:gd name="T9" fmla="*/ 253 h 1717"/>
                <a:gd name="T10" fmla="*/ 1978 w 2706"/>
                <a:gd name="T11" fmla="*/ 362 h 1717"/>
                <a:gd name="T12" fmla="*/ 2016 w 2706"/>
                <a:gd name="T13" fmla="*/ 419 h 1717"/>
                <a:gd name="T14" fmla="*/ 2126 w 2706"/>
                <a:gd name="T15" fmla="*/ 433 h 1717"/>
                <a:gd name="T16" fmla="*/ 2226 w 2706"/>
                <a:gd name="T17" fmla="*/ 472 h 1717"/>
                <a:gd name="T18" fmla="*/ 2313 w 2706"/>
                <a:gd name="T19" fmla="*/ 532 h 1717"/>
                <a:gd name="T20" fmla="*/ 2383 w 2706"/>
                <a:gd name="T21" fmla="*/ 611 h 1717"/>
                <a:gd name="T22" fmla="*/ 2434 w 2706"/>
                <a:gd name="T23" fmla="*/ 705 h 1717"/>
                <a:gd name="T24" fmla="*/ 2461 w 2706"/>
                <a:gd name="T25" fmla="*/ 812 h 1717"/>
                <a:gd name="T26" fmla="*/ 2461 w 2706"/>
                <a:gd name="T27" fmla="*/ 923 h 1717"/>
                <a:gd name="T28" fmla="*/ 2493 w 2706"/>
                <a:gd name="T29" fmla="*/ 994 h 1717"/>
                <a:gd name="T30" fmla="*/ 2572 w 2706"/>
                <a:gd name="T31" fmla="*/ 1045 h 1717"/>
                <a:gd name="T32" fmla="*/ 2635 w 2706"/>
                <a:gd name="T33" fmla="*/ 1113 h 1717"/>
                <a:gd name="T34" fmla="*/ 2680 w 2706"/>
                <a:gd name="T35" fmla="*/ 1194 h 1717"/>
                <a:gd name="T36" fmla="*/ 2704 w 2706"/>
                <a:gd name="T37" fmla="*/ 1287 h 1717"/>
                <a:gd name="T38" fmla="*/ 2703 w 2706"/>
                <a:gd name="T39" fmla="*/ 1387 h 1717"/>
                <a:gd name="T40" fmla="*/ 2677 w 2706"/>
                <a:gd name="T41" fmla="*/ 1484 h 1717"/>
                <a:gd name="T42" fmla="*/ 2628 w 2706"/>
                <a:gd name="T43" fmla="*/ 1568 h 1717"/>
                <a:gd name="T44" fmla="*/ 2559 w 2706"/>
                <a:gd name="T45" fmla="*/ 1637 h 1717"/>
                <a:gd name="T46" fmla="*/ 2474 w 2706"/>
                <a:gd name="T47" fmla="*/ 1687 h 1717"/>
                <a:gd name="T48" fmla="*/ 2377 w 2706"/>
                <a:gd name="T49" fmla="*/ 1714 h 1717"/>
                <a:gd name="T50" fmla="*/ 521 w 2706"/>
                <a:gd name="T51" fmla="*/ 1717 h 1717"/>
                <a:gd name="T52" fmla="*/ 402 w 2706"/>
                <a:gd name="T53" fmla="*/ 1704 h 1717"/>
                <a:gd name="T54" fmla="*/ 292 w 2706"/>
                <a:gd name="T55" fmla="*/ 1665 h 1717"/>
                <a:gd name="T56" fmla="*/ 195 w 2706"/>
                <a:gd name="T57" fmla="*/ 1604 h 1717"/>
                <a:gd name="T58" fmla="*/ 115 w 2706"/>
                <a:gd name="T59" fmla="*/ 1523 h 1717"/>
                <a:gd name="T60" fmla="*/ 54 w 2706"/>
                <a:gd name="T61" fmla="*/ 1426 h 1717"/>
                <a:gd name="T62" fmla="*/ 14 w 2706"/>
                <a:gd name="T63" fmla="*/ 1316 h 1717"/>
                <a:gd name="T64" fmla="*/ 0 w 2706"/>
                <a:gd name="T65" fmla="*/ 1196 h 1717"/>
                <a:gd name="T66" fmla="*/ 15 w 2706"/>
                <a:gd name="T67" fmla="*/ 1075 h 1717"/>
                <a:gd name="T68" fmla="*/ 55 w 2706"/>
                <a:gd name="T69" fmla="*/ 964 h 1717"/>
                <a:gd name="T70" fmla="*/ 119 w 2706"/>
                <a:gd name="T71" fmla="*/ 866 h 1717"/>
                <a:gd name="T72" fmla="*/ 202 w 2706"/>
                <a:gd name="T73" fmla="*/ 785 h 1717"/>
                <a:gd name="T74" fmla="*/ 301 w 2706"/>
                <a:gd name="T75" fmla="*/ 723 h 1717"/>
                <a:gd name="T76" fmla="*/ 414 w 2706"/>
                <a:gd name="T77" fmla="*/ 686 h 1717"/>
                <a:gd name="T78" fmla="*/ 415 w 2706"/>
                <a:gd name="T79" fmla="*/ 585 h 1717"/>
                <a:gd name="T80" fmla="*/ 442 w 2706"/>
                <a:gd name="T81" fmla="*/ 480 h 1717"/>
                <a:gd name="T82" fmla="*/ 491 w 2706"/>
                <a:gd name="T83" fmla="*/ 387 h 1717"/>
                <a:gd name="T84" fmla="*/ 561 w 2706"/>
                <a:gd name="T85" fmla="*/ 309 h 1717"/>
                <a:gd name="T86" fmla="*/ 648 w 2706"/>
                <a:gd name="T87" fmla="*/ 249 h 1717"/>
                <a:gd name="T88" fmla="*/ 748 w 2706"/>
                <a:gd name="T89" fmla="*/ 211 h 1717"/>
                <a:gd name="T90" fmla="*/ 858 w 2706"/>
                <a:gd name="T91" fmla="*/ 196 h 1717"/>
                <a:gd name="T92" fmla="*/ 945 w 2706"/>
                <a:gd name="T93" fmla="*/ 206 h 1717"/>
                <a:gd name="T94" fmla="*/ 1026 w 2706"/>
                <a:gd name="T95" fmla="*/ 230 h 1717"/>
                <a:gd name="T96" fmla="*/ 1101 w 2706"/>
                <a:gd name="T97" fmla="*/ 145 h 1717"/>
                <a:gd name="T98" fmla="*/ 1190 w 2706"/>
                <a:gd name="T99" fmla="*/ 78 h 1717"/>
                <a:gd name="T100" fmla="*/ 1294 w 2706"/>
                <a:gd name="T101" fmla="*/ 29 h 1717"/>
                <a:gd name="T102" fmla="*/ 1408 w 2706"/>
                <a:gd name="T103" fmla="*/ 4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06" h="1717">
                  <a:moveTo>
                    <a:pt x="1468" y="0"/>
                  </a:moveTo>
                  <a:lnTo>
                    <a:pt x="1531" y="4"/>
                  </a:lnTo>
                  <a:lnTo>
                    <a:pt x="1593" y="15"/>
                  </a:lnTo>
                  <a:lnTo>
                    <a:pt x="1651" y="33"/>
                  </a:lnTo>
                  <a:lnTo>
                    <a:pt x="1706" y="56"/>
                  </a:lnTo>
                  <a:lnTo>
                    <a:pt x="1758" y="85"/>
                  </a:lnTo>
                  <a:lnTo>
                    <a:pt x="1807" y="120"/>
                  </a:lnTo>
                  <a:lnTo>
                    <a:pt x="1851" y="160"/>
                  </a:lnTo>
                  <a:lnTo>
                    <a:pt x="1891" y="205"/>
                  </a:lnTo>
                  <a:lnTo>
                    <a:pt x="1925" y="253"/>
                  </a:lnTo>
                  <a:lnTo>
                    <a:pt x="1954" y="306"/>
                  </a:lnTo>
                  <a:lnTo>
                    <a:pt x="1978" y="362"/>
                  </a:lnTo>
                  <a:lnTo>
                    <a:pt x="1995" y="420"/>
                  </a:lnTo>
                  <a:lnTo>
                    <a:pt x="2016" y="419"/>
                  </a:lnTo>
                  <a:lnTo>
                    <a:pt x="2071" y="422"/>
                  </a:lnTo>
                  <a:lnTo>
                    <a:pt x="2126" y="433"/>
                  </a:lnTo>
                  <a:lnTo>
                    <a:pt x="2178" y="449"/>
                  </a:lnTo>
                  <a:lnTo>
                    <a:pt x="2226" y="472"/>
                  </a:lnTo>
                  <a:lnTo>
                    <a:pt x="2272" y="500"/>
                  </a:lnTo>
                  <a:lnTo>
                    <a:pt x="2313" y="532"/>
                  </a:lnTo>
                  <a:lnTo>
                    <a:pt x="2351" y="570"/>
                  </a:lnTo>
                  <a:lnTo>
                    <a:pt x="2383" y="611"/>
                  </a:lnTo>
                  <a:lnTo>
                    <a:pt x="2411" y="657"/>
                  </a:lnTo>
                  <a:lnTo>
                    <a:pt x="2434" y="705"/>
                  </a:lnTo>
                  <a:lnTo>
                    <a:pt x="2450" y="757"/>
                  </a:lnTo>
                  <a:lnTo>
                    <a:pt x="2461" y="812"/>
                  </a:lnTo>
                  <a:lnTo>
                    <a:pt x="2464" y="867"/>
                  </a:lnTo>
                  <a:lnTo>
                    <a:pt x="2461" y="923"/>
                  </a:lnTo>
                  <a:lnTo>
                    <a:pt x="2450" y="976"/>
                  </a:lnTo>
                  <a:lnTo>
                    <a:pt x="2493" y="994"/>
                  </a:lnTo>
                  <a:lnTo>
                    <a:pt x="2535" y="1017"/>
                  </a:lnTo>
                  <a:lnTo>
                    <a:pt x="2572" y="1045"/>
                  </a:lnTo>
                  <a:lnTo>
                    <a:pt x="2605" y="1076"/>
                  </a:lnTo>
                  <a:lnTo>
                    <a:pt x="2635" y="1113"/>
                  </a:lnTo>
                  <a:lnTo>
                    <a:pt x="2659" y="1151"/>
                  </a:lnTo>
                  <a:lnTo>
                    <a:pt x="2680" y="1194"/>
                  </a:lnTo>
                  <a:lnTo>
                    <a:pt x="2694" y="1240"/>
                  </a:lnTo>
                  <a:lnTo>
                    <a:pt x="2704" y="1287"/>
                  </a:lnTo>
                  <a:lnTo>
                    <a:pt x="2706" y="1336"/>
                  </a:lnTo>
                  <a:lnTo>
                    <a:pt x="2703" y="1387"/>
                  </a:lnTo>
                  <a:lnTo>
                    <a:pt x="2693" y="1437"/>
                  </a:lnTo>
                  <a:lnTo>
                    <a:pt x="2677" y="1484"/>
                  </a:lnTo>
                  <a:lnTo>
                    <a:pt x="2654" y="1529"/>
                  </a:lnTo>
                  <a:lnTo>
                    <a:pt x="2628" y="1568"/>
                  </a:lnTo>
                  <a:lnTo>
                    <a:pt x="2595" y="1606"/>
                  </a:lnTo>
                  <a:lnTo>
                    <a:pt x="2559" y="1637"/>
                  </a:lnTo>
                  <a:lnTo>
                    <a:pt x="2518" y="1665"/>
                  </a:lnTo>
                  <a:lnTo>
                    <a:pt x="2474" y="1687"/>
                  </a:lnTo>
                  <a:lnTo>
                    <a:pt x="2427" y="1704"/>
                  </a:lnTo>
                  <a:lnTo>
                    <a:pt x="2377" y="1714"/>
                  </a:lnTo>
                  <a:lnTo>
                    <a:pt x="2325" y="1717"/>
                  </a:lnTo>
                  <a:lnTo>
                    <a:pt x="521" y="1717"/>
                  </a:lnTo>
                  <a:lnTo>
                    <a:pt x="461" y="1714"/>
                  </a:lnTo>
                  <a:lnTo>
                    <a:pt x="402" y="1704"/>
                  </a:lnTo>
                  <a:lnTo>
                    <a:pt x="346" y="1687"/>
                  </a:lnTo>
                  <a:lnTo>
                    <a:pt x="292" y="1665"/>
                  </a:lnTo>
                  <a:lnTo>
                    <a:pt x="242" y="1636"/>
                  </a:lnTo>
                  <a:lnTo>
                    <a:pt x="195" y="1604"/>
                  </a:lnTo>
                  <a:lnTo>
                    <a:pt x="153" y="1565"/>
                  </a:lnTo>
                  <a:lnTo>
                    <a:pt x="115" y="1523"/>
                  </a:lnTo>
                  <a:lnTo>
                    <a:pt x="81" y="1475"/>
                  </a:lnTo>
                  <a:lnTo>
                    <a:pt x="54" y="1426"/>
                  </a:lnTo>
                  <a:lnTo>
                    <a:pt x="31" y="1373"/>
                  </a:lnTo>
                  <a:lnTo>
                    <a:pt x="14" y="1316"/>
                  </a:lnTo>
                  <a:lnTo>
                    <a:pt x="4" y="1257"/>
                  </a:lnTo>
                  <a:lnTo>
                    <a:pt x="0" y="1196"/>
                  </a:lnTo>
                  <a:lnTo>
                    <a:pt x="4" y="1134"/>
                  </a:lnTo>
                  <a:lnTo>
                    <a:pt x="15" y="1075"/>
                  </a:lnTo>
                  <a:lnTo>
                    <a:pt x="32" y="1017"/>
                  </a:lnTo>
                  <a:lnTo>
                    <a:pt x="55" y="964"/>
                  </a:lnTo>
                  <a:lnTo>
                    <a:pt x="84" y="913"/>
                  </a:lnTo>
                  <a:lnTo>
                    <a:pt x="119" y="866"/>
                  </a:lnTo>
                  <a:lnTo>
                    <a:pt x="157" y="822"/>
                  </a:lnTo>
                  <a:lnTo>
                    <a:pt x="202" y="785"/>
                  </a:lnTo>
                  <a:lnTo>
                    <a:pt x="249" y="751"/>
                  </a:lnTo>
                  <a:lnTo>
                    <a:pt x="301" y="723"/>
                  </a:lnTo>
                  <a:lnTo>
                    <a:pt x="357" y="702"/>
                  </a:lnTo>
                  <a:lnTo>
                    <a:pt x="414" y="686"/>
                  </a:lnTo>
                  <a:lnTo>
                    <a:pt x="413" y="641"/>
                  </a:lnTo>
                  <a:lnTo>
                    <a:pt x="415" y="585"/>
                  </a:lnTo>
                  <a:lnTo>
                    <a:pt x="426" y="532"/>
                  </a:lnTo>
                  <a:lnTo>
                    <a:pt x="442" y="480"/>
                  </a:lnTo>
                  <a:lnTo>
                    <a:pt x="465" y="432"/>
                  </a:lnTo>
                  <a:lnTo>
                    <a:pt x="491" y="387"/>
                  </a:lnTo>
                  <a:lnTo>
                    <a:pt x="524" y="346"/>
                  </a:lnTo>
                  <a:lnTo>
                    <a:pt x="561" y="309"/>
                  </a:lnTo>
                  <a:lnTo>
                    <a:pt x="602" y="276"/>
                  </a:lnTo>
                  <a:lnTo>
                    <a:pt x="648" y="249"/>
                  </a:lnTo>
                  <a:lnTo>
                    <a:pt x="697" y="226"/>
                  </a:lnTo>
                  <a:lnTo>
                    <a:pt x="748" y="211"/>
                  </a:lnTo>
                  <a:lnTo>
                    <a:pt x="801" y="200"/>
                  </a:lnTo>
                  <a:lnTo>
                    <a:pt x="858" y="196"/>
                  </a:lnTo>
                  <a:lnTo>
                    <a:pt x="901" y="199"/>
                  </a:lnTo>
                  <a:lnTo>
                    <a:pt x="945" y="206"/>
                  </a:lnTo>
                  <a:lnTo>
                    <a:pt x="986" y="215"/>
                  </a:lnTo>
                  <a:lnTo>
                    <a:pt x="1026" y="230"/>
                  </a:lnTo>
                  <a:lnTo>
                    <a:pt x="1061" y="185"/>
                  </a:lnTo>
                  <a:lnTo>
                    <a:pt x="1101" y="145"/>
                  </a:lnTo>
                  <a:lnTo>
                    <a:pt x="1143" y="109"/>
                  </a:lnTo>
                  <a:lnTo>
                    <a:pt x="1190" y="78"/>
                  </a:lnTo>
                  <a:lnTo>
                    <a:pt x="1241" y="51"/>
                  </a:lnTo>
                  <a:lnTo>
                    <a:pt x="1294" y="29"/>
                  </a:lnTo>
                  <a:lnTo>
                    <a:pt x="1350" y="14"/>
                  </a:lnTo>
                  <a:lnTo>
                    <a:pt x="1408" y="4"/>
                  </a:lnTo>
                  <a:lnTo>
                    <a:pt x="1468" y="0"/>
                  </a:lnTo>
                  <a:close/>
                </a:path>
              </a:pathLst>
            </a:custGeom>
            <a:gradFill flip="none" rotWithShape="1">
              <a:gsLst>
                <a:gs pos="9000">
                  <a:srgbClr val="FFFFFF"/>
                </a:gs>
                <a:gs pos="100000">
                  <a:srgbClr val="389EE7"/>
                </a:gs>
              </a:gsLst>
              <a:lin ang="1800000" scaled="0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  <a:latin typeface="Avenir LT Std 45 Book"/>
              </a:endParaRP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5819630" y="3499518"/>
              <a:ext cx="966500" cy="1054517"/>
              <a:chOff x="749839" y="3008091"/>
              <a:chExt cx="1033728" cy="1127867"/>
            </a:xfrm>
          </p:grpSpPr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749839" y="3509566"/>
                <a:ext cx="1033728" cy="626392"/>
              </a:xfrm>
              <a:custGeom>
                <a:avLst/>
                <a:gdLst>
                  <a:gd name="T0" fmla="*/ 1428 w 2857"/>
                  <a:gd name="T1" fmla="*/ 0 h 1727"/>
                  <a:gd name="T2" fmla="*/ 1450 w 2857"/>
                  <a:gd name="T3" fmla="*/ 1 h 1727"/>
                  <a:gd name="T4" fmla="*/ 1469 w 2857"/>
                  <a:gd name="T5" fmla="*/ 6 h 1727"/>
                  <a:gd name="T6" fmla="*/ 1486 w 2857"/>
                  <a:gd name="T7" fmla="*/ 13 h 1727"/>
                  <a:gd name="T8" fmla="*/ 2826 w 2857"/>
                  <a:gd name="T9" fmla="*/ 817 h 1727"/>
                  <a:gd name="T10" fmla="*/ 2844 w 2857"/>
                  <a:gd name="T11" fmla="*/ 831 h 1727"/>
                  <a:gd name="T12" fmla="*/ 2853 w 2857"/>
                  <a:gd name="T13" fmla="*/ 846 h 1727"/>
                  <a:gd name="T14" fmla="*/ 2857 w 2857"/>
                  <a:gd name="T15" fmla="*/ 863 h 1727"/>
                  <a:gd name="T16" fmla="*/ 2853 w 2857"/>
                  <a:gd name="T17" fmla="*/ 880 h 1727"/>
                  <a:gd name="T18" fmla="*/ 2844 w 2857"/>
                  <a:gd name="T19" fmla="*/ 895 h 1727"/>
                  <a:gd name="T20" fmla="*/ 2826 w 2857"/>
                  <a:gd name="T21" fmla="*/ 909 h 1727"/>
                  <a:gd name="T22" fmla="*/ 1486 w 2857"/>
                  <a:gd name="T23" fmla="*/ 1713 h 1727"/>
                  <a:gd name="T24" fmla="*/ 1469 w 2857"/>
                  <a:gd name="T25" fmla="*/ 1721 h 1727"/>
                  <a:gd name="T26" fmla="*/ 1450 w 2857"/>
                  <a:gd name="T27" fmla="*/ 1724 h 1727"/>
                  <a:gd name="T28" fmla="*/ 1428 w 2857"/>
                  <a:gd name="T29" fmla="*/ 1727 h 1727"/>
                  <a:gd name="T30" fmla="*/ 1407 w 2857"/>
                  <a:gd name="T31" fmla="*/ 1724 h 1727"/>
                  <a:gd name="T32" fmla="*/ 1387 w 2857"/>
                  <a:gd name="T33" fmla="*/ 1721 h 1727"/>
                  <a:gd name="T34" fmla="*/ 1371 w 2857"/>
                  <a:gd name="T35" fmla="*/ 1713 h 1727"/>
                  <a:gd name="T36" fmla="*/ 31 w 2857"/>
                  <a:gd name="T37" fmla="*/ 909 h 1727"/>
                  <a:gd name="T38" fmla="*/ 16 w 2857"/>
                  <a:gd name="T39" fmla="*/ 897 h 1727"/>
                  <a:gd name="T40" fmla="*/ 5 w 2857"/>
                  <a:gd name="T41" fmla="*/ 884 h 1727"/>
                  <a:gd name="T42" fmla="*/ 0 w 2857"/>
                  <a:gd name="T43" fmla="*/ 871 h 1727"/>
                  <a:gd name="T44" fmla="*/ 0 w 2857"/>
                  <a:gd name="T45" fmla="*/ 856 h 1727"/>
                  <a:gd name="T46" fmla="*/ 5 w 2857"/>
                  <a:gd name="T47" fmla="*/ 842 h 1727"/>
                  <a:gd name="T48" fmla="*/ 16 w 2857"/>
                  <a:gd name="T49" fmla="*/ 828 h 1727"/>
                  <a:gd name="T50" fmla="*/ 31 w 2857"/>
                  <a:gd name="T51" fmla="*/ 817 h 1727"/>
                  <a:gd name="T52" fmla="*/ 1371 w 2857"/>
                  <a:gd name="T53" fmla="*/ 13 h 1727"/>
                  <a:gd name="T54" fmla="*/ 1387 w 2857"/>
                  <a:gd name="T55" fmla="*/ 6 h 1727"/>
                  <a:gd name="T56" fmla="*/ 1407 w 2857"/>
                  <a:gd name="T57" fmla="*/ 1 h 1727"/>
                  <a:gd name="T58" fmla="*/ 1428 w 2857"/>
                  <a:gd name="T59" fmla="*/ 0 h 1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57" h="1727">
                    <a:moveTo>
                      <a:pt x="1428" y="0"/>
                    </a:moveTo>
                    <a:lnTo>
                      <a:pt x="1450" y="1"/>
                    </a:lnTo>
                    <a:lnTo>
                      <a:pt x="1469" y="6"/>
                    </a:lnTo>
                    <a:lnTo>
                      <a:pt x="1486" y="13"/>
                    </a:lnTo>
                    <a:lnTo>
                      <a:pt x="2826" y="817"/>
                    </a:lnTo>
                    <a:lnTo>
                      <a:pt x="2844" y="831"/>
                    </a:lnTo>
                    <a:lnTo>
                      <a:pt x="2853" y="846"/>
                    </a:lnTo>
                    <a:lnTo>
                      <a:pt x="2857" y="863"/>
                    </a:lnTo>
                    <a:lnTo>
                      <a:pt x="2853" y="880"/>
                    </a:lnTo>
                    <a:lnTo>
                      <a:pt x="2844" y="895"/>
                    </a:lnTo>
                    <a:lnTo>
                      <a:pt x="2826" y="909"/>
                    </a:lnTo>
                    <a:lnTo>
                      <a:pt x="1486" y="1713"/>
                    </a:lnTo>
                    <a:lnTo>
                      <a:pt x="1469" y="1721"/>
                    </a:lnTo>
                    <a:lnTo>
                      <a:pt x="1450" y="1724"/>
                    </a:lnTo>
                    <a:lnTo>
                      <a:pt x="1428" y="1727"/>
                    </a:lnTo>
                    <a:lnTo>
                      <a:pt x="1407" y="1724"/>
                    </a:lnTo>
                    <a:lnTo>
                      <a:pt x="1387" y="1721"/>
                    </a:lnTo>
                    <a:lnTo>
                      <a:pt x="1371" y="1713"/>
                    </a:lnTo>
                    <a:lnTo>
                      <a:pt x="31" y="909"/>
                    </a:lnTo>
                    <a:lnTo>
                      <a:pt x="16" y="897"/>
                    </a:lnTo>
                    <a:lnTo>
                      <a:pt x="5" y="884"/>
                    </a:lnTo>
                    <a:lnTo>
                      <a:pt x="0" y="871"/>
                    </a:lnTo>
                    <a:lnTo>
                      <a:pt x="0" y="856"/>
                    </a:lnTo>
                    <a:lnTo>
                      <a:pt x="5" y="842"/>
                    </a:lnTo>
                    <a:lnTo>
                      <a:pt x="16" y="828"/>
                    </a:lnTo>
                    <a:lnTo>
                      <a:pt x="31" y="817"/>
                    </a:lnTo>
                    <a:lnTo>
                      <a:pt x="1371" y="13"/>
                    </a:lnTo>
                    <a:lnTo>
                      <a:pt x="1387" y="6"/>
                    </a:lnTo>
                    <a:lnTo>
                      <a:pt x="1407" y="1"/>
                    </a:lnTo>
                    <a:lnTo>
                      <a:pt x="14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Avenir LT Std 45 Book"/>
                </a:endParaRPr>
              </a:p>
            </p:txBody>
          </p:sp>
          <p:sp>
            <p:nvSpPr>
              <p:cNvPr id="126" name="Freeform 8"/>
              <p:cNvSpPr>
                <a:spLocks/>
              </p:cNvSpPr>
              <p:nvPr/>
            </p:nvSpPr>
            <p:spPr bwMode="auto">
              <a:xfrm>
                <a:off x="822254" y="3556636"/>
                <a:ext cx="888897" cy="532252"/>
              </a:xfrm>
              <a:custGeom>
                <a:avLst/>
                <a:gdLst>
                  <a:gd name="T0" fmla="*/ 1228 w 2455"/>
                  <a:gd name="T1" fmla="*/ 0 h 1473"/>
                  <a:gd name="T2" fmla="*/ 2455 w 2455"/>
                  <a:gd name="T3" fmla="*/ 736 h 1473"/>
                  <a:gd name="T4" fmla="*/ 1228 w 2455"/>
                  <a:gd name="T5" fmla="*/ 1473 h 1473"/>
                  <a:gd name="T6" fmla="*/ 0 w 2455"/>
                  <a:gd name="T7" fmla="*/ 736 h 1473"/>
                  <a:gd name="T8" fmla="*/ 1228 w 2455"/>
                  <a:gd name="T9" fmla="*/ 0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5" h="1473">
                    <a:moveTo>
                      <a:pt x="1228" y="0"/>
                    </a:moveTo>
                    <a:lnTo>
                      <a:pt x="2455" y="736"/>
                    </a:lnTo>
                    <a:lnTo>
                      <a:pt x="1228" y="1473"/>
                    </a:lnTo>
                    <a:lnTo>
                      <a:pt x="0" y="736"/>
                    </a:lnTo>
                    <a:lnTo>
                      <a:pt x="1228" y="0"/>
                    </a:lnTo>
                    <a:close/>
                  </a:path>
                </a:pathLst>
              </a:custGeom>
              <a:solidFill>
                <a:srgbClr val="EF893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Avenir LT Std 45 Book"/>
                </a:endParaRPr>
              </a:p>
            </p:txBody>
          </p:sp>
          <p:sp>
            <p:nvSpPr>
              <p:cNvPr id="144" name="Freeform 9"/>
              <p:cNvSpPr>
                <a:spLocks/>
              </p:cNvSpPr>
              <p:nvPr/>
            </p:nvSpPr>
            <p:spPr bwMode="auto">
              <a:xfrm>
                <a:off x="1160795" y="3766640"/>
                <a:ext cx="412767" cy="188280"/>
              </a:xfrm>
              <a:custGeom>
                <a:avLst/>
                <a:gdLst>
                  <a:gd name="T0" fmla="*/ 120 w 1142"/>
                  <a:gd name="T1" fmla="*/ 0 h 516"/>
                  <a:gd name="T2" fmla="*/ 247 w 1142"/>
                  <a:gd name="T3" fmla="*/ 27 h 516"/>
                  <a:gd name="T4" fmla="*/ 371 w 1142"/>
                  <a:gd name="T5" fmla="*/ 57 h 516"/>
                  <a:gd name="T6" fmla="*/ 494 w 1142"/>
                  <a:gd name="T7" fmla="*/ 91 h 516"/>
                  <a:gd name="T8" fmla="*/ 611 w 1142"/>
                  <a:gd name="T9" fmla="*/ 129 h 516"/>
                  <a:gd name="T10" fmla="*/ 726 w 1142"/>
                  <a:gd name="T11" fmla="*/ 172 h 516"/>
                  <a:gd name="T12" fmla="*/ 836 w 1142"/>
                  <a:gd name="T13" fmla="*/ 219 h 516"/>
                  <a:gd name="T14" fmla="*/ 942 w 1142"/>
                  <a:gd name="T15" fmla="*/ 268 h 516"/>
                  <a:gd name="T16" fmla="*/ 1045 w 1142"/>
                  <a:gd name="T17" fmla="*/ 323 h 516"/>
                  <a:gd name="T18" fmla="*/ 1142 w 1142"/>
                  <a:gd name="T19" fmla="*/ 380 h 516"/>
                  <a:gd name="T20" fmla="*/ 914 w 1142"/>
                  <a:gd name="T21" fmla="*/ 516 h 516"/>
                  <a:gd name="T22" fmla="*/ 814 w 1142"/>
                  <a:gd name="T23" fmla="*/ 464 h 516"/>
                  <a:gd name="T24" fmla="*/ 709 w 1142"/>
                  <a:gd name="T25" fmla="*/ 416 h 516"/>
                  <a:gd name="T26" fmla="*/ 600 w 1142"/>
                  <a:gd name="T27" fmla="*/ 372 h 516"/>
                  <a:gd name="T28" fmla="*/ 487 w 1142"/>
                  <a:gd name="T29" fmla="*/ 331 h 516"/>
                  <a:gd name="T30" fmla="*/ 370 w 1142"/>
                  <a:gd name="T31" fmla="*/ 295 h 516"/>
                  <a:gd name="T32" fmla="*/ 251 w 1142"/>
                  <a:gd name="T33" fmla="*/ 264 h 516"/>
                  <a:gd name="T34" fmla="*/ 127 w 1142"/>
                  <a:gd name="T35" fmla="*/ 236 h 516"/>
                  <a:gd name="T36" fmla="*/ 0 w 1142"/>
                  <a:gd name="T37" fmla="*/ 213 h 516"/>
                  <a:gd name="T38" fmla="*/ 34 w 1142"/>
                  <a:gd name="T39" fmla="*/ 109 h 516"/>
                  <a:gd name="T40" fmla="*/ 120 w 1142"/>
                  <a:gd name="T41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42" h="516">
                    <a:moveTo>
                      <a:pt x="120" y="0"/>
                    </a:moveTo>
                    <a:lnTo>
                      <a:pt x="247" y="27"/>
                    </a:lnTo>
                    <a:lnTo>
                      <a:pt x="371" y="57"/>
                    </a:lnTo>
                    <a:lnTo>
                      <a:pt x="494" y="91"/>
                    </a:lnTo>
                    <a:lnTo>
                      <a:pt x="611" y="129"/>
                    </a:lnTo>
                    <a:lnTo>
                      <a:pt x="726" y="172"/>
                    </a:lnTo>
                    <a:lnTo>
                      <a:pt x="836" y="219"/>
                    </a:lnTo>
                    <a:lnTo>
                      <a:pt x="942" y="268"/>
                    </a:lnTo>
                    <a:lnTo>
                      <a:pt x="1045" y="323"/>
                    </a:lnTo>
                    <a:lnTo>
                      <a:pt x="1142" y="380"/>
                    </a:lnTo>
                    <a:lnTo>
                      <a:pt x="914" y="516"/>
                    </a:lnTo>
                    <a:lnTo>
                      <a:pt x="814" y="464"/>
                    </a:lnTo>
                    <a:lnTo>
                      <a:pt x="709" y="416"/>
                    </a:lnTo>
                    <a:lnTo>
                      <a:pt x="600" y="372"/>
                    </a:lnTo>
                    <a:lnTo>
                      <a:pt x="487" y="331"/>
                    </a:lnTo>
                    <a:lnTo>
                      <a:pt x="370" y="295"/>
                    </a:lnTo>
                    <a:lnTo>
                      <a:pt x="251" y="264"/>
                    </a:lnTo>
                    <a:lnTo>
                      <a:pt x="127" y="236"/>
                    </a:lnTo>
                    <a:lnTo>
                      <a:pt x="0" y="213"/>
                    </a:lnTo>
                    <a:lnTo>
                      <a:pt x="34" y="109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F6DA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Avenir LT Std 45 Book"/>
                </a:endParaRPr>
              </a:p>
            </p:txBody>
          </p:sp>
          <p:sp>
            <p:nvSpPr>
              <p:cNvPr id="145" name="Freeform 10"/>
              <p:cNvSpPr>
                <a:spLocks/>
              </p:cNvSpPr>
              <p:nvPr/>
            </p:nvSpPr>
            <p:spPr bwMode="auto">
              <a:xfrm>
                <a:off x="939928" y="3712329"/>
                <a:ext cx="749497" cy="226298"/>
              </a:xfrm>
              <a:custGeom>
                <a:avLst/>
                <a:gdLst>
                  <a:gd name="T0" fmla="*/ 1597 w 2073"/>
                  <a:gd name="T1" fmla="*/ 0 h 626"/>
                  <a:gd name="T2" fmla="*/ 1626 w 2073"/>
                  <a:gd name="T3" fmla="*/ 1 h 626"/>
                  <a:gd name="T4" fmla="*/ 2073 w 2073"/>
                  <a:gd name="T5" fmla="*/ 270 h 626"/>
                  <a:gd name="T6" fmla="*/ 1957 w 2073"/>
                  <a:gd name="T7" fmla="*/ 251 h 626"/>
                  <a:gd name="T8" fmla="*/ 1840 w 2073"/>
                  <a:gd name="T9" fmla="*/ 239 h 626"/>
                  <a:gd name="T10" fmla="*/ 1719 w 2073"/>
                  <a:gd name="T11" fmla="*/ 231 h 626"/>
                  <a:gd name="T12" fmla="*/ 1597 w 2073"/>
                  <a:gd name="T13" fmla="*/ 228 h 626"/>
                  <a:gd name="T14" fmla="*/ 1473 w 2073"/>
                  <a:gd name="T15" fmla="*/ 231 h 626"/>
                  <a:gd name="T16" fmla="*/ 1350 w 2073"/>
                  <a:gd name="T17" fmla="*/ 239 h 626"/>
                  <a:gd name="T18" fmla="*/ 1229 w 2073"/>
                  <a:gd name="T19" fmla="*/ 253 h 626"/>
                  <a:gd name="T20" fmla="*/ 1112 w 2073"/>
                  <a:gd name="T21" fmla="*/ 271 h 626"/>
                  <a:gd name="T22" fmla="*/ 997 w 2073"/>
                  <a:gd name="T23" fmla="*/ 294 h 626"/>
                  <a:gd name="T24" fmla="*/ 885 w 2073"/>
                  <a:gd name="T25" fmla="*/ 322 h 626"/>
                  <a:gd name="T26" fmla="*/ 776 w 2073"/>
                  <a:gd name="T27" fmla="*/ 353 h 626"/>
                  <a:gd name="T28" fmla="*/ 671 w 2073"/>
                  <a:gd name="T29" fmla="*/ 389 h 626"/>
                  <a:gd name="T30" fmla="*/ 571 w 2073"/>
                  <a:gd name="T31" fmla="*/ 429 h 626"/>
                  <a:gd name="T32" fmla="*/ 474 w 2073"/>
                  <a:gd name="T33" fmla="*/ 473 h 626"/>
                  <a:gd name="T34" fmla="*/ 382 w 2073"/>
                  <a:gd name="T35" fmla="*/ 521 h 626"/>
                  <a:gd name="T36" fmla="*/ 295 w 2073"/>
                  <a:gd name="T37" fmla="*/ 572 h 626"/>
                  <a:gd name="T38" fmla="*/ 213 w 2073"/>
                  <a:gd name="T39" fmla="*/ 626 h 626"/>
                  <a:gd name="T40" fmla="*/ 0 w 2073"/>
                  <a:gd name="T41" fmla="*/ 498 h 626"/>
                  <a:gd name="T42" fmla="*/ 84 w 2073"/>
                  <a:gd name="T43" fmla="*/ 434 h 626"/>
                  <a:gd name="T44" fmla="*/ 175 w 2073"/>
                  <a:gd name="T45" fmla="*/ 375 h 626"/>
                  <a:gd name="T46" fmla="*/ 271 w 2073"/>
                  <a:gd name="T47" fmla="*/ 318 h 626"/>
                  <a:gd name="T48" fmla="*/ 371 w 2073"/>
                  <a:gd name="T49" fmla="*/ 266 h 626"/>
                  <a:gd name="T50" fmla="*/ 476 w 2073"/>
                  <a:gd name="T51" fmla="*/ 219 h 626"/>
                  <a:gd name="T52" fmla="*/ 587 w 2073"/>
                  <a:gd name="T53" fmla="*/ 174 h 626"/>
                  <a:gd name="T54" fmla="*/ 701 w 2073"/>
                  <a:gd name="T55" fmla="*/ 135 h 626"/>
                  <a:gd name="T56" fmla="*/ 820 w 2073"/>
                  <a:gd name="T57" fmla="*/ 100 h 626"/>
                  <a:gd name="T58" fmla="*/ 942 w 2073"/>
                  <a:gd name="T59" fmla="*/ 70 h 626"/>
                  <a:gd name="T60" fmla="*/ 1067 w 2073"/>
                  <a:gd name="T61" fmla="*/ 46 h 626"/>
                  <a:gd name="T62" fmla="*/ 1196 w 2073"/>
                  <a:gd name="T63" fmla="*/ 27 h 626"/>
                  <a:gd name="T64" fmla="*/ 1327 w 2073"/>
                  <a:gd name="T65" fmla="*/ 12 h 626"/>
                  <a:gd name="T66" fmla="*/ 1460 w 2073"/>
                  <a:gd name="T67" fmla="*/ 4 h 626"/>
                  <a:gd name="T68" fmla="*/ 1597 w 2073"/>
                  <a:gd name="T69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73" h="626">
                    <a:moveTo>
                      <a:pt x="1597" y="0"/>
                    </a:moveTo>
                    <a:lnTo>
                      <a:pt x="1626" y="1"/>
                    </a:lnTo>
                    <a:lnTo>
                      <a:pt x="2073" y="270"/>
                    </a:lnTo>
                    <a:lnTo>
                      <a:pt x="1957" y="251"/>
                    </a:lnTo>
                    <a:lnTo>
                      <a:pt x="1840" y="239"/>
                    </a:lnTo>
                    <a:lnTo>
                      <a:pt x="1719" y="231"/>
                    </a:lnTo>
                    <a:lnTo>
                      <a:pt x="1597" y="228"/>
                    </a:lnTo>
                    <a:lnTo>
                      <a:pt x="1473" y="231"/>
                    </a:lnTo>
                    <a:lnTo>
                      <a:pt x="1350" y="239"/>
                    </a:lnTo>
                    <a:lnTo>
                      <a:pt x="1229" y="253"/>
                    </a:lnTo>
                    <a:lnTo>
                      <a:pt x="1112" y="271"/>
                    </a:lnTo>
                    <a:lnTo>
                      <a:pt x="997" y="294"/>
                    </a:lnTo>
                    <a:lnTo>
                      <a:pt x="885" y="322"/>
                    </a:lnTo>
                    <a:lnTo>
                      <a:pt x="776" y="353"/>
                    </a:lnTo>
                    <a:lnTo>
                      <a:pt x="671" y="389"/>
                    </a:lnTo>
                    <a:lnTo>
                      <a:pt x="571" y="429"/>
                    </a:lnTo>
                    <a:lnTo>
                      <a:pt x="474" y="473"/>
                    </a:lnTo>
                    <a:lnTo>
                      <a:pt x="382" y="521"/>
                    </a:lnTo>
                    <a:lnTo>
                      <a:pt x="295" y="572"/>
                    </a:lnTo>
                    <a:lnTo>
                      <a:pt x="213" y="626"/>
                    </a:lnTo>
                    <a:lnTo>
                      <a:pt x="0" y="498"/>
                    </a:lnTo>
                    <a:lnTo>
                      <a:pt x="84" y="434"/>
                    </a:lnTo>
                    <a:lnTo>
                      <a:pt x="175" y="375"/>
                    </a:lnTo>
                    <a:lnTo>
                      <a:pt x="271" y="318"/>
                    </a:lnTo>
                    <a:lnTo>
                      <a:pt x="371" y="266"/>
                    </a:lnTo>
                    <a:lnTo>
                      <a:pt x="476" y="219"/>
                    </a:lnTo>
                    <a:lnTo>
                      <a:pt x="587" y="174"/>
                    </a:lnTo>
                    <a:lnTo>
                      <a:pt x="701" y="135"/>
                    </a:lnTo>
                    <a:lnTo>
                      <a:pt x="820" y="100"/>
                    </a:lnTo>
                    <a:lnTo>
                      <a:pt x="942" y="70"/>
                    </a:lnTo>
                    <a:lnTo>
                      <a:pt x="1067" y="46"/>
                    </a:lnTo>
                    <a:lnTo>
                      <a:pt x="1196" y="27"/>
                    </a:lnTo>
                    <a:lnTo>
                      <a:pt x="1327" y="12"/>
                    </a:lnTo>
                    <a:lnTo>
                      <a:pt x="1460" y="4"/>
                    </a:lnTo>
                    <a:lnTo>
                      <a:pt x="1597" y="0"/>
                    </a:lnTo>
                    <a:close/>
                  </a:path>
                </a:pathLst>
              </a:custGeom>
              <a:solidFill>
                <a:srgbClr val="F6DA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Avenir LT Std 45 Book"/>
                </a:endParaRPr>
              </a:p>
            </p:txBody>
          </p:sp>
          <p:sp>
            <p:nvSpPr>
              <p:cNvPr id="146" name="Freeform 11"/>
              <p:cNvSpPr>
                <a:spLocks/>
              </p:cNvSpPr>
              <p:nvPr/>
            </p:nvSpPr>
            <p:spPr bwMode="auto">
              <a:xfrm>
                <a:off x="749839" y="3259733"/>
                <a:ext cx="1033728" cy="624582"/>
              </a:xfrm>
              <a:custGeom>
                <a:avLst/>
                <a:gdLst>
                  <a:gd name="T0" fmla="*/ 1428 w 2857"/>
                  <a:gd name="T1" fmla="*/ 0 h 1726"/>
                  <a:gd name="T2" fmla="*/ 1450 w 2857"/>
                  <a:gd name="T3" fmla="*/ 2 h 1726"/>
                  <a:gd name="T4" fmla="*/ 1469 w 2857"/>
                  <a:gd name="T5" fmla="*/ 6 h 1726"/>
                  <a:gd name="T6" fmla="*/ 1486 w 2857"/>
                  <a:gd name="T7" fmla="*/ 14 h 1726"/>
                  <a:gd name="T8" fmla="*/ 2826 w 2857"/>
                  <a:gd name="T9" fmla="*/ 816 h 1726"/>
                  <a:gd name="T10" fmla="*/ 2844 w 2857"/>
                  <a:gd name="T11" fmla="*/ 831 h 1726"/>
                  <a:gd name="T12" fmla="*/ 2853 w 2857"/>
                  <a:gd name="T13" fmla="*/ 847 h 1726"/>
                  <a:gd name="T14" fmla="*/ 2857 w 2857"/>
                  <a:gd name="T15" fmla="*/ 864 h 1726"/>
                  <a:gd name="T16" fmla="*/ 2853 w 2857"/>
                  <a:gd name="T17" fmla="*/ 879 h 1726"/>
                  <a:gd name="T18" fmla="*/ 2844 w 2857"/>
                  <a:gd name="T19" fmla="*/ 895 h 1726"/>
                  <a:gd name="T20" fmla="*/ 2826 w 2857"/>
                  <a:gd name="T21" fmla="*/ 910 h 1726"/>
                  <a:gd name="T22" fmla="*/ 1486 w 2857"/>
                  <a:gd name="T23" fmla="*/ 1712 h 1726"/>
                  <a:gd name="T24" fmla="*/ 1469 w 2857"/>
                  <a:gd name="T25" fmla="*/ 1721 h 1726"/>
                  <a:gd name="T26" fmla="*/ 1450 w 2857"/>
                  <a:gd name="T27" fmla="*/ 1724 h 1726"/>
                  <a:gd name="T28" fmla="*/ 1428 w 2857"/>
                  <a:gd name="T29" fmla="*/ 1726 h 1726"/>
                  <a:gd name="T30" fmla="*/ 1407 w 2857"/>
                  <a:gd name="T31" fmla="*/ 1724 h 1726"/>
                  <a:gd name="T32" fmla="*/ 1387 w 2857"/>
                  <a:gd name="T33" fmla="*/ 1721 h 1726"/>
                  <a:gd name="T34" fmla="*/ 1371 w 2857"/>
                  <a:gd name="T35" fmla="*/ 1712 h 1726"/>
                  <a:gd name="T36" fmla="*/ 31 w 2857"/>
                  <a:gd name="T37" fmla="*/ 910 h 1726"/>
                  <a:gd name="T38" fmla="*/ 16 w 2857"/>
                  <a:gd name="T39" fmla="*/ 897 h 1726"/>
                  <a:gd name="T40" fmla="*/ 5 w 2857"/>
                  <a:gd name="T41" fmla="*/ 884 h 1726"/>
                  <a:gd name="T42" fmla="*/ 0 w 2857"/>
                  <a:gd name="T43" fmla="*/ 870 h 1726"/>
                  <a:gd name="T44" fmla="*/ 0 w 2857"/>
                  <a:gd name="T45" fmla="*/ 856 h 1726"/>
                  <a:gd name="T46" fmla="*/ 5 w 2857"/>
                  <a:gd name="T47" fmla="*/ 842 h 1726"/>
                  <a:gd name="T48" fmla="*/ 16 w 2857"/>
                  <a:gd name="T49" fmla="*/ 829 h 1726"/>
                  <a:gd name="T50" fmla="*/ 31 w 2857"/>
                  <a:gd name="T51" fmla="*/ 816 h 1726"/>
                  <a:gd name="T52" fmla="*/ 1371 w 2857"/>
                  <a:gd name="T53" fmla="*/ 14 h 1726"/>
                  <a:gd name="T54" fmla="*/ 1387 w 2857"/>
                  <a:gd name="T55" fmla="*/ 6 h 1726"/>
                  <a:gd name="T56" fmla="*/ 1407 w 2857"/>
                  <a:gd name="T57" fmla="*/ 2 h 1726"/>
                  <a:gd name="T58" fmla="*/ 1428 w 2857"/>
                  <a:gd name="T59" fmla="*/ 0 h 1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57" h="1726">
                    <a:moveTo>
                      <a:pt x="1428" y="0"/>
                    </a:moveTo>
                    <a:lnTo>
                      <a:pt x="1450" y="2"/>
                    </a:lnTo>
                    <a:lnTo>
                      <a:pt x="1469" y="6"/>
                    </a:lnTo>
                    <a:lnTo>
                      <a:pt x="1486" y="14"/>
                    </a:lnTo>
                    <a:lnTo>
                      <a:pt x="2826" y="816"/>
                    </a:lnTo>
                    <a:lnTo>
                      <a:pt x="2844" y="831"/>
                    </a:lnTo>
                    <a:lnTo>
                      <a:pt x="2853" y="847"/>
                    </a:lnTo>
                    <a:lnTo>
                      <a:pt x="2857" y="864"/>
                    </a:lnTo>
                    <a:lnTo>
                      <a:pt x="2853" y="879"/>
                    </a:lnTo>
                    <a:lnTo>
                      <a:pt x="2844" y="895"/>
                    </a:lnTo>
                    <a:lnTo>
                      <a:pt x="2826" y="910"/>
                    </a:lnTo>
                    <a:lnTo>
                      <a:pt x="1486" y="1712"/>
                    </a:lnTo>
                    <a:lnTo>
                      <a:pt x="1469" y="1721"/>
                    </a:lnTo>
                    <a:lnTo>
                      <a:pt x="1450" y="1724"/>
                    </a:lnTo>
                    <a:lnTo>
                      <a:pt x="1428" y="1726"/>
                    </a:lnTo>
                    <a:lnTo>
                      <a:pt x="1407" y="1724"/>
                    </a:lnTo>
                    <a:lnTo>
                      <a:pt x="1387" y="1721"/>
                    </a:lnTo>
                    <a:lnTo>
                      <a:pt x="1371" y="1712"/>
                    </a:lnTo>
                    <a:lnTo>
                      <a:pt x="31" y="910"/>
                    </a:lnTo>
                    <a:lnTo>
                      <a:pt x="16" y="897"/>
                    </a:lnTo>
                    <a:lnTo>
                      <a:pt x="5" y="884"/>
                    </a:lnTo>
                    <a:lnTo>
                      <a:pt x="0" y="870"/>
                    </a:lnTo>
                    <a:lnTo>
                      <a:pt x="0" y="856"/>
                    </a:lnTo>
                    <a:lnTo>
                      <a:pt x="5" y="842"/>
                    </a:lnTo>
                    <a:lnTo>
                      <a:pt x="16" y="829"/>
                    </a:lnTo>
                    <a:lnTo>
                      <a:pt x="31" y="816"/>
                    </a:lnTo>
                    <a:lnTo>
                      <a:pt x="1371" y="14"/>
                    </a:lnTo>
                    <a:lnTo>
                      <a:pt x="1387" y="6"/>
                    </a:lnTo>
                    <a:lnTo>
                      <a:pt x="1407" y="2"/>
                    </a:lnTo>
                    <a:lnTo>
                      <a:pt x="14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Avenir LT Std 45 Book"/>
                </a:endParaRPr>
              </a:p>
            </p:txBody>
          </p:sp>
          <p:sp>
            <p:nvSpPr>
              <p:cNvPr id="147" name="Freeform 12"/>
              <p:cNvSpPr>
                <a:spLocks/>
              </p:cNvSpPr>
              <p:nvPr/>
            </p:nvSpPr>
            <p:spPr bwMode="auto">
              <a:xfrm>
                <a:off x="822254" y="3304994"/>
                <a:ext cx="888897" cy="534063"/>
              </a:xfrm>
              <a:custGeom>
                <a:avLst/>
                <a:gdLst>
                  <a:gd name="T0" fmla="*/ 1228 w 2455"/>
                  <a:gd name="T1" fmla="*/ 0 h 1474"/>
                  <a:gd name="T2" fmla="*/ 2455 w 2455"/>
                  <a:gd name="T3" fmla="*/ 736 h 1474"/>
                  <a:gd name="T4" fmla="*/ 1228 w 2455"/>
                  <a:gd name="T5" fmla="*/ 1474 h 1474"/>
                  <a:gd name="T6" fmla="*/ 0 w 2455"/>
                  <a:gd name="T7" fmla="*/ 736 h 1474"/>
                  <a:gd name="T8" fmla="*/ 1228 w 2455"/>
                  <a:gd name="T9" fmla="*/ 0 h 1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5" h="1474">
                    <a:moveTo>
                      <a:pt x="1228" y="0"/>
                    </a:moveTo>
                    <a:lnTo>
                      <a:pt x="2455" y="736"/>
                    </a:lnTo>
                    <a:lnTo>
                      <a:pt x="1228" y="1474"/>
                    </a:lnTo>
                    <a:lnTo>
                      <a:pt x="0" y="736"/>
                    </a:lnTo>
                    <a:lnTo>
                      <a:pt x="1228" y="0"/>
                    </a:lnTo>
                    <a:close/>
                  </a:path>
                </a:pathLst>
              </a:custGeom>
              <a:solidFill>
                <a:srgbClr val="AAD04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Avenir LT Std 45 Book"/>
                </a:endParaRPr>
              </a:p>
            </p:txBody>
          </p:sp>
          <p:sp>
            <p:nvSpPr>
              <p:cNvPr id="150" name="Freeform 13"/>
              <p:cNvSpPr>
                <a:spLocks/>
              </p:cNvSpPr>
              <p:nvPr/>
            </p:nvSpPr>
            <p:spPr bwMode="auto">
              <a:xfrm>
                <a:off x="887428" y="3343011"/>
                <a:ext cx="552167" cy="333110"/>
              </a:xfrm>
              <a:custGeom>
                <a:avLst/>
                <a:gdLst>
                  <a:gd name="T0" fmla="*/ 1227 w 1528"/>
                  <a:gd name="T1" fmla="*/ 0 h 916"/>
                  <a:gd name="T2" fmla="*/ 1528 w 1528"/>
                  <a:gd name="T3" fmla="*/ 180 h 916"/>
                  <a:gd name="T4" fmla="*/ 299 w 1528"/>
                  <a:gd name="T5" fmla="*/ 916 h 916"/>
                  <a:gd name="T6" fmla="*/ 0 w 1528"/>
                  <a:gd name="T7" fmla="*/ 736 h 916"/>
                  <a:gd name="T8" fmla="*/ 1227 w 1528"/>
                  <a:gd name="T9" fmla="*/ 0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8" h="916">
                    <a:moveTo>
                      <a:pt x="1227" y="0"/>
                    </a:moveTo>
                    <a:lnTo>
                      <a:pt x="1528" y="180"/>
                    </a:lnTo>
                    <a:lnTo>
                      <a:pt x="299" y="916"/>
                    </a:lnTo>
                    <a:lnTo>
                      <a:pt x="0" y="736"/>
                    </a:lnTo>
                    <a:lnTo>
                      <a:pt x="1227" y="0"/>
                    </a:lnTo>
                    <a:close/>
                  </a:path>
                </a:pathLst>
              </a:custGeom>
              <a:solidFill>
                <a:srgbClr val="4BA63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Avenir LT Std 45 Book"/>
                </a:endParaRPr>
              </a:p>
            </p:txBody>
          </p:sp>
          <p:sp>
            <p:nvSpPr>
              <p:cNvPr id="151" name="Freeform 14"/>
              <p:cNvSpPr>
                <a:spLocks/>
              </p:cNvSpPr>
              <p:nvPr/>
            </p:nvSpPr>
            <p:spPr bwMode="auto">
              <a:xfrm>
                <a:off x="1053983" y="3440772"/>
                <a:ext cx="546735" cy="334921"/>
              </a:xfrm>
              <a:custGeom>
                <a:avLst/>
                <a:gdLst>
                  <a:gd name="T0" fmla="*/ 1213 w 1513"/>
                  <a:gd name="T1" fmla="*/ 0 h 923"/>
                  <a:gd name="T2" fmla="*/ 1513 w 1513"/>
                  <a:gd name="T3" fmla="*/ 180 h 923"/>
                  <a:gd name="T4" fmla="*/ 295 w 1513"/>
                  <a:gd name="T5" fmla="*/ 923 h 923"/>
                  <a:gd name="T6" fmla="*/ 0 w 1513"/>
                  <a:gd name="T7" fmla="*/ 745 h 923"/>
                  <a:gd name="T8" fmla="*/ 1213 w 1513"/>
                  <a:gd name="T9" fmla="*/ 0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3" h="923">
                    <a:moveTo>
                      <a:pt x="1213" y="0"/>
                    </a:moveTo>
                    <a:lnTo>
                      <a:pt x="1513" y="180"/>
                    </a:lnTo>
                    <a:lnTo>
                      <a:pt x="295" y="923"/>
                    </a:lnTo>
                    <a:lnTo>
                      <a:pt x="0" y="745"/>
                    </a:lnTo>
                    <a:lnTo>
                      <a:pt x="1213" y="0"/>
                    </a:lnTo>
                    <a:close/>
                  </a:path>
                </a:pathLst>
              </a:custGeom>
              <a:solidFill>
                <a:srgbClr val="4BA63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Avenir LT Std 45 Book"/>
                </a:endParaRPr>
              </a:p>
            </p:txBody>
          </p:sp>
          <p:sp>
            <p:nvSpPr>
              <p:cNvPr id="152" name="Freeform 15"/>
              <p:cNvSpPr>
                <a:spLocks/>
              </p:cNvSpPr>
              <p:nvPr/>
            </p:nvSpPr>
            <p:spPr bwMode="auto">
              <a:xfrm>
                <a:off x="1099242" y="3364736"/>
                <a:ext cx="510527" cy="307765"/>
              </a:xfrm>
              <a:custGeom>
                <a:avLst/>
                <a:gdLst>
                  <a:gd name="T0" fmla="*/ 184 w 1412"/>
                  <a:gd name="T1" fmla="*/ 0 h 847"/>
                  <a:gd name="T2" fmla="*/ 1412 w 1412"/>
                  <a:gd name="T3" fmla="*/ 737 h 847"/>
                  <a:gd name="T4" fmla="*/ 1227 w 1412"/>
                  <a:gd name="T5" fmla="*/ 847 h 847"/>
                  <a:gd name="T6" fmla="*/ 0 w 1412"/>
                  <a:gd name="T7" fmla="*/ 111 h 847"/>
                  <a:gd name="T8" fmla="*/ 184 w 1412"/>
                  <a:gd name="T9" fmla="*/ 0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2" h="847">
                    <a:moveTo>
                      <a:pt x="184" y="0"/>
                    </a:moveTo>
                    <a:lnTo>
                      <a:pt x="1412" y="737"/>
                    </a:lnTo>
                    <a:lnTo>
                      <a:pt x="1227" y="847"/>
                    </a:lnTo>
                    <a:lnTo>
                      <a:pt x="0" y="111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4BA63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Avenir LT Std 45 Book"/>
                </a:endParaRPr>
              </a:p>
            </p:txBody>
          </p:sp>
          <p:sp>
            <p:nvSpPr>
              <p:cNvPr id="153" name="Freeform 16"/>
              <p:cNvSpPr>
                <a:spLocks/>
              </p:cNvSpPr>
              <p:nvPr/>
            </p:nvSpPr>
            <p:spPr bwMode="auto">
              <a:xfrm>
                <a:off x="749839" y="3008091"/>
                <a:ext cx="1033728" cy="624582"/>
              </a:xfrm>
              <a:custGeom>
                <a:avLst/>
                <a:gdLst>
                  <a:gd name="T0" fmla="*/ 1428 w 2857"/>
                  <a:gd name="T1" fmla="*/ 0 h 1725"/>
                  <a:gd name="T2" fmla="*/ 1450 w 2857"/>
                  <a:gd name="T3" fmla="*/ 1 h 1725"/>
                  <a:gd name="T4" fmla="*/ 1469 w 2857"/>
                  <a:gd name="T5" fmla="*/ 4 h 1725"/>
                  <a:gd name="T6" fmla="*/ 1486 w 2857"/>
                  <a:gd name="T7" fmla="*/ 12 h 1725"/>
                  <a:gd name="T8" fmla="*/ 2826 w 2857"/>
                  <a:gd name="T9" fmla="*/ 816 h 1725"/>
                  <a:gd name="T10" fmla="*/ 2844 w 2857"/>
                  <a:gd name="T11" fmla="*/ 830 h 1725"/>
                  <a:gd name="T12" fmla="*/ 2853 w 2857"/>
                  <a:gd name="T13" fmla="*/ 846 h 1725"/>
                  <a:gd name="T14" fmla="*/ 2857 w 2857"/>
                  <a:gd name="T15" fmla="*/ 862 h 1725"/>
                  <a:gd name="T16" fmla="*/ 2853 w 2857"/>
                  <a:gd name="T17" fmla="*/ 879 h 1725"/>
                  <a:gd name="T18" fmla="*/ 2844 w 2857"/>
                  <a:gd name="T19" fmla="*/ 894 h 1725"/>
                  <a:gd name="T20" fmla="*/ 2826 w 2857"/>
                  <a:gd name="T21" fmla="*/ 908 h 1725"/>
                  <a:gd name="T22" fmla="*/ 1486 w 2857"/>
                  <a:gd name="T23" fmla="*/ 1712 h 1725"/>
                  <a:gd name="T24" fmla="*/ 1469 w 2857"/>
                  <a:gd name="T25" fmla="*/ 1719 h 1725"/>
                  <a:gd name="T26" fmla="*/ 1450 w 2857"/>
                  <a:gd name="T27" fmla="*/ 1724 h 1725"/>
                  <a:gd name="T28" fmla="*/ 1428 w 2857"/>
                  <a:gd name="T29" fmla="*/ 1725 h 1725"/>
                  <a:gd name="T30" fmla="*/ 1407 w 2857"/>
                  <a:gd name="T31" fmla="*/ 1724 h 1725"/>
                  <a:gd name="T32" fmla="*/ 1387 w 2857"/>
                  <a:gd name="T33" fmla="*/ 1719 h 1725"/>
                  <a:gd name="T34" fmla="*/ 1371 w 2857"/>
                  <a:gd name="T35" fmla="*/ 1712 h 1725"/>
                  <a:gd name="T36" fmla="*/ 31 w 2857"/>
                  <a:gd name="T37" fmla="*/ 908 h 1725"/>
                  <a:gd name="T38" fmla="*/ 16 w 2857"/>
                  <a:gd name="T39" fmla="*/ 897 h 1725"/>
                  <a:gd name="T40" fmla="*/ 5 w 2857"/>
                  <a:gd name="T41" fmla="*/ 883 h 1725"/>
                  <a:gd name="T42" fmla="*/ 0 w 2857"/>
                  <a:gd name="T43" fmla="*/ 869 h 1725"/>
                  <a:gd name="T44" fmla="*/ 0 w 2857"/>
                  <a:gd name="T45" fmla="*/ 854 h 1725"/>
                  <a:gd name="T46" fmla="*/ 5 w 2857"/>
                  <a:gd name="T47" fmla="*/ 841 h 1725"/>
                  <a:gd name="T48" fmla="*/ 16 w 2857"/>
                  <a:gd name="T49" fmla="*/ 828 h 1725"/>
                  <a:gd name="T50" fmla="*/ 31 w 2857"/>
                  <a:gd name="T51" fmla="*/ 816 h 1725"/>
                  <a:gd name="T52" fmla="*/ 1371 w 2857"/>
                  <a:gd name="T53" fmla="*/ 12 h 1725"/>
                  <a:gd name="T54" fmla="*/ 1387 w 2857"/>
                  <a:gd name="T55" fmla="*/ 4 h 1725"/>
                  <a:gd name="T56" fmla="*/ 1407 w 2857"/>
                  <a:gd name="T57" fmla="*/ 1 h 1725"/>
                  <a:gd name="T58" fmla="*/ 1428 w 2857"/>
                  <a:gd name="T59" fmla="*/ 0 h 1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57" h="1725">
                    <a:moveTo>
                      <a:pt x="1428" y="0"/>
                    </a:moveTo>
                    <a:lnTo>
                      <a:pt x="1450" y="1"/>
                    </a:lnTo>
                    <a:lnTo>
                      <a:pt x="1469" y="4"/>
                    </a:lnTo>
                    <a:lnTo>
                      <a:pt x="1486" y="12"/>
                    </a:lnTo>
                    <a:lnTo>
                      <a:pt x="2826" y="816"/>
                    </a:lnTo>
                    <a:lnTo>
                      <a:pt x="2844" y="830"/>
                    </a:lnTo>
                    <a:lnTo>
                      <a:pt x="2853" y="846"/>
                    </a:lnTo>
                    <a:lnTo>
                      <a:pt x="2857" y="862"/>
                    </a:lnTo>
                    <a:lnTo>
                      <a:pt x="2853" y="879"/>
                    </a:lnTo>
                    <a:lnTo>
                      <a:pt x="2844" y="894"/>
                    </a:lnTo>
                    <a:lnTo>
                      <a:pt x="2826" y="908"/>
                    </a:lnTo>
                    <a:lnTo>
                      <a:pt x="1486" y="1712"/>
                    </a:lnTo>
                    <a:lnTo>
                      <a:pt x="1469" y="1719"/>
                    </a:lnTo>
                    <a:lnTo>
                      <a:pt x="1450" y="1724"/>
                    </a:lnTo>
                    <a:lnTo>
                      <a:pt x="1428" y="1725"/>
                    </a:lnTo>
                    <a:lnTo>
                      <a:pt x="1407" y="1724"/>
                    </a:lnTo>
                    <a:lnTo>
                      <a:pt x="1387" y="1719"/>
                    </a:lnTo>
                    <a:lnTo>
                      <a:pt x="1371" y="1712"/>
                    </a:lnTo>
                    <a:lnTo>
                      <a:pt x="31" y="908"/>
                    </a:lnTo>
                    <a:lnTo>
                      <a:pt x="16" y="897"/>
                    </a:lnTo>
                    <a:lnTo>
                      <a:pt x="5" y="883"/>
                    </a:lnTo>
                    <a:lnTo>
                      <a:pt x="0" y="869"/>
                    </a:lnTo>
                    <a:lnTo>
                      <a:pt x="0" y="854"/>
                    </a:lnTo>
                    <a:lnTo>
                      <a:pt x="5" y="841"/>
                    </a:lnTo>
                    <a:lnTo>
                      <a:pt x="16" y="828"/>
                    </a:lnTo>
                    <a:lnTo>
                      <a:pt x="31" y="816"/>
                    </a:lnTo>
                    <a:lnTo>
                      <a:pt x="1371" y="12"/>
                    </a:lnTo>
                    <a:lnTo>
                      <a:pt x="1387" y="4"/>
                    </a:lnTo>
                    <a:lnTo>
                      <a:pt x="1407" y="1"/>
                    </a:lnTo>
                    <a:lnTo>
                      <a:pt x="14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Avenir LT Std 45 Book"/>
                </a:endParaRPr>
              </a:p>
            </p:txBody>
          </p:sp>
          <p:sp>
            <p:nvSpPr>
              <p:cNvPr id="154" name="Freeform 17"/>
              <p:cNvSpPr>
                <a:spLocks/>
              </p:cNvSpPr>
              <p:nvPr/>
            </p:nvSpPr>
            <p:spPr bwMode="auto">
              <a:xfrm>
                <a:off x="822254" y="3053350"/>
                <a:ext cx="888897" cy="534062"/>
              </a:xfrm>
              <a:custGeom>
                <a:avLst/>
                <a:gdLst>
                  <a:gd name="T0" fmla="*/ 1228 w 2455"/>
                  <a:gd name="T1" fmla="*/ 0 h 1473"/>
                  <a:gd name="T2" fmla="*/ 2455 w 2455"/>
                  <a:gd name="T3" fmla="*/ 737 h 1473"/>
                  <a:gd name="T4" fmla="*/ 1228 w 2455"/>
                  <a:gd name="T5" fmla="*/ 1473 h 1473"/>
                  <a:gd name="T6" fmla="*/ 0 w 2455"/>
                  <a:gd name="T7" fmla="*/ 737 h 1473"/>
                  <a:gd name="T8" fmla="*/ 1228 w 2455"/>
                  <a:gd name="T9" fmla="*/ 0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5" h="1473">
                    <a:moveTo>
                      <a:pt x="1228" y="0"/>
                    </a:moveTo>
                    <a:lnTo>
                      <a:pt x="2455" y="737"/>
                    </a:lnTo>
                    <a:lnTo>
                      <a:pt x="1228" y="1473"/>
                    </a:lnTo>
                    <a:lnTo>
                      <a:pt x="0" y="737"/>
                    </a:lnTo>
                    <a:lnTo>
                      <a:pt x="1228" y="0"/>
                    </a:lnTo>
                    <a:close/>
                  </a:path>
                </a:pathLst>
              </a:custGeom>
              <a:solidFill>
                <a:srgbClr val="8ED6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Avenir LT Std 45 Book"/>
                </a:endParaRPr>
              </a:p>
            </p:txBody>
          </p:sp>
          <p:sp>
            <p:nvSpPr>
              <p:cNvPr id="155" name="Freeform 18"/>
              <p:cNvSpPr>
                <a:spLocks/>
              </p:cNvSpPr>
              <p:nvPr/>
            </p:nvSpPr>
            <p:spPr bwMode="auto">
              <a:xfrm>
                <a:off x="1160795" y="3053350"/>
                <a:ext cx="550356" cy="459837"/>
              </a:xfrm>
              <a:custGeom>
                <a:avLst/>
                <a:gdLst>
                  <a:gd name="T0" fmla="*/ 290 w 1517"/>
                  <a:gd name="T1" fmla="*/ 0 h 1271"/>
                  <a:gd name="T2" fmla="*/ 1517 w 1517"/>
                  <a:gd name="T3" fmla="*/ 737 h 1271"/>
                  <a:gd name="T4" fmla="*/ 627 w 1517"/>
                  <a:gd name="T5" fmla="*/ 1271 h 1271"/>
                  <a:gd name="T6" fmla="*/ 603 w 1517"/>
                  <a:gd name="T7" fmla="*/ 1241 h 1271"/>
                  <a:gd name="T8" fmla="*/ 586 w 1517"/>
                  <a:gd name="T9" fmla="*/ 1212 h 1271"/>
                  <a:gd name="T10" fmla="*/ 577 w 1517"/>
                  <a:gd name="T11" fmla="*/ 1182 h 1271"/>
                  <a:gd name="T12" fmla="*/ 572 w 1517"/>
                  <a:gd name="T13" fmla="*/ 1151 h 1271"/>
                  <a:gd name="T14" fmla="*/ 572 w 1517"/>
                  <a:gd name="T15" fmla="*/ 1120 h 1271"/>
                  <a:gd name="T16" fmla="*/ 574 w 1517"/>
                  <a:gd name="T17" fmla="*/ 1090 h 1271"/>
                  <a:gd name="T18" fmla="*/ 580 w 1517"/>
                  <a:gd name="T19" fmla="*/ 1058 h 1271"/>
                  <a:gd name="T20" fmla="*/ 587 w 1517"/>
                  <a:gd name="T21" fmla="*/ 1027 h 1271"/>
                  <a:gd name="T22" fmla="*/ 595 w 1517"/>
                  <a:gd name="T23" fmla="*/ 995 h 1271"/>
                  <a:gd name="T24" fmla="*/ 601 w 1517"/>
                  <a:gd name="T25" fmla="*/ 964 h 1271"/>
                  <a:gd name="T26" fmla="*/ 606 w 1517"/>
                  <a:gd name="T27" fmla="*/ 932 h 1271"/>
                  <a:gd name="T28" fmla="*/ 608 w 1517"/>
                  <a:gd name="T29" fmla="*/ 901 h 1271"/>
                  <a:gd name="T30" fmla="*/ 606 w 1517"/>
                  <a:gd name="T31" fmla="*/ 871 h 1271"/>
                  <a:gd name="T32" fmla="*/ 600 w 1517"/>
                  <a:gd name="T33" fmla="*/ 839 h 1271"/>
                  <a:gd name="T34" fmla="*/ 590 w 1517"/>
                  <a:gd name="T35" fmla="*/ 819 h 1271"/>
                  <a:gd name="T36" fmla="*/ 574 w 1517"/>
                  <a:gd name="T37" fmla="*/ 797 h 1271"/>
                  <a:gd name="T38" fmla="*/ 556 w 1517"/>
                  <a:gd name="T39" fmla="*/ 776 h 1271"/>
                  <a:gd name="T40" fmla="*/ 532 w 1517"/>
                  <a:gd name="T41" fmla="*/ 754 h 1271"/>
                  <a:gd name="T42" fmla="*/ 515 w 1517"/>
                  <a:gd name="T43" fmla="*/ 737 h 1271"/>
                  <a:gd name="T44" fmla="*/ 498 w 1517"/>
                  <a:gd name="T45" fmla="*/ 718 h 1271"/>
                  <a:gd name="T46" fmla="*/ 483 w 1517"/>
                  <a:gd name="T47" fmla="*/ 700 h 1271"/>
                  <a:gd name="T48" fmla="*/ 471 w 1517"/>
                  <a:gd name="T49" fmla="*/ 681 h 1271"/>
                  <a:gd name="T50" fmla="*/ 465 w 1517"/>
                  <a:gd name="T51" fmla="*/ 660 h 1271"/>
                  <a:gd name="T52" fmla="*/ 465 w 1517"/>
                  <a:gd name="T53" fmla="*/ 639 h 1271"/>
                  <a:gd name="T54" fmla="*/ 470 w 1517"/>
                  <a:gd name="T55" fmla="*/ 617 h 1271"/>
                  <a:gd name="T56" fmla="*/ 479 w 1517"/>
                  <a:gd name="T57" fmla="*/ 596 h 1271"/>
                  <a:gd name="T58" fmla="*/ 490 w 1517"/>
                  <a:gd name="T59" fmla="*/ 575 h 1271"/>
                  <a:gd name="T60" fmla="*/ 502 w 1517"/>
                  <a:gd name="T61" fmla="*/ 554 h 1271"/>
                  <a:gd name="T62" fmla="*/ 511 w 1517"/>
                  <a:gd name="T63" fmla="*/ 533 h 1271"/>
                  <a:gd name="T64" fmla="*/ 519 w 1517"/>
                  <a:gd name="T65" fmla="*/ 512 h 1271"/>
                  <a:gd name="T66" fmla="*/ 521 w 1517"/>
                  <a:gd name="T67" fmla="*/ 490 h 1271"/>
                  <a:gd name="T68" fmla="*/ 517 w 1517"/>
                  <a:gd name="T69" fmla="*/ 467 h 1271"/>
                  <a:gd name="T70" fmla="*/ 503 w 1517"/>
                  <a:gd name="T71" fmla="*/ 439 h 1271"/>
                  <a:gd name="T72" fmla="*/ 482 w 1517"/>
                  <a:gd name="T73" fmla="*/ 410 h 1271"/>
                  <a:gd name="T74" fmla="*/ 454 w 1517"/>
                  <a:gd name="T75" fmla="*/ 384 h 1271"/>
                  <a:gd name="T76" fmla="*/ 422 w 1517"/>
                  <a:gd name="T77" fmla="*/ 357 h 1271"/>
                  <a:gd name="T78" fmla="*/ 384 w 1517"/>
                  <a:gd name="T79" fmla="*/ 332 h 1271"/>
                  <a:gd name="T80" fmla="*/ 344 w 1517"/>
                  <a:gd name="T81" fmla="*/ 306 h 1271"/>
                  <a:gd name="T82" fmla="*/ 301 w 1517"/>
                  <a:gd name="T83" fmla="*/ 283 h 1271"/>
                  <a:gd name="T84" fmla="*/ 257 w 1517"/>
                  <a:gd name="T85" fmla="*/ 261 h 1271"/>
                  <a:gd name="T86" fmla="*/ 213 w 1517"/>
                  <a:gd name="T87" fmla="*/ 242 h 1271"/>
                  <a:gd name="T88" fmla="*/ 170 w 1517"/>
                  <a:gd name="T89" fmla="*/ 223 h 1271"/>
                  <a:gd name="T90" fmla="*/ 128 w 1517"/>
                  <a:gd name="T91" fmla="*/ 207 h 1271"/>
                  <a:gd name="T92" fmla="*/ 91 w 1517"/>
                  <a:gd name="T93" fmla="*/ 192 h 1271"/>
                  <a:gd name="T94" fmla="*/ 78 w 1517"/>
                  <a:gd name="T95" fmla="*/ 190 h 1271"/>
                  <a:gd name="T96" fmla="*/ 63 w 1517"/>
                  <a:gd name="T97" fmla="*/ 186 h 1271"/>
                  <a:gd name="T98" fmla="*/ 43 w 1517"/>
                  <a:gd name="T99" fmla="*/ 183 h 1271"/>
                  <a:gd name="T100" fmla="*/ 22 w 1517"/>
                  <a:gd name="T101" fmla="*/ 178 h 1271"/>
                  <a:gd name="T102" fmla="*/ 0 w 1517"/>
                  <a:gd name="T103" fmla="*/ 174 h 1271"/>
                  <a:gd name="T104" fmla="*/ 290 w 151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17" h="1271">
                    <a:moveTo>
                      <a:pt x="290" y="0"/>
                    </a:moveTo>
                    <a:lnTo>
                      <a:pt x="1517" y="737"/>
                    </a:lnTo>
                    <a:lnTo>
                      <a:pt x="627" y="1271"/>
                    </a:lnTo>
                    <a:lnTo>
                      <a:pt x="603" y="1241"/>
                    </a:lnTo>
                    <a:lnTo>
                      <a:pt x="586" y="1212"/>
                    </a:lnTo>
                    <a:lnTo>
                      <a:pt x="577" y="1182"/>
                    </a:lnTo>
                    <a:lnTo>
                      <a:pt x="572" y="1151"/>
                    </a:lnTo>
                    <a:lnTo>
                      <a:pt x="572" y="1120"/>
                    </a:lnTo>
                    <a:lnTo>
                      <a:pt x="574" y="1090"/>
                    </a:lnTo>
                    <a:lnTo>
                      <a:pt x="580" y="1058"/>
                    </a:lnTo>
                    <a:lnTo>
                      <a:pt x="587" y="1027"/>
                    </a:lnTo>
                    <a:lnTo>
                      <a:pt x="595" y="995"/>
                    </a:lnTo>
                    <a:lnTo>
                      <a:pt x="601" y="964"/>
                    </a:lnTo>
                    <a:lnTo>
                      <a:pt x="606" y="932"/>
                    </a:lnTo>
                    <a:lnTo>
                      <a:pt x="608" y="901"/>
                    </a:lnTo>
                    <a:lnTo>
                      <a:pt x="606" y="871"/>
                    </a:lnTo>
                    <a:lnTo>
                      <a:pt x="600" y="839"/>
                    </a:lnTo>
                    <a:lnTo>
                      <a:pt x="590" y="819"/>
                    </a:lnTo>
                    <a:lnTo>
                      <a:pt x="574" y="797"/>
                    </a:lnTo>
                    <a:lnTo>
                      <a:pt x="556" y="776"/>
                    </a:lnTo>
                    <a:lnTo>
                      <a:pt x="532" y="754"/>
                    </a:lnTo>
                    <a:lnTo>
                      <a:pt x="515" y="737"/>
                    </a:lnTo>
                    <a:lnTo>
                      <a:pt x="498" y="718"/>
                    </a:lnTo>
                    <a:lnTo>
                      <a:pt x="483" y="700"/>
                    </a:lnTo>
                    <a:lnTo>
                      <a:pt x="471" y="681"/>
                    </a:lnTo>
                    <a:lnTo>
                      <a:pt x="465" y="660"/>
                    </a:lnTo>
                    <a:lnTo>
                      <a:pt x="465" y="639"/>
                    </a:lnTo>
                    <a:lnTo>
                      <a:pt x="470" y="617"/>
                    </a:lnTo>
                    <a:lnTo>
                      <a:pt x="479" y="596"/>
                    </a:lnTo>
                    <a:lnTo>
                      <a:pt x="490" y="575"/>
                    </a:lnTo>
                    <a:lnTo>
                      <a:pt x="502" y="554"/>
                    </a:lnTo>
                    <a:lnTo>
                      <a:pt x="511" y="533"/>
                    </a:lnTo>
                    <a:lnTo>
                      <a:pt x="519" y="512"/>
                    </a:lnTo>
                    <a:lnTo>
                      <a:pt x="521" y="490"/>
                    </a:lnTo>
                    <a:lnTo>
                      <a:pt x="517" y="467"/>
                    </a:lnTo>
                    <a:lnTo>
                      <a:pt x="503" y="439"/>
                    </a:lnTo>
                    <a:lnTo>
                      <a:pt x="482" y="410"/>
                    </a:lnTo>
                    <a:lnTo>
                      <a:pt x="454" y="384"/>
                    </a:lnTo>
                    <a:lnTo>
                      <a:pt x="422" y="357"/>
                    </a:lnTo>
                    <a:lnTo>
                      <a:pt x="384" y="332"/>
                    </a:lnTo>
                    <a:lnTo>
                      <a:pt x="344" y="306"/>
                    </a:lnTo>
                    <a:lnTo>
                      <a:pt x="301" y="283"/>
                    </a:lnTo>
                    <a:lnTo>
                      <a:pt x="257" y="261"/>
                    </a:lnTo>
                    <a:lnTo>
                      <a:pt x="213" y="242"/>
                    </a:lnTo>
                    <a:lnTo>
                      <a:pt x="170" y="223"/>
                    </a:lnTo>
                    <a:lnTo>
                      <a:pt x="128" y="207"/>
                    </a:lnTo>
                    <a:lnTo>
                      <a:pt x="91" y="192"/>
                    </a:lnTo>
                    <a:lnTo>
                      <a:pt x="78" y="190"/>
                    </a:lnTo>
                    <a:lnTo>
                      <a:pt x="63" y="186"/>
                    </a:lnTo>
                    <a:lnTo>
                      <a:pt x="43" y="183"/>
                    </a:lnTo>
                    <a:lnTo>
                      <a:pt x="22" y="178"/>
                    </a:lnTo>
                    <a:lnTo>
                      <a:pt x="0" y="174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377A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Avenir LT Std 45 Book"/>
                </a:endParaRPr>
              </a:p>
            </p:txBody>
          </p:sp>
          <p:sp>
            <p:nvSpPr>
              <p:cNvPr id="156" name="Freeform 19"/>
              <p:cNvSpPr>
                <a:spLocks/>
              </p:cNvSpPr>
              <p:nvPr/>
            </p:nvSpPr>
            <p:spPr bwMode="auto">
              <a:xfrm>
                <a:off x="1126398" y="3234388"/>
                <a:ext cx="70605" cy="47070"/>
              </a:xfrm>
              <a:custGeom>
                <a:avLst/>
                <a:gdLst>
                  <a:gd name="T0" fmla="*/ 100 w 197"/>
                  <a:gd name="T1" fmla="*/ 0 h 131"/>
                  <a:gd name="T2" fmla="*/ 126 w 197"/>
                  <a:gd name="T3" fmla="*/ 3 h 131"/>
                  <a:gd name="T4" fmla="*/ 149 w 197"/>
                  <a:gd name="T5" fmla="*/ 9 h 131"/>
                  <a:gd name="T6" fmla="*/ 168 w 197"/>
                  <a:gd name="T7" fmla="*/ 19 h 131"/>
                  <a:gd name="T8" fmla="*/ 183 w 197"/>
                  <a:gd name="T9" fmla="*/ 32 h 131"/>
                  <a:gd name="T10" fmla="*/ 194 w 197"/>
                  <a:gd name="T11" fmla="*/ 47 h 131"/>
                  <a:gd name="T12" fmla="*/ 197 w 197"/>
                  <a:gd name="T13" fmla="*/ 64 h 131"/>
                  <a:gd name="T14" fmla="*/ 195 w 197"/>
                  <a:gd name="T15" fmla="*/ 82 h 131"/>
                  <a:gd name="T16" fmla="*/ 185 w 197"/>
                  <a:gd name="T17" fmla="*/ 99 h 131"/>
                  <a:gd name="T18" fmla="*/ 169 w 197"/>
                  <a:gd name="T19" fmla="*/ 112 h 131"/>
                  <a:gd name="T20" fmla="*/ 148 w 197"/>
                  <a:gd name="T21" fmla="*/ 123 h 131"/>
                  <a:gd name="T22" fmla="*/ 123 w 197"/>
                  <a:gd name="T23" fmla="*/ 129 h 131"/>
                  <a:gd name="T24" fmla="*/ 96 w 197"/>
                  <a:gd name="T25" fmla="*/ 131 h 131"/>
                  <a:gd name="T26" fmla="*/ 69 w 197"/>
                  <a:gd name="T27" fmla="*/ 128 h 131"/>
                  <a:gd name="T28" fmla="*/ 45 w 197"/>
                  <a:gd name="T29" fmla="*/ 121 h 131"/>
                  <a:gd name="T30" fmla="*/ 26 w 197"/>
                  <a:gd name="T31" fmla="*/ 110 h 131"/>
                  <a:gd name="T32" fmla="*/ 11 w 197"/>
                  <a:gd name="T33" fmla="*/ 95 h 131"/>
                  <a:gd name="T34" fmla="*/ 1 w 197"/>
                  <a:gd name="T35" fmla="*/ 78 h 131"/>
                  <a:gd name="T36" fmla="*/ 0 w 197"/>
                  <a:gd name="T37" fmla="*/ 61 h 131"/>
                  <a:gd name="T38" fmla="*/ 5 w 197"/>
                  <a:gd name="T39" fmla="*/ 44 h 131"/>
                  <a:gd name="T40" fmla="*/ 16 w 197"/>
                  <a:gd name="T41" fmla="*/ 30 h 131"/>
                  <a:gd name="T42" fmla="*/ 33 w 197"/>
                  <a:gd name="T43" fmla="*/ 17 h 131"/>
                  <a:gd name="T44" fmla="*/ 52 w 197"/>
                  <a:gd name="T45" fmla="*/ 8 h 131"/>
                  <a:gd name="T46" fmla="*/ 75 w 197"/>
                  <a:gd name="T47" fmla="*/ 2 h 131"/>
                  <a:gd name="T48" fmla="*/ 100 w 197"/>
                  <a:gd name="T4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7" h="131">
                    <a:moveTo>
                      <a:pt x="100" y="0"/>
                    </a:moveTo>
                    <a:lnTo>
                      <a:pt x="126" y="3"/>
                    </a:lnTo>
                    <a:lnTo>
                      <a:pt x="149" y="9"/>
                    </a:lnTo>
                    <a:lnTo>
                      <a:pt x="168" y="19"/>
                    </a:lnTo>
                    <a:lnTo>
                      <a:pt x="183" y="32"/>
                    </a:lnTo>
                    <a:lnTo>
                      <a:pt x="194" y="47"/>
                    </a:lnTo>
                    <a:lnTo>
                      <a:pt x="197" y="64"/>
                    </a:lnTo>
                    <a:lnTo>
                      <a:pt x="195" y="82"/>
                    </a:lnTo>
                    <a:lnTo>
                      <a:pt x="185" y="99"/>
                    </a:lnTo>
                    <a:lnTo>
                      <a:pt x="169" y="112"/>
                    </a:lnTo>
                    <a:lnTo>
                      <a:pt x="148" y="123"/>
                    </a:lnTo>
                    <a:lnTo>
                      <a:pt x="123" y="129"/>
                    </a:lnTo>
                    <a:lnTo>
                      <a:pt x="96" y="131"/>
                    </a:lnTo>
                    <a:lnTo>
                      <a:pt x="69" y="128"/>
                    </a:lnTo>
                    <a:lnTo>
                      <a:pt x="45" y="121"/>
                    </a:lnTo>
                    <a:lnTo>
                      <a:pt x="26" y="110"/>
                    </a:lnTo>
                    <a:lnTo>
                      <a:pt x="11" y="95"/>
                    </a:lnTo>
                    <a:lnTo>
                      <a:pt x="1" y="78"/>
                    </a:lnTo>
                    <a:lnTo>
                      <a:pt x="0" y="61"/>
                    </a:lnTo>
                    <a:lnTo>
                      <a:pt x="5" y="44"/>
                    </a:lnTo>
                    <a:lnTo>
                      <a:pt x="16" y="30"/>
                    </a:lnTo>
                    <a:lnTo>
                      <a:pt x="33" y="17"/>
                    </a:lnTo>
                    <a:lnTo>
                      <a:pt x="52" y="8"/>
                    </a:lnTo>
                    <a:lnTo>
                      <a:pt x="75" y="2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Avenir LT Std 45 Book"/>
                </a:endParaRPr>
              </a:p>
            </p:txBody>
          </p:sp>
          <p:sp>
            <p:nvSpPr>
              <p:cNvPr id="157" name="Freeform 20"/>
              <p:cNvSpPr>
                <a:spLocks/>
              </p:cNvSpPr>
              <p:nvPr/>
            </p:nvSpPr>
            <p:spPr bwMode="auto">
              <a:xfrm>
                <a:off x="1092000" y="3355684"/>
                <a:ext cx="103192" cy="68794"/>
              </a:xfrm>
              <a:custGeom>
                <a:avLst/>
                <a:gdLst>
                  <a:gd name="T0" fmla="*/ 146 w 286"/>
                  <a:gd name="T1" fmla="*/ 0 h 189"/>
                  <a:gd name="T2" fmla="*/ 177 w 286"/>
                  <a:gd name="T3" fmla="*/ 2 h 189"/>
                  <a:gd name="T4" fmla="*/ 206 w 286"/>
                  <a:gd name="T5" fmla="*/ 9 h 189"/>
                  <a:gd name="T6" fmla="*/ 232 w 286"/>
                  <a:gd name="T7" fmla="*/ 20 h 189"/>
                  <a:gd name="T8" fmla="*/ 254 w 286"/>
                  <a:gd name="T9" fmla="*/ 35 h 189"/>
                  <a:gd name="T10" fmla="*/ 270 w 286"/>
                  <a:gd name="T11" fmla="*/ 52 h 189"/>
                  <a:gd name="T12" fmla="*/ 281 w 286"/>
                  <a:gd name="T13" fmla="*/ 71 h 189"/>
                  <a:gd name="T14" fmla="*/ 286 w 286"/>
                  <a:gd name="T15" fmla="*/ 91 h 189"/>
                  <a:gd name="T16" fmla="*/ 283 w 286"/>
                  <a:gd name="T17" fmla="*/ 114 h 189"/>
                  <a:gd name="T18" fmla="*/ 272 w 286"/>
                  <a:gd name="T19" fmla="*/ 135 h 189"/>
                  <a:gd name="T20" fmla="*/ 255 w 286"/>
                  <a:gd name="T21" fmla="*/ 153 h 189"/>
                  <a:gd name="T22" fmla="*/ 232 w 286"/>
                  <a:gd name="T23" fmla="*/ 169 h 189"/>
                  <a:gd name="T24" fmla="*/ 204 w 286"/>
                  <a:gd name="T25" fmla="*/ 180 h 189"/>
                  <a:gd name="T26" fmla="*/ 173 w 286"/>
                  <a:gd name="T27" fmla="*/ 187 h 189"/>
                  <a:gd name="T28" fmla="*/ 139 w 286"/>
                  <a:gd name="T29" fmla="*/ 189 h 189"/>
                  <a:gd name="T30" fmla="*/ 105 w 286"/>
                  <a:gd name="T31" fmla="*/ 186 h 189"/>
                  <a:gd name="T32" fmla="*/ 73 w 286"/>
                  <a:gd name="T33" fmla="*/ 177 h 189"/>
                  <a:gd name="T34" fmla="*/ 47 w 286"/>
                  <a:gd name="T35" fmla="*/ 165 h 189"/>
                  <a:gd name="T36" fmla="*/ 25 w 286"/>
                  <a:gd name="T37" fmla="*/ 149 h 189"/>
                  <a:gd name="T38" fmla="*/ 9 w 286"/>
                  <a:gd name="T39" fmla="*/ 130 h 189"/>
                  <a:gd name="T40" fmla="*/ 1 w 286"/>
                  <a:gd name="T41" fmla="*/ 110 h 189"/>
                  <a:gd name="T42" fmla="*/ 0 w 286"/>
                  <a:gd name="T43" fmla="*/ 88 h 189"/>
                  <a:gd name="T44" fmla="*/ 4 w 286"/>
                  <a:gd name="T45" fmla="*/ 66 h 189"/>
                  <a:gd name="T46" fmla="*/ 18 w 286"/>
                  <a:gd name="T47" fmla="*/ 47 h 189"/>
                  <a:gd name="T48" fmla="*/ 35 w 286"/>
                  <a:gd name="T49" fmla="*/ 31 h 189"/>
                  <a:gd name="T50" fmla="*/ 58 w 286"/>
                  <a:gd name="T51" fmla="*/ 18 h 189"/>
                  <a:gd name="T52" fmla="*/ 84 w 286"/>
                  <a:gd name="T53" fmla="*/ 7 h 189"/>
                  <a:gd name="T54" fmla="*/ 113 w 286"/>
                  <a:gd name="T55" fmla="*/ 1 h 189"/>
                  <a:gd name="T56" fmla="*/ 146 w 286"/>
                  <a:gd name="T57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6" h="189">
                    <a:moveTo>
                      <a:pt x="146" y="0"/>
                    </a:moveTo>
                    <a:lnTo>
                      <a:pt x="177" y="2"/>
                    </a:lnTo>
                    <a:lnTo>
                      <a:pt x="206" y="9"/>
                    </a:lnTo>
                    <a:lnTo>
                      <a:pt x="232" y="20"/>
                    </a:lnTo>
                    <a:lnTo>
                      <a:pt x="254" y="35"/>
                    </a:lnTo>
                    <a:lnTo>
                      <a:pt x="270" y="52"/>
                    </a:lnTo>
                    <a:lnTo>
                      <a:pt x="281" y="71"/>
                    </a:lnTo>
                    <a:lnTo>
                      <a:pt x="286" y="91"/>
                    </a:lnTo>
                    <a:lnTo>
                      <a:pt x="283" y="114"/>
                    </a:lnTo>
                    <a:lnTo>
                      <a:pt x="272" y="135"/>
                    </a:lnTo>
                    <a:lnTo>
                      <a:pt x="255" y="153"/>
                    </a:lnTo>
                    <a:lnTo>
                      <a:pt x="232" y="169"/>
                    </a:lnTo>
                    <a:lnTo>
                      <a:pt x="204" y="180"/>
                    </a:lnTo>
                    <a:lnTo>
                      <a:pt x="173" y="187"/>
                    </a:lnTo>
                    <a:lnTo>
                      <a:pt x="139" y="189"/>
                    </a:lnTo>
                    <a:lnTo>
                      <a:pt x="105" y="186"/>
                    </a:lnTo>
                    <a:lnTo>
                      <a:pt x="73" y="177"/>
                    </a:lnTo>
                    <a:lnTo>
                      <a:pt x="47" y="165"/>
                    </a:lnTo>
                    <a:lnTo>
                      <a:pt x="25" y="149"/>
                    </a:lnTo>
                    <a:lnTo>
                      <a:pt x="9" y="130"/>
                    </a:lnTo>
                    <a:lnTo>
                      <a:pt x="1" y="110"/>
                    </a:lnTo>
                    <a:lnTo>
                      <a:pt x="0" y="88"/>
                    </a:lnTo>
                    <a:lnTo>
                      <a:pt x="4" y="66"/>
                    </a:lnTo>
                    <a:lnTo>
                      <a:pt x="18" y="47"/>
                    </a:lnTo>
                    <a:lnTo>
                      <a:pt x="35" y="31"/>
                    </a:lnTo>
                    <a:lnTo>
                      <a:pt x="58" y="18"/>
                    </a:lnTo>
                    <a:lnTo>
                      <a:pt x="84" y="7"/>
                    </a:lnTo>
                    <a:lnTo>
                      <a:pt x="113" y="1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Avenir LT Std 45 Book"/>
                </a:endParaRPr>
              </a:p>
            </p:txBody>
          </p:sp>
          <p:sp>
            <p:nvSpPr>
              <p:cNvPr id="158" name="Freeform 21"/>
              <p:cNvSpPr>
                <a:spLocks/>
              </p:cNvSpPr>
              <p:nvPr/>
            </p:nvSpPr>
            <p:spPr bwMode="auto">
              <a:xfrm>
                <a:off x="1428731" y="3250682"/>
                <a:ext cx="92330" cy="61553"/>
              </a:xfrm>
              <a:custGeom>
                <a:avLst/>
                <a:gdLst>
                  <a:gd name="T0" fmla="*/ 130 w 254"/>
                  <a:gd name="T1" fmla="*/ 0 h 168"/>
                  <a:gd name="T2" fmla="*/ 159 w 254"/>
                  <a:gd name="T3" fmla="*/ 3 h 168"/>
                  <a:gd name="T4" fmla="*/ 184 w 254"/>
                  <a:gd name="T5" fmla="*/ 9 h 168"/>
                  <a:gd name="T6" fmla="*/ 207 w 254"/>
                  <a:gd name="T7" fmla="*/ 18 h 168"/>
                  <a:gd name="T8" fmla="*/ 226 w 254"/>
                  <a:gd name="T9" fmla="*/ 32 h 168"/>
                  <a:gd name="T10" fmla="*/ 241 w 254"/>
                  <a:gd name="T11" fmla="*/ 46 h 168"/>
                  <a:gd name="T12" fmla="*/ 251 w 254"/>
                  <a:gd name="T13" fmla="*/ 64 h 168"/>
                  <a:gd name="T14" fmla="*/ 254 w 254"/>
                  <a:gd name="T15" fmla="*/ 83 h 168"/>
                  <a:gd name="T16" fmla="*/ 252 w 254"/>
                  <a:gd name="T17" fmla="*/ 103 h 168"/>
                  <a:gd name="T18" fmla="*/ 242 w 254"/>
                  <a:gd name="T19" fmla="*/ 121 h 168"/>
                  <a:gd name="T20" fmla="*/ 228 w 254"/>
                  <a:gd name="T21" fmla="*/ 137 h 168"/>
                  <a:gd name="T22" fmla="*/ 207 w 254"/>
                  <a:gd name="T23" fmla="*/ 150 h 168"/>
                  <a:gd name="T24" fmla="*/ 183 w 254"/>
                  <a:gd name="T25" fmla="*/ 161 h 168"/>
                  <a:gd name="T26" fmla="*/ 155 w 254"/>
                  <a:gd name="T27" fmla="*/ 167 h 168"/>
                  <a:gd name="T28" fmla="*/ 125 w 254"/>
                  <a:gd name="T29" fmla="*/ 168 h 168"/>
                  <a:gd name="T30" fmla="*/ 95 w 254"/>
                  <a:gd name="T31" fmla="*/ 166 h 168"/>
                  <a:gd name="T32" fmla="*/ 67 w 254"/>
                  <a:gd name="T33" fmla="*/ 159 h 168"/>
                  <a:gd name="T34" fmla="*/ 44 w 254"/>
                  <a:gd name="T35" fmla="*/ 148 h 168"/>
                  <a:gd name="T36" fmla="*/ 25 w 254"/>
                  <a:gd name="T37" fmla="*/ 133 h 168"/>
                  <a:gd name="T38" fmla="*/ 10 w 254"/>
                  <a:gd name="T39" fmla="*/ 116 h 168"/>
                  <a:gd name="T40" fmla="*/ 3 w 254"/>
                  <a:gd name="T41" fmla="*/ 98 h 168"/>
                  <a:gd name="T42" fmla="*/ 0 w 254"/>
                  <a:gd name="T43" fmla="*/ 79 h 168"/>
                  <a:gd name="T44" fmla="*/ 6 w 254"/>
                  <a:gd name="T45" fmla="*/ 60 h 168"/>
                  <a:gd name="T46" fmla="*/ 17 w 254"/>
                  <a:gd name="T47" fmla="*/ 43 h 168"/>
                  <a:gd name="T48" fmla="*/ 33 w 254"/>
                  <a:gd name="T49" fmla="*/ 28 h 168"/>
                  <a:gd name="T50" fmla="*/ 54 w 254"/>
                  <a:gd name="T51" fmla="*/ 16 h 168"/>
                  <a:gd name="T52" fmla="*/ 77 w 254"/>
                  <a:gd name="T53" fmla="*/ 8 h 168"/>
                  <a:gd name="T54" fmla="*/ 102 w 254"/>
                  <a:gd name="T55" fmla="*/ 2 h 168"/>
                  <a:gd name="T56" fmla="*/ 130 w 254"/>
                  <a:gd name="T5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4" h="168">
                    <a:moveTo>
                      <a:pt x="130" y="0"/>
                    </a:moveTo>
                    <a:lnTo>
                      <a:pt x="159" y="3"/>
                    </a:lnTo>
                    <a:lnTo>
                      <a:pt x="184" y="9"/>
                    </a:lnTo>
                    <a:lnTo>
                      <a:pt x="207" y="18"/>
                    </a:lnTo>
                    <a:lnTo>
                      <a:pt x="226" y="32"/>
                    </a:lnTo>
                    <a:lnTo>
                      <a:pt x="241" y="46"/>
                    </a:lnTo>
                    <a:lnTo>
                      <a:pt x="251" y="64"/>
                    </a:lnTo>
                    <a:lnTo>
                      <a:pt x="254" y="83"/>
                    </a:lnTo>
                    <a:lnTo>
                      <a:pt x="252" y="103"/>
                    </a:lnTo>
                    <a:lnTo>
                      <a:pt x="242" y="121"/>
                    </a:lnTo>
                    <a:lnTo>
                      <a:pt x="228" y="137"/>
                    </a:lnTo>
                    <a:lnTo>
                      <a:pt x="207" y="150"/>
                    </a:lnTo>
                    <a:lnTo>
                      <a:pt x="183" y="161"/>
                    </a:lnTo>
                    <a:lnTo>
                      <a:pt x="155" y="167"/>
                    </a:lnTo>
                    <a:lnTo>
                      <a:pt x="125" y="168"/>
                    </a:lnTo>
                    <a:lnTo>
                      <a:pt x="95" y="166"/>
                    </a:lnTo>
                    <a:lnTo>
                      <a:pt x="67" y="159"/>
                    </a:lnTo>
                    <a:lnTo>
                      <a:pt x="44" y="148"/>
                    </a:lnTo>
                    <a:lnTo>
                      <a:pt x="25" y="133"/>
                    </a:lnTo>
                    <a:lnTo>
                      <a:pt x="10" y="116"/>
                    </a:lnTo>
                    <a:lnTo>
                      <a:pt x="3" y="98"/>
                    </a:lnTo>
                    <a:lnTo>
                      <a:pt x="0" y="79"/>
                    </a:lnTo>
                    <a:lnTo>
                      <a:pt x="6" y="60"/>
                    </a:lnTo>
                    <a:lnTo>
                      <a:pt x="17" y="43"/>
                    </a:lnTo>
                    <a:lnTo>
                      <a:pt x="33" y="28"/>
                    </a:lnTo>
                    <a:lnTo>
                      <a:pt x="54" y="16"/>
                    </a:lnTo>
                    <a:lnTo>
                      <a:pt x="77" y="8"/>
                    </a:lnTo>
                    <a:lnTo>
                      <a:pt x="102" y="2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8ED6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Avenir LT Std 45 Book"/>
                </a:endParaRPr>
              </a:p>
            </p:txBody>
          </p:sp>
          <p:sp>
            <p:nvSpPr>
              <p:cNvPr id="159" name="Freeform 22"/>
              <p:cNvSpPr>
                <a:spLocks/>
              </p:cNvSpPr>
              <p:nvPr/>
            </p:nvSpPr>
            <p:spPr bwMode="auto">
              <a:xfrm>
                <a:off x="1119157" y="3113093"/>
                <a:ext cx="269747" cy="450785"/>
              </a:xfrm>
              <a:custGeom>
                <a:avLst/>
                <a:gdLst>
                  <a:gd name="T0" fmla="*/ 161 w 746"/>
                  <a:gd name="T1" fmla="*/ 14 h 1247"/>
                  <a:gd name="T2" fmla="*/ 247 w 746"/>
                  <a:gd name="T3" fmla="*/ 44 h 1247"/>
                  <a:gd name="T4" fmla="*/ 332 w 746"/>
                  <a:gd name="T5" fmla="*/ 79 h 1247"/>
                  <a:gd name="T6" fmla="*/ 420 w 746"/>
                  <a:gd name="T7" fmla="*/ 120 h 1247"/>
                  <a:gd name="T8" fmla="*/ 503 w 746"/>
                  <a:gd name="T9" fmla="*/ 169 h 1247"/>
                  <a:gd name="T10" fmla="*/ 573 w 746"/>
                  <a:gd name="T11" fmla="*/ 221 h 1247"/>
                  <a:gd name="T12" fmla="*/ 622 w 746"/>
                  <a:gd name="T13" fmla="*/ 276 h 1247"/>
                  <a:gd name="T14" fmla="*/ 640 w 746"/>
                  <a:gd name="T15" fmla="*/ 327 h 1247"/>
                  <a:gd name="T16" fmla="*/ 630 w 746"/>
                  <a:gd name="T17" fmla="*/ 370 h 1247"/>
                  <a:gd name="T18" fmla="*/ 609 w 746"/>
                  <a:gd name="T19" fmla="*/ 412 h 1247"/>
                  <a:gd name="T20" fmla="*/ 589 w 746"/>
                  <a:gd name="T21" fmla="*/ 454 h 1247"/>
                  <a:gd name="T22" fmla="*/ 584 w 746"/>
                  <a:gd name="T23" fmla="*/ 497 h 1247"/>
                  <a:gd name="T24" fmla="*/ 602 w 746"/>
                  <a:gd name="T25" fmla="*/ 537 h 1247"/>
                  <a:gd name="T26" fmla="*/ 634 w 746"/>
                  <a:gd name="T27" fmla="*/ 574 h 1247"/>
                  <a:gd name="T28" fmla="*/ 675 w 746"/>
                  <a:gd name="T29" fmla="*/ 613 h 1247"/>
                  <a:gd name="T30" fmla="*/ 709 w 746"/>
                  <a:gd name="T31" fmla="*/ 656 h 1247"/>
                  <a:gd name="T32" fmla="*/ 725 w 746"/>
                  <a:gd name="T33" fmla="*/ 708 h 1247"/>
                  <a:gd name="T34" fmla="*/ 725 w 746"/>
                  <a:gd name="T35" fmla="*/ 769 h 1247"/>
                  <a:gd name="T36" fmla="*/ 714 w 746"/>
                  <a:gd name="T37" fmla="*/ 832 h 1247"/>
                  <a:gd name="T38" fmla="*/ 699 w 746"/>
                  <a:gd name="T39" fmla="*/ 895 h 1247"/>
                  <a:gd name="T40" fmla="*/ 691 w 746"/>
                  <a:gd name="T41" fmla="*/ 957 h 1247"/>
                  <a:gd name="T42" fmla="*/ 696 w 746"/>
                  <a:gd name="T43" fmla="*/ 1019 h 1247"/>
                  <a:gd name="T44" fmla="*/ 722 w 746"/>
                  <a:gd name="T45" fmla="*/ 1079 h 1247"/>
                  <a:gd name="T46" fmla="*/ 534 w 746"/>
                  <a:gd name="T47" fmla="*/ 1247 h 1247"/>
                  <a:gd name="T48" fmla="*/ 494 w 746"/>
                  <a:gd name="T49" fmla="*/ 1156 h 1247"/>
                  <a:gd name="T50" fmla="*/ 478 w 746"/>
                  <a:gd name="T51" fmla="*/ 1067 h 1247"/>
                  <a:gd name="T52" fmla="*/ 479 w 746"/>
                  <a:gd name="T53" fmla="*/ 983 h 1247"/>
                  <a:gd name="T54" fmla="*/ 491 w 746"/>
                  <a:gd name="T55" fmla="*/ 910 h 1247"/>
                  <a:gd name="T56" fmla="*/ 506 w 746"/>
                  <a:gd name="T57" fmla="*/ 852 h 1247"/>
                  <a:gd name="T58" fmla="*/ 524 w 746"/>
                  <a:gd name="T59" fmla="*/ 794 h 1247"/>
                  <a:gd name="T60" fmla="*/ 535 w 746"/>
                  <a:gd name="T61" fmla="*/ 751 h 1247"/>
                  <a:gd name="T62" fmla="*/ 532 w 746"/>
                  <a:gd name="T63" fmla="*/ 720 h 1247"/>
                  <a:gd name="T64" fmla="*/ 508 w 746"/>
                  <a:gd name="T65" fmla="*/ 690 h 1247"/>
                  <a:gd name="T66" fmla="*/ 473 w 746"/>
                  <a:gd name="T67" fmla="*/ 650 h 1247"/>
                  <a:gd name="T68" fmla="*/ 440 w 746"/>
                  <a:gd name="T69" fmla="*/ 601 h 1247"/>
                  <a:gd name="T70" fmla="*/ 417 w 746"/>
                  <a:gd name="T71" fmla="*/ 542 h 1247"/>
                  <a:gd name="T72" fmla="*/ 409 w 746"/>
                  <a:gd name="T73" fmla="*/ 489 h 1247"/>
                  <a:gd name="T74" fmla="*/ 413 w 746"/>
                  <a:gd name="T75" fmla="*/ 453 h 1247"/>
                  <a:gd name="T76" fmla="*/ 420 w 746"/>
                  <a:gd name="T77" fmla="*/ 421 h 1247"/>
                  <a:gd name="T78" fmla="*/ 431 w 746"/>
                  <a:gd name="T79" fmla="*/ 393 h 1247"/>
                  <a:gd name="T80" fmla="*/ 440 w 746"/>
                  <a:gd name="T81" fmla="*/ 368 h 1247"/>
                  <a:gd name="T82" fmla="*/ 448 w 746"/>
                  <a:gd name="T83" fmla="*/ 345 h 1247"/>
                  <a:gd name="T84" fmla="*/ 449 w 746"/>
                  <a:gd name="T85" fmla="*/ 322 h 1247"/>
                  <a:gd name="T86" fmla="*/ 442 w 746"/>
                  <a:gd name="T87" fmla="*/ 298 h 1247"/>
                  <a:gd name="T88" fmla="*/ 424 w 746"/>
                  <a:gd name="T89" fmla="*/ 274 h 1247"/>
                  <a:gd name="T90" fmla="*/ 391 w 746"/>
                  <a:gd name="T91" fmla="*/ 247 h 1247"/>
                  <a:gd name="T92" fmla="*/ 341 w 746"/>
                  <a:gd name="T93" fmla="*/ 217 h 1247"/>
                  <a:gd name="T94" fmla="*/ 274 w 746"/>
                  <a:gd name="T95" fmla="*/ 182 h 1247"/>
                  <a:gd name="T96" fmla="*/ 183 w 746"/>
                  <a:gd name="T97" fmla="*/ 142 h 1247"/>
                  <a:gd name="T98" fmla="*/ 68 w 746"/>
                  <a:gd name="T99" fmla="*/ 96 h 1247"/>
                  <a:gd name="T100" fmla="*/ 116 w 746"/>
                  <a:gd name="T101" fmla="*/ 0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46" h="1247">
                    <a:moveTo>
                      <a:pt x="116" y="0"/>
                    </a:moveTo>
                    <a:lnTo>
                      <a:pt x="161" y="14"/>
                    </a:lnTo>
                    <a:lnTo>
                      <a:pt x="210" y="29"/>
                    </a:lnTo>
                    <a:lnTo>
                      <a:pt x="247" y="44"/>
                    </a:lnTo>
                    <a:lnTo>
                      <a:pt x="289" y="60"/>
                    </a:lnTo>
                    <a:lnTo>
                      <a:pt x="332" y="79"/>
                    </a:lnTo>
                    <a:lnTo>
                      <a:pt x="376" y="98"/>
                    </a:lnTo>
                    <a:lnTo>
                      <a:pt x="420" y="120"/>
                    </a:lnTo>
                    <a:lnTo>
                      <a:pt x="463" y="143"/>
                    </a:lnTo>
                    <a:lnTo>
                      <a:pt x="503" y="169"/>
                    </a:lnTo>
                    <a:lnTo>
                      <a:pt x="541" y="194"/>
                    </a:lnTo>
                    <a:lnTo>
                      <a:pt x="573" y="221"/>
                    </a:lnTo>
                    <a:lnTo>
                      <a:pt x="601" y="247"/>
                    </a:lnTo>
                    <a:lnTo>
                      <a:pt x="622" y="276"/>
                    </a:lnTo>
                    <a:lnTo>
                      <a:pt x="636" y="304"/>
                    </a:lnTo>
                    <a:lnTo>
                      <a:pt x="640" y="327"/>
                    </a:lnTo>
                    <a:lnTo>
                      <a:pt x="638" y="349"/>
                    </a:lnTo>
                    <a:lnTo>
                      <a:pt x="630" y="370"/>
                    </a:lnTo>
                    <a:lnTo>
                      <a:pt x="621" y="391"/>
                    </a:lnTo>
                    <a:lnTo>
                      <a:pt x="609" y="412"/>
                    </a:lnTo>
                    <a:lnTo>
                      <a:pt x="598" y="433"/>
                    </a:lnTo>
                    <a:lnTo>
                      <a:pt x="589" y="454"/>
                    </a:lnTo>
                    <a:lnTo>
                      <a:pt x="584" y="476"/>
                    </a:lnTo>
                    <a:lnTo>
                      <a:pt x="584" y="497"/>
                    </a:lnTo>
                    <a:lnTo>
                      <a:pt x="590" y="518"/>
                    </a:lnTo>
                    <a:lnTo>
                      <a:pt x="602" y="537"/>
                    </a:lnTo>
                    <a:lnTo>
                      <a:pt x="617" y="555"/>
                    </a:lnTo>
                    <a:lnTo>
                      <a:pt x="634" y="574"/>
                    </a:lnTo>
                    <a:lnTo>
                      <a:pt x="651" y="591"/>
                    </a:lnTo>
                    <a:lnTo>
                      <a:pt x="675" y="613"/>
                    </a:lnTo>
                    <a:lnTo>
                      <a:pt x="693" y="634"/>
                    </a:lnTo>
                    <a:lnTo>
                      <a:pt x="709" y="656"/>
                    </a:lnTo>
                    <a:lnTo>
                      <a:pt x="719" y="676"/>
                    </a:lnTo>
                    <a:lnTo>
                      <a:pt x="725" y="708"/>
                    </a:lnTo>
                    <a:lnTo>
                      <a:pt x="727" y="738"/>
                    </a:lnTo>
                    <a:lnTo>
                      <a:pt x="725" y="769"/>
                    </a:lnTo>
                    <a:lnTo>
                      <a:pt x="720" y="801"/>
                    </a:lnTo>
                    <a:lnTo>
                      <a:pt x="714" y="832"/>
                    </a:lnTo>
                    <a:lnTo>
                      <a:pt x="706" y="864"/>
                    </a:lnTo>
                    <a:lnTo>
                      <a:pt x="699" y="895"/>
                    </a:lnTo>
                    <a:lnTo>
                      <a:pt x="693" y="927"/>
                    </a:lnTo>
                    <a:lnTo>
                      <a:pt x="691" y="957"/>
                    </a:lnTo>
                    <a:lnTo>
                      <a:pt x="691" y="988"/>
                    </a:lnTo>
                    <a:lnTo>
                      <a:pt x="696" y="1019"/>
                    </a:lnTo>
                    <a:lnTo>
                      <a:pt x="705" y="1049"/>
                    </a:lnTo>
                    <a:lnTo>
                      <a:pt x="722" y="1079"/>
                    </a:lnTo>
                    <a:lnTo>
                      <a:pt x="746" y="1108"/>
                    </a:lnTo>
                    <a:lnTo>
                      <a:pt x="534" y="1247"/>
                    </a:lnTo>
                    <a:lnTo>
                      <a:pt x="509" y="1201"/>
                    </a:lnTo>
                    <a:lnTo>
                      <a:pt x="494" y="1156"/>
                    </a:lnTo>
                    <a:lnTo>
                      <a:pt x="483" y="1110"/>
                    </a:lnTo>
                    <a:lnTo>
                      <a:pt x="478" y="1067"/>
                    </a:lnTo>
                    <a:lnTo>
                      <a:pt x="477" y="1023"/>
                    </a:lnTo>
                    <a:lnTo>
                      <a:pt x="479" y="983"/>
                    </a:lnTo>
                    <a:lnTo>
                      <a:pt x="484" y="945"/>
                    </a:lnTo>
                    <a:lnTo>
                      <a:pt x="491" y="910"/>
                    </a:lnTo>
                    <a:lnTo>
                      <a:pt x="499" y="879"/>
                    </a:lnTo>
                    <a:lnTo>
                      <a:pt x="506" y="852"/>
                    </a:lnTo>
                    <a:lnTo>
                      <a:pt x="514" y="820"/>
                    </a:lnTo>
                    <a:lnTo>
                      <a:pt x="524" y="794"/>
                    </a:lnTo>
                    <a:lnTo>
                      <a:pt x="530" y="771"/>
                    </a:lnTo>
                    <a:lnTo>
                      <a:pt x="535" y="751"/>
                    </a:lnTo>
                    <a:lnTo>
                      <a:pt x="536" y="734"/>
                    </a:lnTo>
                    <a:lnTo>
                      <a:pt x="532" y="720"/>
                    </a:lnTo>
                    <a:lnTo>
                      <a:pt x="524" y="707"/>
                    </a:lnTo>
                    <a:lnTo>
                      <a:pt x="508" y="690"/>
                    </a:lnTo>
                    <a:lnTo>
                      <a:pt x="490" y="672"/>
                    </a:lnTo>
                    <a:lnTo>
                      <a:pt x="473" y="650"/>
                    </a:lnTo>
                    <a:lnTo>
                      <a:pt x="456" y="627"/>
                    </a:lnTo>
                    <a:lnTo>
                      <a:pt x="440" y="601"/>
                    </a:lnTo>
                    <a:lnTo>
                      <a:pt x="427" y="574"/>
                    </a:lnTo>
                    <a:lnTo>
                      <a:pt x="417" y="542"/>
                    </a:lnTo>
                    <a:lnTo>
                      <a:pt x="411" y="510"/>
                    </a:lnTo>
                    <a:lnTo>
                      <a:pt x="409" y="489"/>
                    </a:lnTo>
                    <a:lnTo>
                      <a:pt x="410" y="471"/>
                    </a:lnTo>
                    <a:lnTo>
                      <a:pt x="413" y="453"/>
                    </a:lnTo>
                    <a:lnTo>
                      <a:pt x="416" y="437"/>
                    </a:lnTo>
                    <a:lnTo>
                      <a:pt x="420" y="421"/>
                    </a:lnTo>
                    <a:lnTo>
                      <a:pt x="425" y="407"/>
                    </a:lnTo>
                    <a:lnTo>
                      <a:pt x="431" y="393"/>
                    </a:lnTo>
                    <a:lnTo>
                      <a:pt x="436" y="381"/>
                    </a:lnTo>
                    <a:lnTo>
                      <a:pt x="440" y="368"/>
                    </a:lnTo>
                    <a:lnTo>
                      <a:pt x="444" y="356"/>
                    </a:lnTo>
                    <a:lnTo>
                      <a:pt x="448" y="345"/>
                    </a:lnTo>
                    <a:lnTo>
                      <a:pt x="449" y="333"/>
                    </a:lnTo>
                    <a:lnTo>
                      <a:pt x="449" y="322"/>
                    </a:lnTo>
                    <a:lnTo>
                      <a:pt x="447" y="310"/>
                    </a:lnTo>
                    <a:lnTo>
                      <a:pt x="442" y="298"/>
                    </a:lnTo>
                    <a:lnTo>
                      <a:pt x="434" y="286"/>
                    </a:lnTo>
                    <a:lnTo>
                      <a:pt x="424" y="274"/>
                    </a:lnTo>
                    <a:lnTo>
                      <a:pt x="409" y="260"/>
                    </a:lnTo>
                    <a:lnTo>
                      <a:pt x="391" y="247"/>
                    </a:lnTo>
                    <a:lnTo>
                      <a:pt x="368" y="233"/>
                    </a:lnTo>
                    <a:lnTo>
                      <a:pt x="341" y="217"/>
                    </a:lnTo>
                    <a:lnTo>
                      <a:pt x="310" y="200"/>
                    </a:lnTo>
                    <a:lnTo>
                      <a:pt x="274" y="182"/>
                    </a:lnTo>
                    <a:lnTo>
                      <a:pt x="231" y="162"/>
                    </a:lnTo>
                    <a:lnTo>
                      <a:pt x="183" y="142"/>
                    </a:lnTo>
                    <a:lnTo>
                      <a:pt x="129" y="120"/>
                    </a:lnTo>
                    <a:lnTo>
                      <a:pt x="68" y="96"/>
                    </a:lnTo>
                    <a:lnTo>
                      <a:pt x="0" y="71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  <a:latin typeface="Avenir LT Std 45 Book"/>
                </a:endParaRPr>
              </a:p>
            </p:txBody>
          </p:sp>
        </p:grpSp>
      </p:grpSp>
      <p:grpSp>
        <p:nvGrpSpPr>
          <p:cNvPr id="160" name="Group 159"/>
          <p:cNvGrpSpPr>
            <a:grpSpLocks noChangeAspect="1"/>
          </p:cNvGrpSpPr>
          <p:nvPr/>
        </p:nvGrpSpPr>
        <p:grpSpPr>
          <a:xfrm>
            <a:off x="3650830" y="2051993"/>
            <a:ext cx="731705" cy="801273"/>
            <a:chOff x="2971050" y="2497678"/>
            <a:chExt cx="679160" cy="557798"/>
          </a:xfrm>
          <a:solidFill>
            <a:schemeClr val="tx2"/>
          </a:solidFill>
        </p:grpSpPr>
        <p:sp>
          <p:nvSpPr>
            <p:cNvPr id="161" name="Freeform 27"/>
            <p:cNvSpPr>
              <a:spLocks/>
            </p:cNvSpPr>
            <p:nvPr/>
          </p:nvSpPr>
          <p:spPr bwMode="auto">
            <a:xfrm>
              <a:off x="2971050" y="2497678"/>
              <a:ext cx="679160" cy="557798"/>
            </a:xfrm>
            <a:custGeom>
              <a:avLst/>
              <a:gdLst>
                <a:gd name="T0" fmla="*/ 2668 w 2906"/>
                <a:gd name="T1" fmla="*/ 0 h 2394"/>
                <a:gd name="T2" fmla="*/ 2752 w 2906"/>
                <a:gd name="T3" fmla="*/ 13 h 2394"/>
                <a:gd name="T4" fmla="*/ 2822 w 2906"/>
                <a:gd name="T5" fmla="*/ 52 h 2394"/>
                <a:gd name="T6" fmla="*/ 2874 w 2906"/>
                <a:gd name="T7" fmla="*/ 110 h 2394"/>
                <a:gd name="T8" fmla="*/ 2903 w 2906"/>
                <a:gd name="T9" fmla="*/ 183 h 2394"/>
                <a:gd name="T10" fmla="*/ 2906 w 2906"/>
                <a:gd name="T11" fmla="*/ 1659 h 2394"/>
                <a:gd name="T12" fmla="*/ 2892 w 2906"/>
                <a:gd name="T13" fmla="*/ 1736 h 2394"/>
                <a:gd name="T14" fmla="*/ 2851 w 2906"/>
                <a:gd name="T15" fmla="*/ 1802 h 2394"/>
                <a:gd name="T16" fmla="*/ 2788 w 2906"/>
                <a:gd name="T17" fmla="*/ 1851 h 2394"/>
                <a:gd name="T18" fmla="*/ 2710 w 2906"/>
                <a:gd name="T19" fmla="*/ 1878 h 2394"/>
                <a:gd name="T20" fmla="*/ 2006 w 2906"/>
                <a:gd name="T21" fmla="*/ 1881 h 2394"/>
                <a:gd name="T22" fmla="*/ 2009 w 2906"/>
                <a:gd name="T23" fmla="*/ 1972 h 2394"/>
                <a:gd name="T24" fmla="*/ 2074 w 2906"/>
                <a:gd name="T25" fmla="*/ 1976 h 2394"/>
                <a:gd name="T26" fmla="*/ 2137 w 2906"/>
                <a:gd name="T27" fmla="*/ 2001 h 2394"/>
                <a:gd name="T28" fmla="*/ 2187 w 2906"/>
                <a:gd name="T29" fmla="*/ 2047 h 2394"/>
                <a:gd name="T30" fmla="*/ 2221 w 2906"/>
                <a:gd name="T31" fmla="*/ 2107 h 2394"/>
                <a:gd name="T32" fmla="*/ 2232 w 2906"/>
                <a:gd name="T33" fmla="*/ 2180 h 2394"/>
                <a:gd name="T34" fmla="*/ 2229 w 2906"/>
                <a:gd name="T35" fmla="*/ 2251 h 2394"/>
                <a:gd name="T36" fmla="*/ 2206 w 2906"/>
                <a:gd name="T37" fmla="*/ 2300 h 2394"/>
                <a:gd name="T38" fmla="*/ 2165 w 2906"/>
                <a:gd name="T39" fmla="*/ 2332 h 2394"/>
                <a:gd name="T40" fmla="*/ 2112 w 2906"/>
                <a:gd name="T41" fmla="*/ 2344 h 2394"/>
                <a:gd name="T42" fmla="*/ 1153 w 2906"/>
                <a:gd name="T43" fmla="*/ 2341 h 2394"/>
                <a:gd name="T44" fmla="*/ 1104 w 2906"/>
                <a:gd name="T45" fmla="*/ 2314 h 2394"/>
                <a:gd name="T46" fmla="*/ 1067 w 2906"/>
                <a:gd name="T47" fmla="*/ 2321 h 2394"/>
                <a:gd name="T48" fmla="*/ 1019 w 2906"/>
                <a:gd name="T49" fmla="*/ 2366 h 2394"/>
                <a:gd name="T50" fmla="*/ 957 w 2906"/>
                <a:gd name="T51" fmla="*/ 2390 h 2394"/>
                <a:gd name="T52" fmla="*/ 183 w 2906"/>
                <a:gd name="T53" fmla="*/ 2394 h 2394"/>
                <a:gd name="T54" fmla="*/ 112 w 2906"/>
                <a:gd name="T55" fmla="*/ 2379 h 2394"/>
                <a:gd name="T56" fmla="*/ 53 w 2906"/>
                <a:gd name="T57" fmla="*/ 2341 h 2394"/>
                <a:gd name="T58" fmla="*/ 14 w 2906"/>
                <a:gd name="T59" fmla="*/ 2282 h 2394"/>
                <a:gd name="T60" fmla="*/ 0 w 2906"/>
                <a:gd name="T61" fmla="*/ 2210 h 2394"/>
                <a:gd name="T62" fmla="*/ 3 w 2906"/>
                <a:gd name="T63" fmla="*/ 832 h 2394"/>
                <a:gd name="T64" fmla="*/ 31 w 2906"/>
                <a:gd name="T65" fmla="*/ 767 h 2394"/>
                <a:gd name="T66" fmla="*/ 81 w 2906"/>
                <a:gd name="T67" fmla="*/ 717 h 2394"/>
                <a:gd name="T68" fmla="*/ 146 w 2906"/>
                <a:gd name="T69" fmla="*/ 689 h 2394"/>
                <a:gd name="T70" fmla="*/ 389 w 2906"/>
                <a:gd name="T71" fmla="*/ 686 h 2394"/>
                <a:gd name="T72" fmla="*/ 388 w 2906"/>
                <a:gd name="T73" fmla="*/ 222 h 2394"/>
                <a:gd name="T74" fmla="*/ 404 w 2906"/>
                <a:gd name="T75" fmla="*/ 145 h 2394"/>
                <a:gd name="T76" fmla="*/ 445 w 2906"/>
                <a:gd name="T77" fmla="*/ 79 h 2394"/>
                <a:gd name="T78" fmla="*/ 506 w 2906"/>
                <a:gd name="T79" fmla="*/ 30 h 2394"/>
                <a:gd name="T80" fmla="*/ 584 w 2906"/>
                <a:gd name="T81" fmla="*/ 4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06" h="2394">
                  <a:moveTo>
                    <a:pt x="627" y="0"/>
                  </a:moveTo>
                  <a:lnTo>
                    <a:pt x="2668" y="0"/>
                  </a:lnTo>
                  <a:lnTo>
                    <a:pt x="2710" y="4"/>
                  </a:lnTo>
                  <a:lnTo>
                    <a:pt x="2752" y="13"/>
                  </a:lnTo>
                  <a:lnTo>
                    <a:pt x="2788" y="30"/>
                  </a:lnTo>
                  <a:lnTo>
                    <a:pt x="2822" y="52"/>
                  </a:lnTo>
                  <a:lnTo>
                    <a:pt x="2851" y="79"/>
                  </a:lnTo>
                  <a:lnTo>
                    <a:pt x="2874" y="110"/>
                  </a:lnTo>
                  <a:lnTo>
                    <a:pt x="2892" y="145"/>
                  </a:lnTo>
                  <a:lnTo>
                    <a:pt x="2903" y="183"/>
                  </a:lnTo>
                  <a:lnTo>
                    <a:pt x="2906" y="222"/>
                  </a:lnTo>
                  <a:lnTo>
                    <a:pt x="2906" y="1659"/>
                  </a:lnTo>
                  <a:lnTo>
                    <a:pt x="2903" y="1699"/>
                  </a:lnTo>
                  <a:lnTo>
                    <a:pt x="2892" y="1736"/>
                  </a:lnTo>
                  <a:lnTo>
                    <a:pt x="2874" y="1771"/>
                  </a:lnTo>
                  <a:lnTo>
                    <a:pt x="2851" y="1802"/>
                  </a:lnTo>
                  <a:lnTo>
                    <a:pt x="2822" y="1828"/>
                  </a:lnTo>
                  <a:lnTo>
                    <a:pt x="2788" y="1851"/>
                  </a:lnTo>
                  <a:lnTo>
                    <a:pt x="2752" y="1867"/>
                  </a:lnTo>
                  <a:lnTo>
                    <a:pt x="2710" y="1878"/>
                  </a:lnTo>
                  <a:lnTo>
                    <a:pt x="2668" y="1881"/>
                  </a:lnTo>
                  <a:lnTo>
                    <a:pt x="2006" y="1881"/>
                  </a:lnTo>
                  <a:lnTo>
                    <a:pt x="2009" y="1909"/>
                  </a:lnTo>
                  <a:lnTo>
                    <a:pt x="2009" y="1972"/>
                  </a:lnTo>
                  <a:lnTo>
                    <a:pt x="2041" y="1972"/>
                  </a:lnTo>
                  <a:lnTo>
                    <a:pt x="2074" y="1976"/>
                  </a:lnTo>
                  <a:lnTo>
                    <a:pt x="2107" y="1985"/>
                  </a:lnTo>
                  <a:lnTo>
                    <a:pt x="2137" y="2001"/>
                  </a:lnTo>
                  <a:lnTo>
                    <a:pt x="2164" y="2022"/>
                  </a:lnTo>
                  <a:lnTo>
                    <a:pt x="2187" y="2047"/>
                  </a:lnTo>
                  <a:lnTo>
                    <a:pt x="2206" y="2076"/>
                  </a:lnTo>
                  <a:lnTo>
                    <a:pt x="2221" y="2107"/>
                  </a:lnTo>
                  <a:lnTo>
                    <a:pt x="2229" y="2143"/>
                  </a:lnTo>
                  <a:lnTo>
                    <a:pt x="2232" y="2180"/>
                  </a:lnTo>
                  <a:lnTo>
                    <a:pt x="2232" y="2225"/>
                  </a:lnTo>
                  <a:lnTo>
                    <a:pt x="2229" y="2251"/>
                  </a:lnTo>
                  <a:lnTo>
                    <a:pt x="2220" y="2277"/>
                  </a:lnTo>
                  <a:lnTo>
                    <a:pt x="2206" y="2300"/>
                  </a:lnTo>
                  <a:lnTo>
                    <a:pt x="2187" y="2318"/>
                  </a:lnTo>
                  <a:lnTo>
                    <a:pt x="2165" y="2332"/>
                  </a:lnTo>
                  <a:lnTo>
                    <a:pt x="2140" y="2341"/>
                  </a:lnTo>
                  <a:lnTo>
                    <a:pt x="2112" y="2344"/>
                  </a:lnTo>
                  <a:lnTo>
                    <a:pt x="1182" y="2344"/>
                  </a:lnTo>
                  <a:lnTo>
                    <a:pt x="1153" y="2341"/>
                  </a:lnTo>
                  <a:lnTo>
                    <a:pt x="1127" y="2330"/>
                  </a:lnTo>
                  <a:lnTo>
                    <a:pt x="1104" y="2314"/>
                  </a:lnTo>
                  <a:lnTo>
                    <a:pt x="1085" y="2294"/>
                  </a:lnTo>
                  <a:lnTo>
                    <a:pt x="1067" y="2321"/>
                  </a:lnTo>
                  <a:lnTo>
                    <a:pt x="1046" y="2347"/>
                  </a:lnTo>
                  <a:lnTo>
                    <a:pt x="1019" y="2366"/>
                  </a:lnTo>
                  <a:lnTo>
                    <a:pt x="990" y="2382"/>
                  </a:lnTo>
                  <a:lnTo>
                    <a:pt x="957" y="2390"/>
                  </a:lnTo>
                  <a:lnTo>
                    <a:pt x="922" y="2394"/>
                  </a:lnTo>
                  <a:lnTo>
                    <a:pt x="183" y="2394"/>
                  </a:lnTo>
                  <a:lnTo>
                    <a:pt x="146" y="2390"/>
                  </a:lnTo>
                  <a:lnTo>
                    <a:pt x="112" y="2379"/>
                  </a:lnTo>
                  <a:lnTo>
                    <a:pt x="81" y="2363"/>
                  </a:lnTo>
                  <a:lnTo>
                    <a:pt x="53" y="2341"/>
                  </a:lnTo>
                  <a:lnTo>
                    <a:pt x="31" y="2313"/>
                  </a:lnTo>
                  <a:lnTo>
                    <a:pt x="14" y="2282"/>
                  </a:lnTo>
                  <a:lnTo>
                    <a:pt x="3" y="2248"/>
                  </a:lnTo>
                  <a:lnTo>
                    <a:pt x="0" y="2210"/>
                  </a:lnTo>
                  <a:lnTo>
                    <a:pt x="0" y="869"/>
                  </a:lnTo>
                  <a:lnTo>
                    <a:pt x="3" y="832"/>
                  </a:lnTo>
                  <a:lnTo>
                    <a:pt x="14" y="798"/>
                  </a:lnTo>
                  <a:lnTo>
                    <a:pt x="31" y="767"/>
                  </a:lnTo>
                  <a:lnTo>
                    <a:pt x="53" y="739"/>
                  </a:lnTo>
                  <a:lnTo>
                    <a:pt x="81" y="717"/>
                  </a:lnTo>
                  <a:lnTo>
                    <a:pt x="112" y="700"/>
                  </a:lnTo>
                  <a:lnTo>
                    <a:pt x="146" y="689"/>
                  </a:lnTo>
                  <a:lnTo>
                    <a:pt x="183" y="686"/>
                  </a:lnTo>
                  <a:lnTo>
                    <a:pt x="389" y="686"/>
                  </a:lnTo>
                  <a:lnTo>
                    <a:pt x="388" y="682"/>
                  </a:lnTo>
                  <a:lnTo>
                    <a:pt x="388" y="222"/>
                  </a:lnTo>
                  <a:lnTo>
                    <a:pt x="393" y="183"/>
                  </a:lnTo>
                  <a:lnTo>
                    <a:pt x="404" y="145"/>
                  </a:lnTo>
                  <a:lnTo>
                    <a:pt x="420" y="110"/>
                  </a:lnTo>
                  <a:lnTo>
                    <a:pt x="445" y="79"/>
                  </a:lnTo>
                  <a:lnTo>
                    <a:pt x="474" y="52"/>
                  </a:lnTo>
                  <a:lnTo>
                    <a:pt x="506" y="30"/>
                  </a:lnTo>
                  <a:lnTo>
                    <a:pt x="544" y="13"/>
                  </a:lnTo>
                  <a:lnTo>
                    <a:pt x="584" y="4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  <a:latin typeface="Avenir LT Std 45 Book"/>
              </a:endParaRPr>
            </a:p>
          </p:txBody>
        </p:sp>
        <p:sp>
          <p:nvSpPr>
            <p:cNvPr id="162" name="Freeform 28"/>
            <p:cNvSpPr>
              <a:spLocks noEditPoints="1"/>
            </p:cNvSpPr>
            <p:nvPr/>
          </p:nvSpPr>
          <p:spPr bwMode="auto">
            <a:xfrm>
              <a:off x="2999057" y="2685556"/>
              <a:ext cx="203048" cy="341914"/>
            </a:xfrm>
            <a:custGeom>
              <a:avLst/>
              <a:gdLst>
                <a:gd name="T0" fmla="*/ 542 w 867"/>
                <a:gd name="T1" fmla="*/ 1114 h 1469"/>
                <a:gd name="T2" fmla="*/ 501 w 867"/>
                <a:gd name="T3" fmla="*/ 1133 h 1469"/>
                <a:gd name="T4" fmla="*/ 472 w 867"/>
                <a:gd name="T5" fmla="*/ 1169 h 1469"/>
                <a:gd name="T6" fmla="*/ 461 w 867"/>
                <a:gd name="T7" fmla="*/ 1215 h 1469"/>
                <a:gd name="T8" fmla="*/ 472 w 867"/>
                <a:gd name="T9" fmla="*/ 1263 h 1469"/>
                <a:gd name="T10" fmla="*/ 501 w 867"/>
                <a:gd name="T11" fmla="*/ 1299 h 1469"/>
                <a:gd name="T12" fmla="*/ 542 w 867"/>
                <a:gd name="T13" fmla="*/ 1318 h 1469"/>
                <a:gd name="T14" fmla="*/ 590 w 867"/>
                <a:gd name="T15" fmla="*/ 1318 h 1469"/>
                <a:gd name="T16" fmla="*/ 633 w 867"/>
                <a:gd name="T17" fmla="*/ 1299 h 1469"/>
                <a:gd name="T18" fmla="*/ 662 w 867"/>
                <a:gd name="T19" fmla="*/ 1263 h 1469"/>
                <a:gd name="T20" fmla="*/ 673 w 867"/>
                <a:gd name="T21" fmla="*/ 1215 h 1469"/>
                <a:gd name="T22" fmla="*/ 662 w 867"/>
                <a:gd name="T23" fmla="*/ 1169 h 1469"/>
                <a:gd name="T24" fmla="*/ 633 w 867"/>
                <a:gd name="T25" fmla="*/ 1133 h 1469"/>
                <a:gd name="T26" fmla="*/ 590 w 867"/>
                <a:gd name="T27" fmla="*/ 1114 h 1469"/>
                <a:gd name="T28" fmla="*/ 185 w 867"/>
                <a:gd name="T29" fmla="*/ 783 h 1469"/>
                <a:gd name="T30" fmla="*/ 685 w 867"/>
                <a:gd name="T31" fmla="*/ 931 h 1469"/>
                <a:gd name="T32" fmla="*/ 185 w 867"/>
                <a:gd name="T33" fmla="*/ 783 h 1469"/>
                <a:gd name="T34" fmla="*/ 185 w 867"/>
                <a:gd name="T35" fmla="*/ 651 h 1469"/>
                <a:gd name="T36" fmla="*/ 685 w 867"/>
                <a:gd name="T37" fmla="*/ 501 h 1469"/>
                <a:gd name="T38" fmla="*/ 185 w 867"/>
                <a:gd name="T39" fmla="*/ 220 h 1469"/>
                <a:gd name="T40" fmla="*/ 685 w 867"/>
                <a:gd name="T41" fmla="*/ 369 h 1469"/>
                <a:gd name="T42" fmla="*/ 185 w 867"/>
                <a:gd name="T43" fmla="*/ 220 h 1469"/>
                <a:gd name="T44" fmla="*/ 803 w 867"/>
                <a:gd name="T45" fmla="*/ 0 h 1469"/>
                <a:gd name="T46" fmla="*/ 841 w 867"/>
                <a:gd name="T47" fmla="*/ 12 h 1469"/>
                <a:gd name="T48" fmla="*/ 864 w 867"/>
                <a:gd name="T49" fmla="*/ 44 h 1469"/>
                <a:gd name="T50" fmla="*/ 867 w 867"/>
                <a:gd name="T51" fmla="*/ 1405 h 1469"/>
                <a:gd name="T52" fmla="*/ 855 w 867"/>
                <a:gd name="T53" fmla="*/ 1444 h 1469"/>
                <a:gd name="T54" fmla="*/ 824 w 867"/>
                <a:gd name="T55" fmla="*/ 1466 h 1469"/>
                <a:gd name="T56" fmla="*/ 64 w 867"/>
                <a:gd name="T57" fmla="*/ 1469 h 1469"/>
                <a:gd name="T58" fmla="*/ 26 w 867"/>
                <a:gd name="T59" fmla="*/ 1457 h 1469"/>
                <a:gd name="T60" fmla="*/ 3 w 867"/>
                <a:gd name="T61" fmla="*/ 1426 h 1469"/>
                <a:gd name="T62" fmla="*/ 0 w 867"/>
                <a:gd name="T63" fmla="*/ 64 h 1469"/>
                <a:gd name="T64" fmla="*/ 12 w 867"/>
                <a:gd name="T65" fmla="*/ 26 h 1469"/>
                <a:gd name="T66" fmla="*/ 44 w 867"/>
                <a:gd name="T67" fmla="*/ 3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67" h="1469">
                  <a:moveTo>
                    <a:pt x="566" y="1110"/>
                  </a:moveTo>
                  <a:lnTo>
                    <a:pt x="542" y="1114"/>
                  </a:lnTo>
                  <a:lnTo>
                    <a:pt x="520" y="1121"/>
                  </a:lnTo>
                  <a:lnTo>
                    <a:pt x="501" y="1133"/>
                  </a:lnTo>
                  <a:lnTo>
                    <a:pt x="484" y="1150"/>
                  </a:lnTo>
                  <a:lnTo>
                    <a:pt x="472" y="1169"/>
                  </a:lnTo>
                  <a:lnTo>
                    <a:pt x="463" y="1191"/>
                  </a:lnTo>
                  <a:lnTo>
                    <a:pt x="461" y="1215"/>
                  </a:lnTo>
                  <a:lnTo>
                    <a:pt x="463" y="1240"/>
                  </a:lnTo>
                  <a:lnTo>
                    <a:pt x="472" y="1263"/>
                  </a:lnTo>
                  <a:lnTo>
                    <a:pt x="484" y="1282"/>
                  </a:lnTo>
                  <a:lnTo>
                    <a:pt x="501" y="1299"/>
                  </a:lnTo>
                  <a:lnTo>
                    <a:pt x="520" y="1311"/>
                  </a:lnTo>
                  <a:lnTo>
                    <a:pt x="542" y="1318"/>
                  </a:lnTo>
                  <a:lnTo>
                    <a:pt x="566" y="1322"/>
                  </a:lnTo>
                  <a:lnTo>
                    <a:pt x="590" y="1318"/>
                  </a:lnTo>
                  <a:lnTo>
                    <a:pt x="613" y="1311"/>
                  </a:lnTo>
                  <a:lnTo>
                    <a:pt x="633" y="1299"/>
                  </a:lnTo>
                  <a:lnTo>
                    <a:pt x="648" y="1282"/>
                  </a:lnTo>
                  <a:lnTo>
                    <a:pt x="662" y="1263"/>
                  </a:lnTo>
                  <a:lnTo>
                    <a:pt x="669" y="1240"/>
                  </a:lnTo>
                  <a:lnTo>
                    <a:pt x="673" y="1215"/>
                  </a:lnTo>
                  <a:lnTo>
                    <a:pt x="669" y="1191"/>
                  </a:lnTo>
                  <a:lnTo>
                    <a:pt x="662" y="1169"/>
                  </a:lnTo>
                  <a:lnTo>
                    <a:pt x="648" y="1150"/>
                  </a:lnTo>
                  <a:lnTo>
                    <a:pt x="633" y="1133"/>
                  </a:lnTo>
                  <a:lnTo>
                    <a:pt x="613" y="1121"/>
                  </a:lnTo>
                  <a:lnTo>
                    <a:pt x="590" y="1114"/>
                  </a:lnTo>
                  <a:lnTo>
                    <a:pt x="566" y="1110"/>
                  </a:lnTo>
                  <a:close/>
                  <a:moveTo>
                    <a:pt x="185" y="783"/>
                  </a:moveTo>
                  <a:lnTo>
                    <a:pt x="185" y="931"/>
                  </a:lnTo>
                  <a:lnTo>
                    <a:pt x="685" y="931"/>
                  </a:lnTo>
                  <a:lnTo>
                    <a:pt x="685" y="783"/>
                  </a:lnTo>
                  <a:lnTo>
                    <a:pt x="185" y="783"/>
                  </a:lnTo>
                  <a:close/>
                  <a:moveTo>
                    <a:pt x="185" y="501"/>
                  </a:moveTo>
                  <a:lnTo>
                    <a:pt x="185" y="651"/>
                  </a:lnTo>
                  <a:lnTo>
                    <a:pt x="685" y="651"/>
                  </a:lnTo>
                  <a:lnTo>
                    <a:pt x="685" y="501"/>
                  </a:lnTo>
                  <a:lnTo>
                    <a:pt x="185" y="501"/>
                  </a:lnTo>
                  <a:close/>
                  <a:moveTo>
                    <a:pt x="185" y="220"/>
                  </a:moveTo>
                  <a:lnTo>
                    <a:pt x="185" y="369"/>
                  </a:lnTo>
                  <a:lnTo>
                    <a:pt x="685" y="369"/>
                  </a:lnTo>
                  <a:lnTo>
                    <a:pt x="685" y="220"/>
                  </a:lnTo>
                  <a:lnTo>
                    <a:pt x="185" y="220"/>
                  </a:lnTo>
                  <a:close/>
                  <a:moveTo>
                    <a:pt x="64" y="0"/>
                  </a:moveTo>
                  <a:lnTo>
                    <a:pt x="803" y="0"/>
                  </a:lnTo>
                  <a:lnTo>
                    <a:pt x="824" y="3"/>
                  </a:lnTo>
                  <a:lnTo>
                    <a:pt x="841" y="12"/>
                  </a:lnTo>
                  <a:lnTo>
                    <a:pt x="855" y="26"/>
                  </a:lnTo>
                  <a:lnTo>
                    <a:pt x="864" y="44"/>
                  </a:lnTo>
                  <a:lnTo>
                    <a:pt x="867" y="64"/>
                  </a:lnTo>
                  <a:lnTo>
                    <a:pt x="867" y="1405"/>
                  </a:lnTo>
                  <a:lnTo>
                    <a:pt x="864" y="1426"/>
                  </a:lnTo>
                  <a:lnTo>
                    <a:pt x="855" y="1444"/>
                  </a:lnTo>
                  <a:lnTo>
                    <a:pt x="841" y="1457"/>
                  </a:lnTo>
                  <a:lnTo>
                    <a:pt x="824" y="1466"/>
                  </a:lnTo>
                  <a:lnTo>
                    <a:pt x="803" y="1469"/>
                  </a:lnTo>
                  <a:lnTo>
                    <a:pt x="64" y="1469"/>
                  </a:lnTo>
                  <a:lnTo>
                    <a:pt x="44" y="1466"/>
                  </a:lnTo>
                  <a:lnTo>
                    <a:pt x="26" y="1457"/>
                  </a:lnTo>
                  <a:lnTo>
                    <a:pt x="12" y="1444"/>
                  </a:lnTo>
                  <a:lnTo>
                    <a:pt x="3" y="1426"/>
                  </a:lnTo>
                  <a:lnTo>
                    <a:pt x="0" y="1405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2" y="26"/>
                  </a:lnTo>
                  <a:lnTo>
                    <a:pt x="26" y="12"/>
                  </a:lnTo>
                  <a:lnTo>
                    <a:pt x="44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  <a:latin typeface="Avenir LT Std 45 Book"/>
              </a:endParaRPr>
            </a:p>
          </p:txBody>
        </p:sp>
        <p:sp>
          <p:nvSpPr>
            <p:cNvPr id="163" name="Freeform 29"/>
            <p:cNvSpPr>
              <a:spLocks noEditPoints="1"/>
            </p:cNvSpPr>
            <p:nvPr/>
          </p:nvSpPr>
          <p:spPr bwMode="auto">
            <a:xfrm>
              <a:off x="3090078" y="2525685"/>
              <a:ext cx="532125" cy="491283"/>
            </a:xfrm>
            <a:custGeom>
              <a:avLst/>
              <a:gdLst>
                <a:gd name="T0" fmla="*/ 901 w 2280"/>
                <a:gd name="T1" fmla="*/ 1789 h 2105"/>
                <a:gd name="T2" fmla="*/ 1382 w 2280"/>
                <a:gd name="T3" fmla="*/ 1789 h 2105"/>
                <a:gd name="T4" fmla="*/ 1382 w 2280"/>
                <a:gd name="T5" fmla="*/ 1972 h 2105"/>
                <a:gd name="T6" fmla="*/ 1534 w 2280"/>
                <a:gd name="T7" fmla="*/ 1972 h 2105"/>
                <a:gd name="T8" fmla="*/ 1553 w 2280"/>
                <a:gd name="T9" fmla="*/ 1975 h 2105"/>
                <a:gd name="T10" fmla="*/ 1570 w 2280"/>
                <a:gd name="T11" fmla="*/ 1984 h 2105"/>
                <a:gd name="T12" fmla="*/ 1584 w 2280"/>
                <a:gd name="T13" fmla="*/ 1998 h 2105"/>
                <a:gd name="T14" fmla="*/ 1595 w 2280"/>
                <a:gd name="T15" fmla="*/ 2015 h 2105"/>
                <a:gd name="T16" fmla="*/ 1603 w 2280"/>
                <a:gd name="T17" fmla="*/ 2037 h 2105"/>
                <a:gd name="T18" fmla="*/ 1605 w 2280"/>
                <a:gd name="T19" fmla="*/ 2060 h 2105"/>
                <a:gd name="T20" fmla="*/ 1605 w 2280"/>
                <a:gd name="T21" fmla="*/ 2105 h 2105"/>
                <a:gd name="T22" fmla="*/ 675 w 2280"/>
                <a:gd name="T23" fmla="*/ 2105 h 2105"/>
                <a:gd name="T24" fmla="*/ 675 w 2280"/>
                <a:gd name="T25" fmla="*/ 2060 h 2105"/>
                <a:gd name="T26" fmla="*/ 678 w 2280"/>
                <a:gd name="T27" fmla="*/ 2037 h 2105"/>
                <a:gd name="T28" fmla="*/ 685 w 2280"/>
                <a:gd name="T29" fmla="*/ 2015 h 2105"/>
                <a:gd name="T30" fmla="*/ 697 w 2280"/>
                <a:gd name="T31" fmla="*/ 1998 h 2105"/>
                <a:gd name="T32" fmla="*/ 711 w 2280"/>
                <a:gd name="T33" fmla="*/ 1984 h 2105"/>
                <a:gd name="T34" fmla="*/ 728 w 2280"/>
                <a:gd name="T35" fmla="*/ 1975 h 2105"/>
                <a:gd name="T36" fmla="*/ 748 w 2280"/>
                <a:gd name="T37" fmla="*/ 1972 h 2105"/>
                <a:gd name="T38" fmla="*/ 901 w 2280"/>
                <a:gd name="T39" fmla="*/ 1972 h 2105"/>
                <a:gd name="T40" fmla="*/ 901 w 2280"/>
                <a:gd name="T41" fmla="*/ 1789 h 2105"/>
                <a:gd name="T42" fmla="*/ 120 w 2280"/>
                <a:gd name="T43" fmla="*/ 0 h 2105"/>
                <a:gd name="T44" fmla="*/ 2161 w 2280"/>
                <a:gd name="T45" fmla="*/ 0 h 2105"/>
                <a:gd name="T46" fmla="*/ 2189 w 2280"/>
                <a:gd name="T47" fmla="*/ 2 h 2105"/>
                <a:gd name="T48" fmla="*/ 2213 w 2280"/>
                <a:gd name="T49" fmla="*/ 9 h 2105"/>
                <a:gd name="T50" fmla="*/ 2235 w 2280"/>
                <a:gd name="T51" fmla="*/ 21 h 2105"/>
                <a:gd name="T52" fmla="*/ 2254 w 2280"/>
                <a:gd name="T53" fmla="*/ 38 h 2105"/>
                <a:gd name="T54" fmla="*/ 2268 w 2280"/>
                <a:gd name="T55" fmla="*/ 57 h 2105"/>
                <a:gd name="T56" fmla="*/ 2277 w 2280"/>
                <a:gd name="T57" fmla="*/ 78 h 2105"/>
                <a:gd name="T58" fmla="*/ 2280 w 2280"/>
                <a:gd name="T59" fmla="*/ 102 h 2105"/>
                <a:gd name="T60" fmla="*/ 2280 w 2280"/>
                <a:gd name="T61" fmla="*/ 1539 h 2105"/>
                <a:gd name="T62" fmla="*/ 2277 w 2280"/>
                <a:gd name="T63" fmla="*/ 1562 h 2105"/>
                <a:gd name="T64" fmla="*/ 2268 w 2280"/>
                <a:gd name="T65" fmla="*/ 1584 h 2105"/>
                <a:gd name="T66" fmla="*/ 2254 w 2280"/>
                <a:gd name="T67" fmla="*/ 1603 h 2105"/>
                <a:gd name="T68" fmla="*/ 2235 w 2280"/>
                <a:gd name="T69" fmla="*/ 1619 h 2105"/>
                <a:gd name="T70" fmla="*/ 2213 w 2280"/>
                <a:gd name="T71" fmla="*/ 1631 h 2105"/>
                <a:gd name="T72" fmla="*/ 2189 w 2280"/>
                <a:gd name="T73" fmla="*/ 1639 h 2105"/>
                <a:gd name="T74" fmla="*/ 2161 w 2280"/>
                <a:gd name="T75" fmla="*/ 1642 h 2105"/>
                <a:gd name="T76" fmla="*/ 603 w 2280"/>
                <a:gd name="T77" fmla="*/ 1642 h 2105"/>
                <a:gd name="T78" fmla="*/ 603 w 2280"/>
                <a:gd name="T79" fmla="*/ 1355 h 2105"/>
                <a:gd name="T80" fmla="*/ 2084 w 2280"/>
                <a:gd name="T81" fmla="*/ 1355 h 2105"/>
                <a:gd name="T82" fmla="*/ 2084 w 2280"/>
                <a:gd name="T83" fmla="*/ 192 h 2105"/>
                <a:gd name="T84" fmla="*/ 190 w 2280"/>
                <a:gd name="T85" fmla="*/ 192 h 2105"/>
                <a:gd name="T86" fmla="*/ 190 w 2280"/>
                <a:gd name="T87" fmla="*/ 562 h 2105"/>
                <a:gd name="T88" fmla="*/ 0 w 2280"/>
                <a:gd name="T89" fmla="*/ 562 h 2105"/>
                <a:gd name="T90" fmla="*/ 0 w 2280"/>
                <a:gd name="T91" fmla="*/ 102 h 2105"/>
                <a:gd name="T92" fmla="*/ 4 w 2280"/>
                <a:gd name="T93" fmla="*/ 78 h 2105"/>
                <a:gd name="T94" fmla="*/ 13 w 2280"/>
                <a:gd name="T95" fmla="*/ 57 h 2105"/>
                <a:gd name="T96" fmla="*/ 27 w 2280"/>
                <a:gd name="T97" fmla="*/ 38 h 2105"/>
                <a:gd name="T98" fmla="*/ 45 w 2280"/>
                <a:gd name="T99" fmla="*/ 21 h 2105"/>
                <a:gd name="T100" fmla="*/ 67 w 2280"/>
                <a:gd name="T101" fmla="*/ 9 h 2105"/>
                <a:gd name="T102" fmla="*/ 92 w 2280"/>
                <a:gd name="T103" fmla="*/ 2 h 2105"/>
                <a:gd name="T104" fmla="*/ 120 w 2280"/>
                <a:gd name="T105" fmla="*/ 0 h 2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80" h="2105">
                  <a:moveTo>
                    <a:pt x="901" y="1789"/>
                  </a:moveTo>
                  <a:lnTo>
                    <a:pt x="1382" y="1789"/>
                  </a:lnTo>
                  <a:lnTo>
                    <a:pt x="1382" y="1972"/>
                  </a:lnTo>
                  <a:lnTo>
                    <a:pt x="1534" y="1972"/>
                  </a:lnTo>
                  <a:lnTo>
                    <a:pt x="1553" y="1975"/>
                  </a:lnTo>
                  <a:lnTo>
                    <a:pt x="1570" y="1984"/>
                  </a:lnTo>
                  <a:lnTo>
                    <a:pt x="1584" y="1998"/>
                  </a:lnTo>
                  <a:lnTo>
                    <a:pt x="1595" y="2015"/>
                  </a:lnTo>
                  <a:lnTo>
                    <a:pt x="1603" y="2037"/>
                  </a:lnTo>
                  <a:lnTo>
                    <a:pt x="1605" y="2060"/>
                  </a:lnTo>
                  <a:lnTo>
                    <a:pt x="1605" y="2105"/>
                  </a:lnTo>
                  <a:lnTo>
                    <a:pt x="675" y="2105"/>
                  </a:lnTo>
                  <a:lnTo>
                    <a:pt x="675" y="2060"/>
                  </a:lnTo>
                  <a:lnTo>
                    <a:pt x="678" y="2037"/>
                  </a:lnTo>
                  <a:lnTo>
                    <a:pt x="685" y="2015"/>
                  </a:lnTo>
                  <a:lnTo>
                    <a:pt x="697" y="1998"/>
                  </a:lnTo>
                  <a:lnTo>
                    <a:pt x="711" y="1984"/>
                  </a:lnTo>
                  <a:lnTo>
                    <a:pt x="728" y="1975"/>
                  </a:lnTo>
                  <a:lnTo>
                    <a:pt x="748" y="1972"/>
                  </a:lnTo>
                  <a:lnTo>
                    <a:pt x="901" y="1972"/>
                  </a:lnTo>
                  <a:lnTo>
                    <a:pt x="901" y="1789"/>
                  </a:lnTo>
                  <a:close/>
                  <a:moveTo>
                    <a:pt x="120" y="0"/>
                  </a:moveTo>
                  <a:lnTo>
                    <a:pt x="2161" y="0"/>
                  </a:lnTo>
                  <a:lnTo>
                    <a:pt x="2189" y="2"/>
                  </a:lnTo>
                  <a:lnTo>
                    <a:pt x="2213" y="9"/>
                  </a:lnTo>
                  <a:lnTo>
                    <a:pt x="2235" y="21"/>
                  </a:lnTo>
                  <a:lnTo>
                    <a:pt x="2254" y="38"/>
                  </a:lnTo>
                  <a:lnTo>
                    <a:pt x="2268" y="57"/>
                  </a:lnTo>
                  <a:lnTo>
                    <a:pt x="2277" y="78"/>
                  </a:lnTo>
                  <a:lnTo>
                    <a:pt x="2280" y="102"/>
                  </a:lnTo>
                  <a:lnTo>
                    <a:pt x="2280" y="1539"/>
                  </a:lnTo>
                  <a:lnTo>
                    <a:pt x="2277" y="1562"/>
                  </a:lnTo>
                  <a:lnTo>
                    <a:pt x="2268" y="1584"/>
                  </a:lnTo>
                  <a:lnTo>
                    <a:pt x="2254" y="1603"/>
                  </a:lnTo>
                  <a:lnTo>
                    <a:pt x="2235" y="1619"/>
                  </a:lnTo>
                  <a:lnTo>
                    <a:pt x="2213" y="1631"/>
                  </a:lnTo>
                  <a:lnTo>
                    <a:pt x="2189" y="1639"/>
                  </a:lnTo>
                  <a:lnTo>
                    <a:pt x="2161" y="1642"/>
                  </a:lnTo>
                  <a:lnTo>
                    <a:pt x="603" y="1642"/>
                  </a:lnTo>
                  <a:lnTo>
                    <a:pt x="603" y="1355"/>
                  </a:lnTo>
                  <a:lnTo>
                    <a:pt x="2084" y="1355"/>
                  </a:lnTo>
                  <a:lnTo>
                    <a:pt x="2084" y="192"/>
                  </a:lnTo>
                  <a:lnTo>
                    <a:pt x="190" y="192"/>
                  </a:lnTo>
                  <a:lnTo>
                    <a:pt x="190" y="562"/>
                  </a:lnTo>
                  <a:lnTo>
                    <a:pt x="0" y="562"/>
                  </a:lnTo>
                  <a:lnTo>
                    <a:pt x="0" y="102"/>
                  </a:lnTo>
                  <a:lnTo>
                    <a:pt x="4" y="78"/>
                  </a:lnTo>
                  <a:lnTo>
                    <a:pt x="13" y="57"/>
                  </a:lnTo>
                  <a:lnTo>
                    <a:pt x="27" y="38"/>
                  </a:lnTo>
                  <a:lnTo>
                    <a:pt x="45" y="21"/>
                  </a:lnTo>
                  <a:lnTo>
                    <a:pt x="67" y="9"/>
                  </a:lnTo>
                  <a:lnTo>
                    <a:pt x="92" y="2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  <a:latin typeface="Avenir LT Std 45 Book"/>
              </a:endParaRPr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4419565" y="6107175"/>
            <a:ext cx="1053384" cy="567867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algn="ctr" defTabSz="914354" eaLnBrk="0" hangingPunct="0">
              <a:defRPr/>
            </a:pPr>
            <a:r>
              <a:rPr lang="en-US" sz="1600" b="1" kern="0" dirty="0">
                <a:solidFill>
                  <a:schemeClr val="bg1">
                    <a:lumMod val="65000"/>
                  </a:schemeClr>
                </a:solidFill>
                <a:latin typeface="Avenir LT Std 45 Book"/>
              </a:rPr>
              <a:t>Online/Cloud</a:t>
            </a:r>
            <a:br>
              <a:rPr lang="en-US" sz="1600" b="1" kern="0" dirty="0">
                <a:solidFill>
                  <a:schemeClr val="bg1">
                    <a:lumMod val="65000"/>
                  </a:schemeClr>
                </a:solidFill>
                <a:latin typeface="Avenir LT Std 45 Book"/>
              </a:rPr>
            </a:br>
            <a:endParaRPr lang="en-US" sz="1600" b="1" kern="0" dirty="0">
              <a:solidFill>
                <a:schemeClr val="bg1">
                  <a:lumMod val="65000"/>
                </a:schemeClr>
              </a:solidFill>
              <a:latin typeface="Avenir LT Std 45 Book"/>
            </a:endParaRPr>
          </a:p>
        </p:txBody>
      </p:sp>
      <p:grpSp>
        <p:nvGrpSpPr>
          <p:cNvPr id="165" name="Group 164"/>
          <p:cNvGrpSpPr>
            <a:grpSpLocks noChangeAspect="1"/>
          </p:cNvGrpSpPr>
          <p:nvPr/>
        </p:nvGrpSpPr>
        <p:grpSpPr>
          <a:xfrm>
            <a:off x="4627171" y="5246968"/>
            <a:ext cx="674627" cy="599965"/>
            <a:chOff x="2528592" y="1550357"/>
            <a:chExt cx="889000" cy="592961"/>
          </a:xfrm>
          <a:solidFill>
            <a:schemeClr val="tx2">
              <a:lumMod val="50000"/>
              <a:lumOff val="50000"/>
            </a:schemeClr>
          </a:solidFill>
        </p:grpSpPr>
        <p:sp>
          <p:nvSpPr>
            <p:cNvPr id="166" name="Freeform 165"/>
            <p:cNvSpPr>
              <a:spLocks/>
            </p:cNvSpPr>
            <p:nvPr/>
          </p:nvSpPr>
          <p:spPr bwMode="white">
            <a:xfrm>
              <a:off x="2528592" y="1550357"/>
              <a:ext cx="889000" cy="592961"/>
            </a:xfrm>
            <a:custGeom>
              <a:avLst/>
              <a:gdLst>
                <a:gd name="T0" fmla="*/ 1638 w 2802"/>
                <a:gd name="T1" fmla="*/ 13 h 2208"/>
                <a:gd name="T2" fmla="*/ 1815 w 2802"/>
                <a:gd name="T3" fmla="*/ 77 h 2208"/>
                <a:gd name="T4" fmla="*/ 1962 w 2802"/>
                <a:gd name="T5" fmla="*/ 190 h 2208"/>
                <a:gd name="T6" fmla="*/ 2072 w 2802"/>
                <a:gd name="T7" fmla="*/ 342 h 2208"/>
                <a:gd name="T8" fmla="*/ 2217 w 2802"/>
                <a:gd name="T9" fmla="*/ 429 h 2208"/>
                <a:gd name="T10" fmla="*/ 2372 w 2802"/>
                <a:gd name="T11" fmla="*/ 519 h 2208"/>
                <a:gd name="T12" fmla="*/ 2489 w 2802"/>
                <a:gd name="T13" fmla="*/ 651 h 2208"/>
                <a:gd name="T14" fmla="*/ 2558 w 2802"/>
                <a:gd name="T15" fmla="*/ 817 h 2208"/>
                <a:gd name="T16" fmla="*/ 2571 w 2802"/>
                <a:gd name="T17" fmla="*/ 973 h 2208"/>
                <a:gd name="T18" fmla="*/ 2695 w 2802"/>
                <a:gd name="T19" fmla="*/ 1081 h 2208"/>
                <a:gd name="T20" fmla="*/ 2775 w 2802"/>
                <a:gd name="T21" fmla="*/ 1221 h 2208"/>
                <a:gd name="T22" fmla="*/ 2802 w 2802"/>
                <a:gd name="T23" fmla="*/ 1385 h 2208"/>
                <a:gd name="T24" fmla="*/ 2771 w 2802"/>
                <a:gd name="T25" fmla="*/ 1559 h 2208"/>
                <a:gd name="T26" fmla="*/ 2681 w 2802"/>
                <a:gd name="T27" fmla="*/ 1704 h 2208"/>
                <a:gd name="T28" fmla="*/ 2547 w 2802"/>
                <a:gd name="T29" fmla="*/ 1809 h 2208"/>
                <a:gd name="T30" fmla="*/ 2382 w 2802"/>
                <a:gd name="T31" fmla="*/ 1862 h 2208"/>
                <a:gd name="T32" fmla="*/ 2189 w 2802"/>
                <a:gd name="T33" fmla="*/ 1866 h 2208"/>
                <a:gd name="T34" fmla="*/ 2178 w 2802"/>
                <a:gd name="T35" fmla="*/ 2012 h 2208"/>
                <a:gd name="T36" fmla="*/ 2102 w 2802"/>
                <a:gd name="T37" fmla="*/ 2097 h 2208"/>
                <a:gd name="T38" fmla="*/ 1963 w 2802"/>
                <a:gd name="T39" fmla="*/ 2164 h 2208"/>
                <a:gd name="T40" fmla="*/ 1773 w 2802"/>
                <a:gd name="T41" fmla="*/ 2201 h 2208"/>
                <a:gd name="T42" fmla="*/ 1538 w 2802"/>
                <a:gd name="T43" fmla="*/ 2207 h 2208"/>
                <a:gd name="T44" fmla="*/ 1330 w 2802"/>
                <a:gd name="T45" fmla="*/ 2180 h 2208"/>
                <a:gd name="T46" fmla="*/ 1175 w 2802"/>
                <a:gd name="T47" fmla="*/ 2123 h 2208"/>
                <a:gd name="T48" fmla="*/ 1071 w 2802"/>
                <a:gd name="T49" fmla="*/ 2035 h 2208"/>
                <a:gd name="T50" fmla="*/ 1047 w 2802"/>
                <a:gd name="T51" fmla="*/ 1964 h 2208"/>
                <a:gd name="T52" fmla="*/ 546 w 2802"/>
                <a:gd name="T53" fmla="*/ 1862 h 2208"/>
                <a:gd name="T54" fmla="*/ 360 w 2802"/>
                <a:gd name="T55" fmla="*/ 1811 h 2208"/>
                <a:gd name="T56" fmla="*/ 202 w 2802"/>
                <a:gd name="T57" fmla="*/ 1707 h 2208"/>
                <a:gd name="T58" fmla="*/ 83 w 2802"/>
                <a:gd name="T59" fmla="*/ 1562 h 2208"/>
                <a:gd name="T60" fmla="*/ 13 w 2802"/>
                <a:gd name="T61" fmla="*/ 1383 h 2208"/>
                <a:gd name="T62" fmla="*/ 2 w 2802"/>
                <a:gd name="T63" fmla="*/ 1189 h 2208"/>
                <a:gd name="T64" fmla="*/ 49 w 2802"/>
                <a:gd name="T65" fmla="*/ 1011 h 2208"/>
                <a:gd name="T66" fmla="*/ 145 w 2802"/>
                <a:gd name="T67" fmla="*/ 856 h 2208"/>
                <a:gd name="T68" fmla="*/ 281 w 2802"/>
                <a:gd name="T69" fmla="*/ 736 h 2208"/>
                <a:gd name="T70" fmla="*/ 401 w 2802"/>
                <a:gd name="T71" fmla="*/ 617 h 2208"/>
                <a:gd name="T72" fmla="*/ 468 w 2802"/>
                <a:gd name="T73" fmla="*/ 446 h 2208"/>
                <a:gd name="T74" fmla="*/ 587 w 2802"/>
                <a:gd name="T75" fmla="*/ 310 h 2208"/>
                <a:gd name="T76" fmla="*/ 744 w 2802"/>
                <a:gd name="T77" fmla="*/ 218 h 2208"/>
                <a:gd name="T78" fmla="*/ 931 w 2802"/>
                <a:gd name="T79" fmla="*/ 185 h 2208"/>
                <a:gd name="T80" fmla="*/ 1096 w 2802"/>
                <a:gd name="T81" fmla="*/ 154 h 2208"/>
                <a:gd name="T82" fmla="*/ 1258 w 2802"/>
                <a:gd name="T83" fmla="*/ 52 h 2208"/>
                <a:gd name="T84" fmla="*/ 1445 w 2802"/>
                <a:gd name="T85" fmla="*/ 4 h 2208"/>
                <a:gd name="connsiteX0" fmla="*/ 5389 w 10000"/>
                <a:gd name="connsiteY0" fmla="*/ 0 h 10000"/>
                <a:gd name="connsiteX1" fmla="*/ 5621 w 10000"/>
                <a:gd name="connsiteY1" fmla="*/ 14 h 10000"/>
                <a:gd name="connsiteX2" fmla="*/ 5846 w 10000"/>
                <a:gd name="connsiteY2" fmla="*/ 59 h 10000"/>
                <a:gd name="connsiteX3" fmla="*/ 6067 w 10000"/>
                <a:gd name="connsiteY3" fmla="*/ 131 h 10000"/>
                <a:gd name="connsiteX4" fmla="*/ 6278 w 10000"/>
                <a:gd name="connsiteY4" fmla="*/ 231 h 10000"/>
                <a:gd name="connsiteX5" fmla="*/ 6478 w 10000"/>
                <a:gd name="connsiteY5" fmla="*/ 349 h 10000"/>
                <a:gd name="connsiteX6" fmla="*/ 6667 w 10000"/>
                <a:gd name="connsiteY6" fmla="*/ 498 h 10000"/>
                <a:gd name="connsiteX7" fmla="*/ 6842 w 10000"/>
                <a:gd name="connsiteY7" fmla="*/ 670 h 10000"/>
                <a:gd name="connsiteX8" fmla="*/ 7002 w 10000"/>
                <a:gd name="connsiteY8" fmla="*/ 861 h 10000"/>
                <a:gd name="connsiteX9" fmla="*/ 7148 w 10000"/>
                <a:gd name="connsiteY9" fmla="*/ 1073 h 10000"/>
                <a:gd name="connsiteX10" fmla="*/ 7284 w 10000"/>
                <a:gd name="connsiteY10" fmla="*/ 1304 h 10000"/>
                <a:gd name="connsiteX11" fmla="*/ 7395 w 10000"/>
                <a:gd name="connsiteY11" fmla="*/ 1549 h 10000"/>
                <a:gd name="connsiteX12" fmla="*/ 7484 w 10000"/>
                <a:gd name="connsiteY12" fmla="*/ 1812 h 10000"/>
                <a:gd name="connsiteX13" fmla="*/ 7705 w 10000"/>
                <a:gd name="connsiteY13" fmla="*/ 1866 h 10000"/>
                <a:gd name="connsiteX14" fmla="*/ 7912 w 10000"/>
                <a:gd name="connsiteY14" fmla="*/ 1943 h 10000"/>
                <a:gd name="connsiteX15" fmla="*/ 8108 w 10000"/>
                <a:gd name="connsiteY15" fmla="*/ 2056 h 10000"/>
                <a:gd name="connsiteX16" fmla="*/ 8294 w 10000"/>
                <a:gd name="connsiteY16" fmla="*/ 2192 h 10000"/>
                <a:gd name="connsiteX17" fmla="*/ 8465 w 10000"/>
                <a:gd name="connsiteY17" fmla="*/ 2351 h 10000"/>
                <a:gd name="connsiteX18" fmla="*/ 8619 w 10000"/>
                <a:gd name="connsiteY18" fmla="*/ 2532 h 10000"/>
                <a:gd name="connsiteX19" fmla="*/ 8762 w 10000"/>
                <a:gd name="connsiteY19" fmla="*/ 2726 h 10000"/>
                <a:gd name="connsiteX20" fmla="*/ 8883 w 10000"/>
                <a:gd name="connsiteY20" fmla="*/ 2948 h 10000"/>
                <a:gd name="connsiteX21" fmla="*/ 8986 w 10000"/>
                <a:gd name="connsiteY21" fmla="*/ 3184 h 10000"/>
                <a:gd name="connsiteX22" fmla="*/ 9069 w 10000"/>
                <a:gd name="connsiteY22" fmla="*/ 3433 h 10000"/>
                <a:gd name="connsiteX23" fmla="*/ 9129 w 10000"/>
                <a:gd name="connsiteY23" fmla="*/ 3700 h 10000"/>
                <a:gd name="connsiteX24" fmla="*/ 9168 w 10000"/>
                <a:gd name="connsiteY24" fmla="*/ 3976 h 10000"/>
                <a:gd name="connsiteX25" fmla="*/ 9183 w 10000"/>
                <a:gd name="connsiteY25" fmla="*/ 4262 h 10000"/>
                <a:gd name="connsiteX26" fmla="*/ 9176 w 10000"/>
                <a:gd name="connsiteY26" fmla="*/ 4407 h 10000"/>
                <a:gd name="connsiteX27" fmla="*/ 9340 w 10000"/>
                <a:gd name="connsiteY27" fmla="*/ 4552 h 10000"/>
                <a:gd name="connsiteX28" fmla="*/ 9486 w 10000"/>
                <a:gd name="connsiteY28" fmla="*/ 4710 h 10000"/>
                <a:gd name="connsiteX29" fmla="*/ 9618 w 10000"/>
                <a:gd name="connsiteY29" fmla="*/ 4896 h 10000"/>
                <a:gd name="connsiteX30" fmla="*/ 9729 w 10000"/>
                <a:gd name="connsiteY30" fmla="*/ 5095 h 10000"/>
                <a:gd name="connsiteX31" fmla="*/ 9825 w 10000"/>
                <a:gd name="connsiteY31" fmla="*/ 5308 h 10000"/>
                <a:gd name="connsiteX32" fmla="*/ 9904 w 10000"/>
                <a:gd name="connsiteY32" fmla="*/ 5530 h 10000"/>
                <a:gd name="connsiteX33" fmla="*/ 9957 w 10000"/>
                <a:gd name="connsiteY33" fmla="*/ 5770 h 10000"/>
                <a:gd name="connsiteX34" fmla="*/ 9993 w 10000"/>
                <a:gd name="connsiteY34" fmla="*/ 6019 h 10000"/>
                <a:gd name="connsiteX35" fmla="*/ 10000 w 10000"/>
                <a:gd name="connsiteY35" fmla="*/ 6273 h 10000"/>
                <a:gd name="connsiteX36" fmla="*/ 9989 w 10000"/>
                <a:gd name="connsiteY36" fmla="*/ 6544 h 10000"/>
                <a:gd name="connsiteX37" fmla="*/ 9950 w 10000"/>
                <a:gd name="connsiteY37" fmla="*/ 6807 h 10000"/>
                <a:gd name="connsiteX38" fmla="*/ 9889 w 10000"/>
                <a:gd name="connsiteY38" fmla="*/ 7061 h 10000"/>
                <a:gd name="connsiteX39" fmla="*/ 9804 w 10000"/>
                <a:gd name="connsiteY39" fmla="*/ 7296 h 10000"/>
                <a:gd name="connsiteX40" fmla="*/ 9693 w 10000"/>
                <a:gd name="connsiteY40" fmla="*/ 7514 h 10000"/>
                <a:gd name="connsiteX41" fmla="*/ 9568 w 10000"/>
                <a:gd name="connsiteY41" fmla="*/ 7717 h 10000"/>
                <a:gd name="connsiteX42" fmla="*/ 9429 w 10000"/>
                <a:gd name="connsiteY42" fmla="*/ 7899 h 10000"/>
                <a:gd name="connsiteX43" fmla="*/ 9268 w 10000"/>
                <a:gd name="connsiteY43" fmla="*/ 8057 h 10000"/>
                <a:gd name="connsiteX44" fmla="*/ 9090 w 10000"/>
                <a:gd name="connsiteY44" fmla="*/ 8193 h 10000"/>
                <a:gd name="connsiteX45" fmla="*/ 8904 w 10000"/>
                <a:gd name="connsiteY45" fmla="*/ 8302 h 10000"/>
                <a:gd name="connsiteX46" fmla="*/ 8708 w 10000"/>
                <a:gd name="connsiteY46" fmla="*/ 8383 h 10000"/>
                <a:gd name="connsiteX47" fmla="*/ 8501 w 10000"/>
                <a:gd name="connsiteY47" fmla="*/ 8433 h 10000"/>
                <a:gd name="connsiteX48" fmla="*/ 8287 w 10000"/>
                <a:gd name="connsiteY48" fmla="*/ 8451 h 10000"/>
                <a:gd name="connsiteX49" fmla="*/ 8287 w 10000"/>
                <a:gd name="connsiteY49" fmla="*/ 8451 h 10000"/>
                <a:gd name="connsiteX50" fmla="*/ 7812 w 10000"/>
                <a:gd name="connsiteY50" fmla="*/ 8451 h 10000"/>
                <a:gd name="connsiteX51" fmla="*/ 7812 w 10000"/>
                <a:gd name="connsiteY51" fmla="*/ 8895 h 10000"/>
                <a:gd name="connsiteX52" fmla="*/ 7805 w 10000"/>
                <a:gd name="connsiteY52" fmla="*/ 9008 h 10000"/>
                <a:gd name="connsiteX53" fmla="*/ 7773 w 10000"/>
                <a:gd name="connsiteY53" fmla="*/ 9112 h 10000"/>
                <a:gd name="connsiteX54" fmla="*/ 7727 w 10000"/>
                <a:gd name="connsiteY54" fmla="*/ 9216 h 10000"/>
                <a:gd name="connsiteX55" fmla="*/ 7627 w 10000"/>
                <a:gd name="connsiteY55" fmla="*/ 9366 h 10000"/>
                <a:gd name="connsiteX56" fmla="*/ 7502 w 10000"/>
                <a:gd name="connsiteY56" fmla="*/ 9497 h 10000"/>
                <a:gd name="connsiteX57" fmla="*/ 7359 w 10000"/>
                <a:gd name="connsiteY57" fmla="*/ 9615 h 10000"/>
                <a:gd name="connsiteX58" fmla="*/ 7191 w 10000"/>
                <a:gd name="connsiteY58" fmla="*/ 9715 h 10000"/>
                <a:gd name="connsiteX59" fmla="*/ 7006 w 10000"/>
                <a:gd name="connsiteY59" fmla="*/ 9801 h 10000"/>
                <a:gd name="connsiteX60" fmla="*/ 6802 w 10000"/>
                <a:gd name="connsiteY60" fmla="*/ 9873 h 10000"/>
                <a:gd name="connsiteX61" fmla="*/ 6574 w 10000"/>
                <a:gd name="connsiteY61" fmla="*/ 9928 h 10000"/>
                <a:gd name="connsiteX62" fmla="*/ 6328 w 10000"/>
                <a:gd name="connsiteY62" fmla="*/ 9968 h 10000"/>
                <a:gd name="connsiteX63" fmla="*/ 6060 w 10000"/>
                <a:gd name="connsiteY63" fmla="*/ 9995 h 10000"/>
                <a:gd name="connsiteX64" fmla="*/ 5778 w 10000"/>
                <a:gd name="connsiteY64" fmla="*/ 10000 h 10000"/>
                <a:gd name="connsiteX65" fmla="*/ 5489 w 10000"/>
                <a:gd name="connsiteY65" fmla="*/ 9995 h 10000"/>
                <a:gd name="connsiteX66" fmla="*/ 5221 w 10000"/>
                <a:gd name="connsiteY66" fmla="*/ 9968 h 10000"/>
                <a:gd name="connsiteX67" fmla="*/ 4975 w 10000"/>
                <a:gd name="connsiteY67" fmla="*/ 9928 h 10000"/>
                <a:gd name="connsiteX68" fmla="*/ 4747 w 10000"/>
                <a:gd name="connsiteY68" fmla="*/ 9873 h 10000"/>
                <a:gd name="connsiteX69" fmla="*/ 4543 w 10000"/>
                <a:gd name="connsiteY69" fmla="*/ 9801 h 10000"/>
                <a:gd name="connsiteX70" fmla="*/ 4358 w 10000"/>
                <a:gd name="connsiteY70" fmla="*/ 9715 h 10000"/>
                <a:gd name="connsiteX71" fmla="*/ 4047 w 10000"/>
                <a:gd name="connsiteY71" fmla="*/ 9497 h 10000"/>
                <a:gd name="connsiteX72" fmla="*/ 3926 w 10000"/>
                <a:gd name="connsiteY72" fmla="*/ 9366 h 10000"/>
                <a:gd name="connsiteX73" fmla="*/ 3822 w 10000"/>
                <a:gd name="connsiteY73" fmla="*/ 9216 h 10000"/>
                <a:gd name="connsiteX74" fmla="*/ 3776 w 10000"/>
                <a:gd name="connsiteY74" fmla="*/ 9112 h 10000"/>
                <a:gd name="connsiteX75" fmla="*/ 3747 w 10000"/>
                <a:gd name="connsiteY75" fmla="*/ 9008 h 10000"/>
                <a:gd name="connsiteX76" fmla="*/ 3737 w 10000"/>
                <a:gd name="connsiteY76" fmla="*/ 8895 h 10000"/>
                <a:gd name="connsiteX77" fmla="*/ 3737 w 10000"/>
                <a:gd name="connsiteY77" fmla="*/ 8451 h 10000"/>
                <a:gd name="connsiteX78" fmla="*/ 2188 w 10000"/>
                <a:gd name="connsiteY78" fmla="*/ 8451 h 10000"/>
                <a:gd name="connsiteX79" fmla="*/ 1949 w 10000"/>
                <a:gd name="connsiteY79" fmla="*/ 8433 h 10000"/>
                <a:gd name="connsiteX80" fmla="*/ 1717 w 10000"/>
                <a:gd name="connsiteY80" fmla="*/ 8383 h 10000"/>
                <a:gd name="connsiteX81" fmla="*/ 1495 w 10000"/>
                <a:gd name="connsiteY81" fmla="*/ 8306 h 10000"/>
                <a:gd name="connsiteX82" fmla="*/ 1285 w 10000"/>
                <a:gd name="connsiteY82" fmla="*/ 8202 h 10000"/>
                <a:gd name="connsiteX83" fmla="*/ 1081 w 10000"/>
                <a:gd name="connsiteY83" fmla="*/ 8071 h 10000"/>
                <a:gd name="connsiteX84" fmla="*/ 896 w 10000"/>
                <a:gd name="connsiteY84" fmla="*/ 7912 h 10000"/>
                <a:gd name="connsiteX85" fmla="*/ 721 w 10000"/>
                <a:gd name="connsiteY85" fmla="*/ 7731 h 10000"/>
                <a:gd name="connsiteX86" fmla="*/ 564 w 10000"/>
                <a:gd name="connsiteY86" fmla="*/ 7532 h 10000"/>
                <a:gd name="connsiteX87" fmla="*/ 421 w 10000"/>
                <a:gd name="connsiteY87" fmla="*/ 7310 h 10000"/>
                <a:gd name="connsiteX88" fmla="*/ 296 w 10000"/>
                <a:gd name="connsiteY88" fmla="*/ 7074 h 10000"/>
                <a:gd name="connsiteX89" fmla="*/ 193 w 10000"/>
                <a:gd name="connsiteY89" fmla="*/ 6816 h 10000"/>
                <a:gd name="connsiteX90" fmla="*/ 111 w 10000"/>
                <a:gd name="connsiteY90" fmla="*/ 6549 h 10000"/>
                <a:gd name="connsiteX91" fmla="*/ 46 w 10000"/>
                <a:gd name="connsiteY91" fmla="*/ 6264 h 10000"/>
                <a:gd name="connsiteX92" fmla="*/ 11 w 10000"/>
                <a:gd name="connsiteY92" fmla="*/ 5974 h 10000"/>
                <a:gd name="connsiteX93" fmla="*/ 0 w 10000"/>
                <a:gd name="connsiteY93" fmla="*/ 5675 h 10000"/>
                <a:gd name="connsiteX94" fmla="*/ 7 w 10000"/>
                <a:gd name="connsiteY94" fmla="*/ 5385 h 10000"/>
                <a:gd name="connsiteX95" fmla="*/ 43 w 10000"/>
                <a:gd name="connsiteY95" fmla="*/ 5104 h 10000"/>
                <a:gd name="connsiteX96" fmla="*/ 96 w 10000"/>
                <a:gd name="connsiteY96" fmla="*/ 4837 h 10000"/>
                <a:gd name="connsiteX97" fmla="*/ 175 w 10000"/>
                <a:gd name="connsiteY97" fmla="*/ 4579 h 10000"/>
                <a:gd name="connsiteX98" fmla="*/ 271 w 10000"/>
                <a:gd name="connsiteY98" fmla="*/ 4325 h 10000"/>
                <a:gd name="connsiteX99" fmla="*/ 385 w 10000"/>
                <a:gd name="connsiteY99" fmla="*/ 4099 h 10000"/>
                <a:gd name="connsiteX100" fmla="*/ 517 w 10000"/>
                <a:gd name="connsiteY100" fmla="*/ 3877 h 10000"/>
                <a:gd name="connsiteX101" fmla="*/ 667 w 10000"/>
                <a:gd name="connsiteY101" fmla="*/ 3673 h 10000"/>
                <a:gd name="connsiteX102" fmla="*/ 828 w 10000"/>
                <a:gd name="connsiteY102" fmla="*/ 3496 h 10000"/>
                <a:gd name="connsiteX103" fmla="*/ 1003 w 10000"/>
                <a:gd name="connsiteY103" fmla="*/ 3333 h 10000"/>
                <a:gd name="connsiteX104" fmla="*/ 1196 w 10000"/>
                <a:gd name="connsiteY104" fmla="*/ 3193 h 10000"/>
                <a:gd name="connsiteX105" fmla="*/ 1395 w 10000"/>
                <a:gd name="connsiteY105" fmla="*/ 3080 h 10000"/>
                <a:gd name="connsiteX106" fmla="*/ 1431 w 10000"/>
                <a:gd name="connsiteY106" fmla="*/ 2794 h 10000"/>
                <a:gd name="connsiteX107" fmla="*/ 1488 w 10000"/>
                <a:gd name="connsiteY107" fmla="*/ 2523 h 10000"/>
                <a:gd name="connsiteX108" fmla="*/ 1570 w 10000"/>
                <a:gd name="connsiteY108" fmla="*/ 2260 h 10000"/>
                <a:gd name="connsiteX109" fmla="*/ 1670 w 10000"/>
                <a:gd name="connsiteY109" fmla="*/ 2020 h 10000"/>
                <a:gd name="connsiteX110" fmla="*/ 1795 w 10000"/>
                <a:gd name="connsiteY110" fmla="*/ 1789 h 10000"/>
                <a:gd name="connsiteX111" fmla="*/ 1938 w 10000"/>
                <a:gd name="connsiteY111" fmla="*/ 1585 h 10000"/>
                <a:gd name="connsiteX112" fmla="*/ 2095 w 10000"/>
                <a:gd name="connsiteY112" fmla="*/ 1404 h 10000"/>
                <a:gd name="connsiteX113" fmla="*/ 2270 w 10000"/>
                <a:gd name="connsiteY113" fmla="*/ 1236 h 10000"/>
                <a:gd name="connsiteX114" fmla="*/ 2459 w 10000"/>
                <a:gd name="connsiteY114" fmla="*/ 1101 h 10000"/>
                <a:gd name="connsiteX115" fmla="*/ 2655 w 10000"/>
                <a:gd name="connsiteY115" fmla="*/ 987 h 10000"/>
                <a:gd name="connsiteX116" fmla="*/ 2873 w 10000"/>
                <a:gd name="connsiteY116" fmla="*/ 910 h 10000"/>
                <a:gd name="connsiteX117" fmla="*/ 3094 w 10000"/>
                <a:gd name="connsiteY117" fmla="*/ 856 h 10000"/>
                <a:gd name="connsiteX118" fmla="*/ 3323 w 10000"/>
                <a:gd name="connsiteY118" fmla="*/ 838 h 10000"/>
                <a:gd name="connsiteX119" fmla="*/ 3537 w 10000"/>
                <a:gd name="connsiteY119" fmla="*/ 856 h 10000"/>
                <a:gd name="connsiteX120" fmla="*/ 3744 w 10000"/>
                <a:gd name="connsiteY120" fmla="*/ 897 h 10000"/>
                <a:gd name="connsiteX121" fmla="*/ 3911 w 10000"/>
                <a:gd name="connsiteY121" fmla="*/ 697 h 10000"/>
                <a:gd name="connsiteX122" fmla="*/ 4094 w 10000"/>
                <a:gd name="connsiteY122" fmla="*/ 521 h 10000"/>
                <a:gd name="connsiteX123" fmla="*/ 4290 w 10000"/>
                <a:gd name="connsiteY123" fmla="*/ 362 h 10000"/>
                <a:gd name="connsiteX124" fmla="*/ 4490 w 10000"/>
                <a:gd name="connsiteY124" fmla="*/ 236 h 10000"/>
                <a:gd name="connsiteX125" fmla="*/ 4707 w 10000"/>
                <a:gd name="connsiteY125" fmla="*/ 131 h 10000"/>
                <a:gd name="connsiteX126" fmla="*/ 4925 w 10000"/>
                <a:gd name="connsiteY126" fmla="*/ 59 h 10000"/>
                <a:gd name="connsiteX127" fmla="*/ 5157 w 10000"/>
                <a:gd name="connsiteY127" fmla="*/ 18 h 10000"/>
                <a:gd name="connsiteX128" fmla="*/ 5389 w 10000"/>
                <a:gd name="connsiteY128" fmla="*/ 0 h 10000"/>
                <a:gd name="connsiteX0" fmla="*/ 5389 w 10000"/>
                <a:gd name="connsiteY0" fmla="*/ 0 h 10000"/>
                <a:gd name="connsiteX1" fmla="*/ 5621 w 10000"/>
                <a:gd name="connsiteY1" fmla="*/ 14 h 10000"/>
                <a:gd name="connsiteX2" fmla="*/ 5846 w 10000"/>
                <a:gd name="connsiteY2" fmla="*/ 59 h 10000"/>
                <a:gd name="connsiteX3" fmla="*/ 6067 w 10000"/>
                <a:gd name="connsiteY3" fmla="*/ 131 h 10000"/>
                <a:gd name="connsiteX4" fmla="*/ 6278 w 10000"/>
                <a:gd name="connsiteY4" fmla="*/ 231 h 10000"/>
                <a:gd name="connsiteX5" fmla="*/ 6478 w 10000"/>
                <a:gd name="connsiteY5" fmla="*/ 349 h 10000"/>
                <a:gd name="connsiteX6" fmla="*/ 6667 w 10000"/>
                <a:gd name="connsiteY6" fmla="*/ 498 h 10000"/>
                <a:gd name="connsiteX7" fmla="*/ 6842 w 10000"/>
                <a:gd name="connsiteY7" fmla="*/ 670 h 10000"/>
                <a:gd name="connsiteX8" fmla="*/ 7002 w 10000"/>
                <a:gd name="connsiteY8" fmla="*/ 861 h 10000"/>
                <a:gd name="connsiteX9" fmla="*/ 7148 w 10000"/>
                <a:gd name="connsiteY9" fmla="*/ 1073 h 10000"/>
                <a:gd name="connsiteX10" fmla="*/ 7284 w 10000"/>
                <a:gd name="connsiteY10" fmla="*/ 1304 h 10000"/>
                <a:gd name="connsiteX11" fmla="*/ 7395 w 10000"/>
                <a:gd name="connsiteY11" fmla="*/ 1549 h 10000"/>
                <a:gd name="connsiteX12" fmla="*/ 7484 w 10000"/>
                <a:gd name="connsiteY12" fmla="*/ 1812 h 10000"/>
                <a:gd name="connsiteX13" fmla="*/ 7705 w 10000"/>
                <a:gd name="connsiteY13" fmla="*/ 1866 h 10000"/>
                <a:gd name="connsiteX14" fmla="*/ 7912 w 10000"/>
                <a:gd name="connsiteY14" fmla="*/ 1943 h 10000"/>
                <a:gd name="connsiteX15" fmla="*/ 8108 w 10000"/>
                <a:gd name="connsiteY15" fmla="*/ 2056 h 10000"/>
                <a:gd name="connsiteX16" fmla="*/ 8294 w 10000"/>
                <a:gd name="connsiteY16" fmla="*/ 2192 h 10000"/>
                <a:gd name="connsiteX17" fmla="*/ 8465 w 10000"/>
                <a:gd name="connsiteY17" fmla="*/ 2351 h 10000"/>
                <a:gd name="connsiteX18" fmla="*/ 8619 w 10000"/>
                <a:gd name="connsiteY18" fmla="*/ 2532 h 10000"/>
                <a:gd name="connsiteX19" fmla="*/ 8762 w 10000"/>
                <a:gd name="connsiteY19" fmla="*/ 2726 h 10000"/>
                <a:gd name="connsiteX20" fmla="*/ 8883 w 10000"/>
                <a:gd name="connsiteY20" fmla="*/ 2948 h 10000"/>
                <a:gd name="connsiteX21" fmla="*/ 8986 w 10000"/>
                <a:gd name="connsiteY21" fmla="*/ 3184 h 10000"/>
                <a:gd name="connsiteX22" fmla="*/ 9069 w 10000"/>
                <a:gd name="connsiteY22" fmla="*/ 3433 h 10000"/>
                <a:gd name="connsiteX23" fmla="*/ 9129 w 10000"/>
                <a:gd name="connsiteY23" fmla="*/ 3700 h 10000"/>
                <a:gd name="connsiteX24" fmla="*/ 9168 w 10000"/>
                <a:gd name="connsiteY24" fmla="*/ 3976 h 10000"/>
                <a:gd name="connsiteX25" fmla="*/ 9183 w 10000"/>
                <a:gd name="connsiteY25" fmla="*/ 4262 h 10000"/>
                <a:gd name="connsiteX26" fmla="*/ 9176 w 10000"/>
                <a:gd name="connsiteY26" fmla="*/ 4407 h 10000"/>
                <a:gd name="connsiteX27" fmla="*/ 9340 w 10000"/>
                <a:gd name="connsiteY27" fmla="*/ 4552 h 10000"/>
                <a:gd name="connsiteX28" fmla="*/ 9486 w 10000"/>
                <a:gd name="connsiteY28" fmla="*/ 4710 h 10000"/>
                <a:gd name="connsiteX29" fmla="*/ 9618 w 10000"/>
                <a:gd name="connsiteY29" fmla="*/ 4896 h 10000"/>
                <a:gd name="connsiteX30" fmla="*/ 9729 w 10000"/>
                <a:gd name="connsiteY30" fmla="*/ 5095 h 10000"/>
                <a:gd name="connsiteX31" fmla="*/ 9825 w 10000"/>
                <a:gd name="connsiteY31" fmla="*/ 5308 h 10000"/>
                <a:gd name="connsiteX32" fmla="*/ 9904 w 10000"/>
                <a:gd name="connsiteY32" fmla="*/ 5530 h 10000"/>
                <a:gd name="connsiteX33" fmla="*/ 9957 w 10000"/>
                <a:gd name="connsiteY33" fmla="*/ 5770 h 10000"/>
                <a:gd name="connsiteX34" fmla="*/ 9993 w 10000"/>
                <a:gd name="connsiteY34" fmla="*/ 6019 h 10000"/>
                <a:gd name="connsiteX35" fmla="*/ 10000 w 10000"/>
                <a:gd name="connsiteY35" fmla="*/ 6273 h 10000"/>
                <a:gd name="connsiteX36" fmla="*/ 9989 w 10000"/>
                <a:gd name="connsiteY36" fmla="*/ 6544 h 10000"/>
                <a:gd name="connsiteX37" fmla="*/ 9950 w 10000"/>
                <a:gd name="connsiteY37" fmla="*/ 6807 h 10000"/>
                <a:gd name="connsiteX38" fmla="*/ 9889 w 10000"/>
                <a:gd name="connsiteY38" fmla="*/ 7061 h 10000"/>
                <a:gd name="connsiteX39" fmla="*/ 9804 w 10000"/>
                <a:gd name="connsiteY39" fmla="*/ 7296 h 10000"/>
                <a:gd name="connsiteX40" fmla="*/ 9693 w 10000"/>
                <a:gd name="connsiteY40" fmla="*/ 7514 h 10000"/>
                <a:gd name="connsiteX41" fmla="*/ 9568 w 10000"/>
                <a:gd name="connsiteY41" fmla="*/ 7717 h 10000"/>
                <a:gd name="connsiteX42" fmla="*/ 9429 w 10000"/>
                <a:gd name="connsiteY42" fmla="*/ 7899 h 10000"/>
                <a:gd name="connsiteX43" fmla="*/ 9268 w 10000"/>
                <a:gd name="connsiteY43" fmla="*/ 8057 h 10000"/>
                <a:gd name="connsiteX44" fmla="*/ 9090 w 10000"/>
                <a:gd name="connsiteY44" fmla="*/ 8193 h 10000"/>
                <a:gd name="connsiteX45" fmla="*/ 8904 w 10000"/>
                <a:gd name="connsiteY45" fmla="*/ 8302 h 10000"/>
                <a:gd name="connsiteX46" fmla="*/ 8708 w 10000"/>
                <a:gd name="connsiteY46" fmla="*/ 8383 h 10000"/>
                <a:gd name="connsiteX47" fmla="*/ 8501 w 10000"/>
                <a:gd name="connsiteY47" fmla="*/ 8433 h 10000"/>
                <a:gd name="connsiteX48" fmla="*/ 8287 w 10000"/>
                <a:gd name="connsiteY48" fmla="*/ 8451 h 10000"/>
                <a:gd name="connsiteX49" fmla="*/ 8287 w 10000"/>
                <a:gd name="connsiteY49" fmla="*/ 8451 h 10000"/>
                <a:gd name="connsiteX50" fmla="*/ 7812 w 10000"/>
                <a:gd name="connsiteY50" fmla="*/ 8451 h 10000"/>
                <a:gd name="connsiteX51" fmla="*/ 7812 w 10000"/>
                <a:gd name="connsiteY51" fmla="*/ 8895 h 10000"/>
                <a:gd name="connsiteX52" fmla="*/ 7805 w 10000"/>
                <a:gd name="connsiteY52" fmla="*/ 9008 h 10000"/>
                <a:gd name="connsiteX53" fmla="*/ 7773 w 10000"/>
                <a:gd name="connsiteY53" fmla="*/ 9112 h 10000"/>
                <a:gd name="connsiteX54" fmla="*/ 7727 w 10000"/>
                <a:gd name="connsiteY54" fmla="*/ 9216 h 10000"/>
                <a:gd name="connsiteX55" fmla="*/ 7627 w 10000"/>
                <a:gd name="connsiteY55" fmla="*/ 9366 h 10000"/>
                <a:gd name="connsiteX56" fmla="*/ 7502 w 10000"/>
                <a:gd name="connsiteY56" fmla="*/ 9497 h 10000"/>
                <a:gd name="connsiteX57" fmla="*/ 7359 w 10000"/>
                <a:gd name="connsiteY57" fmla="*/ 9615 h 10000"/>
                <a:gd name="connsiteX58" fmla="*/ 7191 w 10000"/>
                <a:gd name="connsiteY58" fmla="*/ 9715 h 10000"/>
                <a:gd name="connsiteX59" fmla="*/ 7006 w 10000"/>
                <a:gd name="connsiteY59" fmla="*/ 9801 h 10000"/>
                <a:gd name="connsiteX60" fmla="*/ 6802 w 10000"/>
                <a:gd name="connsiteY60" fmla="*/ 9873 h 10000"/>
                <a:gd name="connsiteX61" fmla="*/ 6574 w 10000"/>
                <a:gd name="connsiteY61" fmla="*/ 9928 h 10000"/>
                <a:gd name="connsiteX62" fmla="*/ 6328 w 10000"/>
                <a:gd name="connsiteY62" fmla="*/ 9968 h 10000"/>
                <a:gd name="connsiteX63" fmla="*/ 6060 w 10000"/>
                <a:gd name="connsiteY63" fmla="*/ 9995 h 10000"/>
                <a:gd name="connsiteX64" fmla="*/ 5778 w 10000"/>
                <a:gd name="connsiteY64" fmla="*/ 10000 h 10000"/>
                <a:gd name="connsiteX65" fmla="*/ 5489 w 10000"/>
                <a:gd name="connsiteY65" fmla="*/ 9995 h 10000"/>
                <a:gd name="connsiteX66" fmla="*/ 5221 w 10000"/>
                <a:gd name="connsiteY66" fmla="*/ 9968 h 10000"/>
                <a:gd name="connsiteX67" fmla="*/ 4975 w 10000"/>
                <a:gd name="connsiteY67" fmla="*/ 9928 h 10000"/>
                <a:gd name="connsiteX68" fmla="*/ 4747 w 10000"/>
                <a:gd name="connsiteY68" fmla="*/ 9873 h 10000"/>
                <a:gd name="connsiteX69" fmla="*/ 4543 w 10000"/>
                <a:gd name="connsiteY69" fmla="*/ 9801 h 10000"/>
                <a:gd name="connsiteX70" fmla="*/ 4047 w 10000"/>
                <a:gd name="connsiteY70" fmla="*/ 9497 h 10000"/>
                <a:gd name="connsiteX71" fmla="*/ 3926 w 10000"/>
                <a:gd name="connsiteY71" fmla="*/ 9366 h 10000"/>
                <a:gd name="connsiteX72" fmla="*/ 3822 w 10000"/>
                <a:gd name="connsiteY72" fmla="*/ 9216 h 10000"/>
                <a:gd name="connsiteX73" fmla="*/ 3776 w 10000"/>
                <a:gd name="connsiteY73" fmla="*/ 9112 h 10000"/>
                <a:gd name="connsiteX74" fmla="*/ 3747 w 10000"/>
                <a:gd name="connsiteY74" fmla="*/ 9008 h 10000"/>
                <a:gd name="connsiteX75" fmla="*/ 3737 w 10000"/>
                <a:gd name="connsiteY75" fmla="*/ 8895 h 10000"/>
                <a:gd name="connsiteX76" fmla="*/ 3737 w 10000"/>
                <a:gd name="connsiteY76" fmla="*/ 8451 h 10000"/>
                <a:gd name="connsiteX77" fmla="*/ 2188 w 10000"/>
                <a:gd name="connsiteY77" fmla="*/ 8451 h 10000"/>
                <a:gd name="connsiteX78" fmla="*/ 1949 w 10000"/>
                <a:gd name="connsiteY78" fmla="*/ 8433 h 10000"/>
                <a:gd name="connsiteX79" fmla="*/ 1717 w 10000"/>
                <a:gd name="connsiteY79" fmla="*/ 8383 h 10000"/>
                <a:gd name="connsiteX80" fmla="*/ 1495 w 10000"/>
                <a:gd name="connsiteY80" fmla="*/ 8306 h 10000"/>
                <a:gd name="connsiteX81" fmla="*/ 1285 w 10000"/>
                <a:gd name="connsiteY81" fmla="*/ 8202 h 10000"/>
                <a:gd name="connsiteX82" fmla="*/ 1081 w 10000"/>
                <a:gd name="connsiteY82" fmla="*/ 8071 h 10000"/>
                <a:gd name="connsiteX83" fmla="*/ 896 w 10000"/>
                <a:gd name="connsiteY83" fmla="*/ 7912 h 10000"/>
                <a:gd name="connsiteX84" fmla="*/ 721 w 10000"/>
                <a:gd name="connsiteY84" fmla="*/ 7731 h 10000"/>
                <a:gd name="connsiteX85" fmla="*/ 564 w 10000"/>
                <a:gd name="connsiteY85" fmla="*/ 7532 h 10000"/>
                <a:gd name="connsiteX86" fmla="*/ 421 w 10000"/>
                <a:gd name="connsiteY86" fmla="*/ 7310 h 10000"/>
                <a:gd name="connsiteX87" fmla="*/ 296 w 10000"/>
                <a:gd name="connsiteY87" fmla="*/ 7074 h 10000"/>
                <a:gd name="connsiteX88" fmla="*/ 193 w 10000"/>
                <a:gd name="connsiteY88" fmla="*/ 6816 h 10000"/>
                <a:gd name="connsiteX89" fmla="*/ 111 w 10000"/>
                <a:gd name="connsiteY89" fmla="*/ 6549 h 10000"/>
                <a:gd name="connsiteX90" fmla="*/ 46 w 10000"/>
                <a:gd name="connsiteY90" fmla="*/ 6264 h 10000"/>
                <a:gd name="connsiteX91" fmla="*/ 11 w 10000"/>
                <a:gd name="connsiteY91" fmla="*/ 5974 h 10000"/>
                <a:gd name="connsiteX92" fmla="*/ 0 w 10000"/>
                <a:gd name="connsiteY92" fmla="*/ 5675 h 10000"/>
                <a:gd name="connsiteX93" fmla="*/ 7 w 10000"/>
                <a:gd name="connsiteY93" fmla="*/ 5385 h 10000"/>
                <a:gd name="connsiteX94" fmla="*/ 43 w 10000"/>
                <a:gd name="connsiteY94" fmla="*/ 5104 h 10000"/>
                <a:gd name="connsiteX95" fmla="*/ 96 w 10000"/>
                <a:gd name="connsiteY95" fmla="*/ 4837 h 10000"/>
                <a:gd name="connsiteX96" fmla="*/ 175 w 10000"/>
                <a:gd name="connsiteY96" fmla="*/ 4579 h 10000"/>
                <a:gd name="connsiteX97" fmla="*/ 271 w 10000"/>
                <a:gd name="connsiteY97" fmla="*/ 4325 h 10000"/>
                <a:gd name="connsiteX98" fmla="*/ 385 w 10000"/>
                <a:gd name="connsiteY98" fmla="*/ 4099 h 10000"/>
                <a:gd name="connsiteX99" fmla="*/ 517 w 10000"/>
                <a:gd name="connsiteY99" fmla="*/ 3877 h 10000"/>
                <a:gd name="connsiteX100" fmla="*/ 667 w 10000"/>
                <a:gd name="connsiteY100" fmla="*/ 3673 h 10000"/>
                <a:gd name="connsiteX101" fmla="*/ 828 w 10000"/>
                <a:gd name="connsiteY101" fmla="*/ 3496 h 10000"/>
                <a:gd name="connsiteX102" fmla="*/ 1003 w 10000"/>
                <a:gd name="connsiteY102" fmla="*/ 3333 h 10000"/>
                <a:gd name="connsiteX103" fmla="*/ 1196 w 10000"/>
                <a:gd name="connsiteY103" fmla="*/ 3193 h 10000"/>
                <a:gd name="connsiteX104" fmla="*/ 1395 w 10000"/>
                <a:gd name="connsiteY104" fmla="*/ 3080 h 10000"/>
                <a:gd name="connsiteX105" fmla="*/ 1431 w 10000"/>
                <a:gd name="connsiteY105" fmla="*/ 2794 h 10000"/>
                <a:gd name="connsiteX106" fmla="*/ 1488 w 10000"/>
                <a:gd name="connsiteY106" fmla="*/ 2523 h 10000"/>
                <a:gd name="connsiteX107" fmla="*/ 1570 w 10000"/>
                <a:gd name="connsiteY107" fmla="*/ 2260 h 10000"/>
                <a:gd name="connsiteX108" fmla="*/ 1670 w 10000"/>
                <a:gd name="connsiteY108" fmla="*/ 2020 h 10000"/>
                <a:gd name="connsiteX109" fmla="*/ 1795 w 10000"/>
                <a:gd name="connsiteY109" fmla="*/ 1789 h 10000"/>
                <a:gd name="connsiteX110" fmla="*/ 1938 w 10000"/>
                <a:gd name="connsiteY110" fmla="*/ 1585 h 10000"/>
                <a:gd name="connsiteX111" fmla="*/ 2095 w 10000"/>
                <a:gd name="connsiteY111" fmla="*/ 1404 h 10000"/>
                <a:gd name="connsiteX112" fmla="*/ 2270 w 10000"/>
                <a:gd name="connsiteY112" fmla="*/ 1236 h 10000"/>
                <a:gd name="connsiteX113" fmla="*/ 2459 w 10000"/>
                <a:gd name="connsiteY113" fmla="*/ 1101 h 10000"/>
                <a:gd name="connsiteX114" fmla="*/ 2655 w 10000"/>
                <a:gd name="connsiteY114" fmla="*/ 987 h 10000"/>
                <a:gd name="connsiteX115" fmla="*/ 2873 w 10000"/>
                <a:gd name="connsiteY115" fmla="*/ 910 h 10000"/>
                <a:gd name="connsiteX116" fmla="*/ 3094 w 10000"/>
                <a:gd name="connsiteY116" fmla="*/ 856 h 10000"/>
                <a:gd name="connsiteX117" fmla="*/ 3323 w 10000"/>
                <a:gd name="connsiteY117" fmla="*/ 838 h 10000"/>
                <a:gd name="connsiteX118" fmla="*/ 3537 w 10000"/>
                <a:gd name="connsiteY118" fmla="*/ 856 h 10000"/>
                <a:gd name="connsiteX119" fmla="*/ 3744 w 10000"/>
                <a:gd name="connsiteY119" fmla="*/ 897 h 10000"/>
                <a:gd name="connsiteX120" fmla="*/ 3911 w 10000"/>
                <a:gd name="connsiteY120" fmla="*/ 697 h 10000"/>
                <a:gd name="connsiteX121" fmla="*/ 4094 w 10000"/>
                <a:gd name="connsiteY121" fmla="*/ 521 h 10000"/>
                <a:gd name="connsiteX122" fmla="*/ 4290 w 10000"/>
                <a:gd name="connsiteY122" fmla="*/ 362 h 10000"/>
                <a:gd name="connsiteX123" fmla="*/ 4490 w 10000"/>
                <a:gd name="connsiteY123" fmla="*/ 236 h 10000"/>
                <a:gd name="connsiteX124" fmla="*/ 4707 w 10000"/>
                <a:gd name="connsiteY124" fmla="*/ 131 h 10000"/>
                <a:gd name="connsiteX125" fmla="*/ 4925 w 10000"/>
                <a:gd name="connsiteY125" fmla="*/ 59 h 10000"/>
                <a:gd name="connsiteX126" fmla="*/ 5157 w 10000"/>
                <a:gd name="connsiteY126" fmla="*/ 18 h 10000"/>
                <a:gd name="connsiteX127" fmla="*/ 5389 w 10000"/>
                <a:gd name="connsiteY127" fmla="*/ 0 h 10000"/>
                <a:gd name="connsiteX0" fmla="*/ 5389 w 10000"/>
                <a:gd name="connsiteY0" fmla="*/ 0 h 10000"/>
                <a:gd name="connsiteX1" fmla="*/ 5621 w 10000"/>
                <a:gd name="connsiteY1" fmla="*/ 14 h 10000"/>
                <a:gd name="connsiteX2" fmla="*/ 5846 w 10000"/>
                <a:gd name="connsiteY2" fmla="*/ 59 h 10000"/>
                <a:gd name="connsiteX3" fmla="*/ 6067 w 10000"/>
                <a:gd name="connsiteY3" fmla="*/ 131 h 10000"/>
                <a:gd name="connsiteX4" fmla="*/ 6278 w 10000"/>
                <a:gd name="connsiteY4" fmla="*/ 231 h 10000"/>
                <a:gd name="connsiteX5" fmla="*/ 6478 w 10000"/>
                <a:gd name="connsiteY5" fmla="*/ 349 h 10000"/>
                <a:gd name="connsiteX6" fmla="*/ 6667 w 10000"/>
                <a:gd name="connsiteY6" fmla="*/ 498 h 10000"/>
                <a:gd name="connsiteX7" fmla="*/ 6842 w 10000"/>
                <a:gd name="connsiteY7" fmla="*/ 670 h 10000"/>
                <a:gd name="connsiteX8" fmla="*/ 7002 w 10000"/>
                <a:gd name="connsiteY8" fmla="*/ 861 h 10000"/>
                <a:gd name="connsiteX9" fmla="*/ 7148 w 10000"/>
                <a:gd name="connsiteY9" fmla="*/ 1073 h 10000"/>
                <a:gd name="connsiteX10" fmla="*/ 7284 w 10000"/>
                <a:gd name="connsiteY10" fmla="*/ 1304 h 10000"/>
                <a:gd name="connsiteX11" fmla="*/ 7395 w 10000"/>
                <a:gd name="connsiteY11" fmla="*/ 1549 h 10000"/>
                <a:gd name="connsiteX12" fmla="*/ 7484 w 10000"/>
                <a:gd name="connsiteY12" fmla="*/ 1812 h 10000"/>
                <a:gd name="connsiteX13" fmla="*/ 7705 w 10000"/>
                <a:gd name="connsiteY13" fmla="*/ 1866 h 10000"/>
                <a:gd name="connsiteX14" fmla="*/ 7912 w 10000"/>
                <a:gd name="connsiteY14" fmla="*/ 1943 h 10000"/>
                <a:gd name="connsiteX15" fmla="*/ 8108 w 10000"/>
                <a:gd name="connsiteY15" fmla="*/ 2056 h 10000"/>
                <a:gd name="connsiteX16" fmla="*/ 8294 w 10000"/>
                <a:gd name="connsiteY16" fmla="*/ 2192 h 10000"/>
                <a:gd name="connsiteX17" fmla="*/ 8465 w 10000"/>
                <a:gd name="connsiteY17" fmla="*/ 2351 h 10000"/>
                <a:gd name="connsiteX18" fmla="*/ 8619 w 10000"/>
                <a:gd name="connsiteY18" fmla="*/ 2532 h 10000"/>
                <a:gd name="connsiteX19" fmla="*/ 8762 w 10000"/>
                <a:gd name="connsiteY19" fmla="*/ 2726 h 10000"/>
                <a:gd name="connsiteX20" fmla="*/ 8883 w 10000"/>
                <a:gd name="connsiteY20" fmla="*/ 2948 h 10000"/>
                <a:gd name="connsiteX21" fmla="*/ 8986 w 10000"/>
                <a:gd name="connsiteY21" fmla="*/ 3184 h 10000"/>
                <a:gd name="connsiteX22" fmla="*/ 9069 w 10000"/>
                <a:gd name="connsiteY22" fmla="*/ 3433 h 10000"/>
                <a:gd name="connsiteX23" fmla="*/ 9129 w 10000"/>
                <a:gd name="connsiteY23" fmla="*/ 3700 h 10000"/>
                <a:gd name="connsiteX24" fmla="*/ 9168 w 10000"/>
                <a:gd name="connsiteY24" fmla="*/ 3976 h 10000"/>
                <a:gd name="connsiteX25" fmla="*/ 9183 w 10000"/>
                <a:gd name="connsiteY25" fmla="*/ 4262 h 10000"/>
                <a:gd name="connsiteX26" fmla="*/ 9176 w 10000"/>
                <a:gd name="connsiteY26" fmla="*/ 4407 h 10000"/>
                <a:gd name="connsiteX27" fmla="*/ 9340 w 10000"/>
                <a:gd name="connsiteY27" fmla="*/ 4552 h 10000"/>
                <a:gd name="connsiteX28" fmla="*/ 9486 w 10000"/>
                <a:gd name="connsiteY28" fmla="*/ 4710 h 10000"/>
                <a:gd name="connsiteX29" fmla="*/ 9618 w 10000"/>
                <a:gd name="connsiteY29" fmla="*/ 4896 h 10000"/>
                <a:gd name="connsiteX30" fmla="*/ 9729 w 10000"/>
                <a:gd name="connsiteY30" fmla="*/ 5095 h 10000"/>
                <a:gd name="connsiteX31" fmla="*/ 9825 w 10000"/>
                <a:gd name="connsiteY31" fmla="*/ 5308 h 10000"/>
                <a:gd name="connsiteX32" fmla="*/ 9904 w 10000"/>
                <a:gd name="connsiteY32" fmla="*/ 5530 h 10000"/>
                <a:gd name="connsiteX33" fmla="*/ 9957 w 10000"/>
                <a:gd name="connsiteY33" fmla="*/ 5770 h 10000"/>
                <a:gd name="connsiteX34" fmla="*/ 9993 w 10000"/>
                <a:gd name="connsiteY34" fmla="*/ 6019 h 10000"/>
                <a:gd name="connsiteX35" fmla="*/ 10000 w 10000"/>
                <a:gd name="connsiteY35" fmla="*/ 6273 h 10000"/>
                <a:gd name="connsiteX36" fmla="*/ 9989 w 10000"/>
                <a:gd name="connsiteY36" fmla="*/ 6544 h 10000"/>
                <a:gd name="connsiteX37" fmla="*/ 9950 w 10000"/>
                <a:gd name="connsiteY37" fmla="*/ 6807 h 10000"/>
                <a:gd name="connsiteX38" fmla="*/ 9889 w 10000"/>
                <a:gd name="connsiteY38" fmla="*/ 7061 h 10000"/>
                <a:gd name="connsiteX39" fmla="*/ 9804 w 10000"/>
                <a:gd name="connsiteY39" fmla="*/ 7296 h 10000"/>
                <a:gd name="connsiteX40" fmla="*/ 9693 w 10000"/>
                <a:gd name="connsiteY40" fmla="*/ 7514 h 10000"/>
                <a:gd name="connsiteX41" fmla="*/ 9568 w 10000"/>
                <a:gd name="connsiteY41" fmla="*/ 7717 h 10000"/>
                <a:gd name="connsiteX42" fmla="*/ 9429 w 10000"/>
                <a:gd name="connsiteY42" fmla="*/ 7899 h 10000"/>
                <a:gd name="connsiteX43" fmla="*/ 9268 w 10000"/>
                <a:gd name="connsiteY43" fmla="*/ 8057 h 10000"/>
                <a:gd name="connsiteX44" fmla="*/ 9090 w 10000"/>
                <a:gd name="connsiteY44" fmla="*/ 8193 h 10000"/>
                <a:gd name="connsiteX45" fmla="*/ 8904 w 10000"/>
                <a:gd name="connsiteY45" fmla="*/ 8302 h 10000"/>
                <a:gd name="connsiteX46" fmla="*/ 8708 w 10000"/>
                <a:gd name="connsiteY46" fmla="*/ 8383 h 10000"/>
                <a:gd name="connsiteX47" fmla="*/ 8501 w 10000"/>
                <a:gd name="connsiteY47" fmla="*/ 8433 h 10000"/>
                <a:gd name="connsiteX48" fmla="*/ 8287 w 10000"/>
                <a:gd name="connsiteY48" fmla="*/ 8451 h 10000"/>
                <a:gd name="connsiteX49" fmla="*/ 8287 w 10000"/>
                <a:gd name="connsiteY49" fmla="*/ 8451 h 10000"/>
                <a:gd name="connsiteX50" fmla="*/ 7812 w 10000"/>
                <a:gd name="connsiteY50" fmla="*/ 8451 h 10000"/>
                <a:gd name="connsiteX51" fmla="*/ 7812 w 10000"/>
                <a:gd name="connsiteY51" fmla="*/ 8895 h 10000"/>
                <a:gd name="connsiteX52" fmla="*/ 7805 w 10000"/>
                <a:gd name="connsiteY52" fmla="*/ 9008 h 10000"/>
                <a:gd name="connsiteX53" fmla="*/ 7773 w 10000"/>
                <a:gd name="connsiteY53" fmla="*/ 9112 h 10000"/>
                <a:gd name="connsiteX54" fmla="*/ 7727 w 10000"/>
                <a:gd name="connsiteY54" fmla="*/ 9216 h 10000"/>
                <a:gd name="connsiteX55" fmla="*/ 7627 w 10000"/>
                <a:gd name="connsiteY55" fmla="*/ 9366 h 10000"/>
                <a:gd name="connsiteX56" fmla="*/ 7502 w 10000"/>
                <a:gd name="connsiteY56" fmla="*/ 9497 h 10000"/>
                <a:gd name="connsiteX57" fmla="*/ 7359 w 10000"/>
                <a:gd name="connsiteY57" fmla="*/ 9615 h 10000"/>
                <a:gd name="connsiteX58" fmla="*/ 7191 w 10000"/>
                <a:gd name="connsiteY58" fmla="*/ 9715 h 10000"/>
                <a:gd name="connsiteX59" fmla="*/ 7006 w 10000"/>
                <a:gd name="connsiteY59" fmla="*/ 9801 h 10000"/>
                <a:gd name="connsiteX60" fmla="*/ 6802 w 10000"/>
                <a:gd name="connsiteY60" fmla="*/ 9873 h 10000"/>
                <a:gd name="connsiteX61" fmla="*/ 6574 w 10000"/>
                <a:gd name="connsiteY61" fmla="*/ 9928 h 10000"/>
                <a:gd name="connsiteX62" fmla="*/ 6328 w 10000"/>
                <a:gd name="connsiteY62" fmla="*/ 9968 h 10000"/>
                <a:gd name="connsiteX63" fmla="*/ 6060 w 10000"/>
                <a:gd name="connsiteY63" fmla="*/ 9995 h 10000"/>
                <a:gd name="connsiteX64" fmla="*/ 5778 w 10000"/>
                <a:gd name="connsiteY64" fmla="*/ 10000 h 10000"/>
                <a:gd name="connsiteX65" fmla="*/ 5489 w 10000"/>
                <a:gd name="connsiteY65" fmla="*/ 9995 h 10000"/>
                <a:gd name="connsiteX66" fmla="*/ 5221 w 10000"/>
                <a:gd name="connsiteY66" fmla="*/ 9968 h 10000"/>
                <a:gd name="connsiteX67" fmla="*/ 4975 w 10000"/>
                <a:gd name="connsiteY67" fmla="*/ 9928 h 10000"/>
                <a:gd name="connsiteX68" fmla="*/ 4543 w 10000"/>
                <a:gd name="connsiteY68" fmla="*/ 9801 h 10000"/>
                <a:gd name="connsiteX69" fmla="*/ 4047 w 10000"/>
                <a:gd name="connsiteY69" fmla="*/ 9497 h 10000"/>
                <a:gd name="connsiteX70" fmla="*/ 3926 w 10000"/>
                <a:gd name="connsiteY70" fmla="*/ 9366 h 10000"/>
                <a:gd name="connsiteX71" fmla="*/ 3822 w 10000"/>
                <a:gd name="connsiteY71" fmla="*/ 9216 h 10000"/>
                <a:gd name="connsiteX72" fmla="*/ 3776 w 10000"/>
                <a:gd name="connsiteY72" fmla="*/ 9112 h 10000"/>
                <a:gd name="connsiteX73" fmla="*/ 3747 w 10000"/>
                <a:gd name="connsiteY73" fmla="*/ 9008 h 10000"/>
                <a:gd name="connsiteX74" fmla="*/ 3737 w 10000"/>
                <a:gd name="connsiteY74" fmla="*/ 8895 h 10000"/>
                <a:gd name="connsiteX75" fmla="*/ 3737 w 10000"/>
                <a:gd name="connsiteY75" fmla="*/ 8451 h 10000"/>
                <a:gd name="connsiteX76" fmla="*/ 2188 w 10000"/>
                <a:gd name="connsiteY76" fmla="*/ 8451 h 10000"/>
                <a:gd name="connsiteX77" fmla="*/ 1949 w 10000"/>
                <a:gd name="connsiteY77" fmla="*/ 8433 h 10000"/>
                <a:gd name="connsiteX78" fmla="*/ 1717 w 10000"/>
                <a:gd name="connsiteY78" fmla="*/ 8383 h 10000"/>
                <a:gd name="connsiteX79" fmla="*/ 1495 w 10000"/>
                <a:gd name="connsiteY79" fmla="*/ 8306 h 10000"/>
                <a:gd name="connsiteX80" fmla="*/ 1285 w 10000"/>
                <a:gd name="connsiteY80" fmla="*/ 8202 h 10000"/>
                <a:gd name="connsiteX81" fmla="*/ 1081 w 10000"/>
                <a:gd name="connsiteY81" fmla="*/ 8071 h 10000"/>
                <a:gd name="connsiteX82" fmla="*/ 896 w 10000"/>
                <a:gd name="connsiteY82" fmla="*/ 7912 h 10000"/>
                <a:gd name="connsiteX83" fmla="*/ 721 w 10000"/>
                <a:gd name="connsiteY83" fmla="*/ 7731 h 10000"/>
                <a:gd name="connsiteX84" fmla="*/ 564 w 10000"/>
                <a:gd name="connsiteY84" fmla="*/ 7532 h 10000"/>
                <a:gd name="connsiteX85" fmla="*/ 421 w 10000"/>
                <a:gd name="connsiteY85" fmla="*/ 7310 h 10000"/>
                <a:gd name="connsiteX86" fmla="*/ 296 w 10000"/>
                <a:gd name="connsiteY86" fmla="*/ 7074 h 10000"/>
                <a:gd name="connsiteX87" fmla="*/ 193 w 10000"/>
                <a:gd name="connsiteY87" fmla="*/ 6816 h 10000"/>
                <a:gd name="connsiteX88" fmla="*/ 111 w 10000"/>
                <a:gd name="connsiteY88" fmla="*/ 6549 h 10000"/>
                <a:gd name="connsiteX89" fmla="*/ 46 w 10000"/>
                <a:gd name="connsiteY89" fmla="*/ 6264 h 10000"/>
                <a:gd name="connsiteX90" fmla="*/ 11 w 10000"/>
                <a:gd name="connsiteY90" fmla="*/ 5974 h 10000"/>
                <a:gd name="connsiteX91" fmla="*/ 0 w 10000"/>
                <a:gd name="connsiteY91" fmla="*/ 5675 h 10000"/>
                <a:gd name="connsiteX92" fmla="*/ 7 w 10000"/>
                <a:gd name="connsiteY92" fmla="*/ 5385 h 10000"/>
                <a:gd name="connsiteX93" fmla="*/ 43 w 10000"/>
                <a:gd name="connsiteY93" fmla="*/ 5104 h 10000"/>
                <a:gd name="connsiteX94" fmla="*/ 96 w 10000"/>
                <a:gd name="connsiteY94" fmla="*/ 4837 h 10000"/>
                <a:gd name="connsiteX95" fmla="*/ 175 w 10000"/>
                <a:gd name="connsiteY95" fmla="*/ 4579 h 10000"/>
                <a:gd name="connsiteX96" fmla="*/ 271 w 10000"/>
                <a:gd name="connsiteY96" fmla="*/ 4325 h 10000"/>
                <a:gd name="connsiteX97" fmla="*/ 385 w 10000"/>
                <a:gd name="connsiteY97" fmla="*/ 4099 h 10000"/>
                <a:gd name="connsiteX98" fmla="*/ 517 w 10000"/>
                <a:gd name="connsiteY98" fmla="*/ 3877 h 10000"/>
                <a:gd name="connsiteX99" fmla="*/ 667 w 10000"/>
                <a:gd name="connsiteY99" fmla="*/ 3673 h 10000"/>
                <a:gd name="connsiteX100" fmla="*/ 828 w 10000"/>
                <a:gd name="connsiteY100" fmla="*/ 3496 h 10000"/>
                <a:gd name="connsiteX101" fmla="*/ 1003 w 10000"/>
                <a:gd name="connsiteY101" fmla="*/ 3333 h 10000"/>
                <a:gd name="connsiteX102" fmla="*/ 1196 w 10000"/>
                <a:gd name="connsiteY102" fmla="*/ 3193 h 10000"/>
                <a:gd name="connsiteX103" fmla="*/ 1395 w 10000"/>
                <a:gd name="connsiteY103" fmla="*/ 3080 h 10000"/>
                <a:gd name="connsiteX104" fmla="*/ 1431 w 10000"/>
                <a:gd name="connsiteY104" fmla="*/ 2794 h 10000"/>
                <a:gd name="connsiteX105" fmla="*/ 1488 w 10000"/>
                <a:gd name="connsiteY105" fmla="*/ 2523 h 10000"/>
                <a:gd name="connsiteX106" fmla="*/ 1570 w 10000"/>
                <a:gd name="connsiteY106" fmla="*/ 2260 h 10000"/>
                <a:gd name="connsiteX107" fmla="*/ 1670 w 10000"/>
                <a:gd name="connsiteY107" fmla="*/ 2020 h 10000"/>
                <a:gd name="connsiteX108" fmla="*/ 1795 w 10000"/>
                <a:gd name="connsiteY108" fmla="*/ 1789 h 10000"/>
                <a:gd name="connsiteX109" fmla="*/ 1938 w 10000"/>
                <a:gd name="connsiteY109" fmla="*/ 1585 h 10000"/>
                <a:gd name="connsiteX110" fmla="*/ 2095 w 10000"/>
                <a:gd name="connsiteY110" fmla="*/ 1404 h 10000"/>
                <a:gd name="connsiteX111" fmla="*/ 2270 w 10000"/>
                <a:gd name="connsiteY111" fmla="*/ 1236 h 10000"/>
                <a:gd name="connsiteX112" fmla="*/ 2459 w 10000"/>
                <a:gd name="connsiteY112" fmla="*/ 1101 h 10000"/>
                <a:gd name="connsiteX113" fmla="*/ 2655 w 10000"/>
                <a:gd name="connsiteY113" fmla="*/ 987 h 10000"/>
                <a:gd name="connsiteX114" fmla="*/ 2873 w 10000"/>
                <a:gd name="connsiteY114" fmla="*/ 910 h 10000"/>
                <a:gd name="connsiteX115" fmla="*/ 3094 w 10000"/>
                <a:gd name="connsiteY115" fmla="*/ 856 h 10000"/>
                <a:gd name="connsiteX116" fmla="*/ 3323 w 10000"/>
                <a:gd name="connsiteY116" fmla="*/ 838 h 10000"/>
                <a:gd name="connsiteX117" fmla="*/ 3537 w 10000"/>
                <a:gd name="connsiteY117" fmla="*/ 856 h 10000"/>
                <a:gd name="connsiteX118" fmla="*/ 3744 w 10000"/>
                <a:gd name="connsiteY118" fmla="*/ 897 h 10000"/>
                <a:gd name="connsiteX119" fmla="*/ 3911 w 10000"/>
                <a:gd name="connsiteY119" fmla="*/ 697 h 10000"/>
                <a:gd name="connsiteX120" fmla="*/ 4094 w 10000"/>
                <a:gd name="connsiteY120" fmla="*/ 521 h 10000"/>
                <a:gd name="connsiteX121" fmla="*/ 4290 w 10000"/>
                <a:gd name="connsiteY121" fmla="*/ 362 h 10000"/>
                <a:gd name="connsiteX122" fmla="*/ 4490 w 10000"/>
                <a:gd name="connsiteY122" fmla="*/ 236 h 10000"/>
                <a:gd name="connsiteX123" fmla="*/ 4707 w 10000"/>
                <a:gd name="connsiteY123" fmla="*/ 131 h 10000"/>
                <a:gd name="connsiteX124" fmla="*/ 4925 w 10000"/>
                <a:gd name="connsiteY124" fmla="*/ 59 h 10000"/>
                <a:gd name="connsiteX125" fmla="*/ 5157 w 10000"/>
                <a:gd name="connsiteY125" fmla="*/ 18 h 10000"/>
                <a:gd name="connsiteX126" fmla="*/ 5389 w 10000"/>
                <a:gd name="connsiteY126" fmla="*/ 0 h 10000"/>
                <a:gd name="connsiteX0" fmla="*/ 5389 w 10000"/>
                <a:gd name="connsiteY0" fmla="*/ 0 h 10000"/>
                <a:gd name="connsiteX1" fmla="*/ 5621 w 10000"/>
                <a:gd name="connsiteY1" fmla="*/ 14 h 10000"/>
                <a:gd name="connsiteX2" fmla="*/ 5846 w 10000"/>
                <a:gd name="connsiteY2" fmla="*/ 59 h 10000"/>
                <a:gd name="connsiteX3" fmla="*/ 6067 w 10000"/>
                <a:gd name="connsiteY3" fmla="*/ 131 h 10000"/>
                <a:gd name="connsiteX4" fmla="*/ 6278 w 10000"/>
                <a:gd name="connsiteY4" fmla="*/ 231 h 10000"/>
                <a:gd name="connsiteX5" fmla="*/ 6478 w 10000"/>
                <a:gd name="connsiteY5" fmla="*/ 349 h 10000"/>
                <a:gd name="connsiteX6" fmla="*/ 6667 w 10000"/>
                <a:gd name="connsiteY6" fmla="*/ 498 h 10000"/>
                <a:gd name="connsiteX7" fmla="*/ 6842 w 10000"/>
                <a:gd name="connsiteY7" fmla="*/ 670 h 10000"/>
                <a:gd name="connsiteX8" fmla="*/ 7002 w 10000"/>
                <a:gd name="connsiteY8" fmla="*/ 861 h 10000"/>
                <a:gd name="connsiteX9" fmla="*/ 7148 w 10000"/>
                <a:gd name="connsiteY9" fmla="*/ 1073 h 10000"/>
                <a:gd name="connsiteX10" fmla="*/ 7284 w 10000"/>
                <a:gd name="connsiteY10" fmla="*/ 1304 h 10000"/>
                <a:gd name="connsiteX11" fmla="*/ 7395 w 10000"/>
                <a:gd name="connsiteY11" fmla="*/ 1549 h 10000"/>
                <a:gd name="connsiteX12" fmla="*/ 7484 w 10000"/>
                <a:gd name="connsiteY12" fmla="*/ 1812 h 10000"/>
                <a:gd name="connsiteX13" fmla="*/ 7705 w 10000"/>
                <a:gd name="connsiteY13" fmla="*/ 1866 h 10000"/>
                <a:gd name="connsiteX14" fmla="*/ 7912 w 10000"/>
                <a:gd name="connsiteY14" fmla="*/ 1943 h 10000"/>
                <a:gd name="connsiteX15" fmla="*/ 8108 w 10000"/>
                <a:gd name="connsiteY15" fmla="*/ 2056 h 10000"/>
                <a:gd name="connsiteX16" fmla="*/ 8294 w 10000"/>
                <a:gd name="connsiteY16" fmla="*/ 2192 h 10000"/>
                <a:gd name="connsiteX17" fmla="*/ 8465 w 10000"/>
                <a:gd name="connsiteY17" fmla="*/ 2351 h 10000"/>
                <a:gd name="connsiteX18" fmla="*/ 8619 w 10000"/>
                <a:gd name="connsiteY18" fmla="*/ 2532 h 10000"/>
                <a:gd name="connsiteX19" fmla="*/ 8762 w 10000"/>
                <a:gd name="connsiteY19" fmla="*/ 2726 h 10000"/>
                <a:gd name="connsiteX20" fmla="*/ 8883 w 10000"/>
                <a:gd name="connsiteY20" fmla="*/ 2948 h 10000"/>
                <a:gd name="connsiteX21" fmla="*/ 8986 w 10000"/>
                <a:gd name="connsiteY21" fmla="*/ 3184 h 10000"/>
                <a:gd name="connsiteX22" fmla="*/ 9069 w 10000"/>
                <a:gd name="connsiteY22" fmla="*/ 3433 h 10000"/>
                <a:gd name="connsiteX23" fmla="*/ 9129 w 10000"/>
                <a:gd name="connsiteY23" fmla="*/ 3700 h 10000"/>
                <a:gd name="connsiteX24" fmla="*/ 9168 w 10000"/>
                <a:gd name="connsiteY24" fmla="*/ 3976 h 10000"/>
                <a:gd name="connsiteX25" fmla="*/ 9183 w 10000"/>
                <a:gd name="connsiteY25" fmla="*/ 4262 h 10000"/>
                <a:gd name="connsiteX26" fmla="*/ 9176 w 10000"/>
                <a:gd name="connsiteY26" fmla="*/ 4407 h 10000"/>
                <a:gd name="connsiteX27" fmla="*/ 9340 w 10000"/>
                <a:gd name="connsiteY27" fmla="*/ 4552 h 10000"/>
                <a:gd name="connsiteX28" fmla="*/ 9486 w 10000"/>
                <a:gd name="connsiteY28" fmla="*/ 4710 h 10000"/>
                <a:gd name="connsiteX29" fmla="*/ 9618 w 10000"/>
                <a:gd name="connsiteY29" fmla="*/ 4896 h 10000"/>
                <a:gd name="connsiteX30" fmla="*/ 9729 w 10000"/>
                <a:gd name="connsiteY30" fmla="*/ 5095 h 10000"/>
                <a:gd name="connsiteX31" fmla="*/ 9825 w 10000"/>
                <a:gd name="connsiteY31" fmla="*/ 5308 h 10000"/>
                <a:gd name="connsiteX32" fmla="*/ 9904 w 10000"/>
                <a:gd name="connsiteY32" fmla="*/ 5530 h 10000"/>
                <a:gd name="connsiteX33" fmla="*/ 9957 w 10000"/>
                <a:gd name="connsiteY33" fmla="*/ 5770 h 10000"/>
                <a:gd name="connsiteX34" fmla="*/ 9993 w 10000"/>
                <a:gd name="connsiteY34" fmla="*/ 6019 h 10000"/>
                <a:gd name="connsiteX35" fmla="*/ 10000 w 10000"/>
                <a:gd name="connsiteY35" fmla="*/ 6273 h 10000"/>
                <a:gd name="connsiteX36" fmla="*/ 9989 w 10000"/>
                <a:gd name="connsiteY36" fmla="*/ 6544 h 10000"/>
                <a:gd name="connsiteX37" fmla="*/ 9950 w 10000"/>
                <a:gd name="connsiteY37" fmla="*/ 6807 h 10000"/>
                <a:gd name="connsiteX38" fmla="*/ 9889 w 10000"/>
                <a:gd name="connsiteY38" fmla="*/ 7061 h 10000"/>
                <a:gd name="connsiteX39" fmla="*/ 9804 w 10000"/>
                <a:gd name="connsiteY39" fmla="*/ 7296 h 10000"/>
                <a:gd name="connsiteX40" fmla="*/ 9693 w 10000"/>
                <a:gd name="connsiteY40" fmla="*/ 7514 h 10000"/>
                <a:gd name="connsiteX41" fmla="*/ 9568 w 10000"/>
                <a:gd name="connsiteY41" fmla="*/ 7717 h 10000"/>
                <a:gd name="connsiteX42" fmla="*/ 9429 w 10000"/>
                <a:gd name="connsiteY42" fmla="*/ 7899 h 10000"/>
                <a:gd name="connsiteX43" fmla="*/ 9268 w 10000"/>
                <a:gd name="connsiteY43" fmla="*/ 8057 h 10000"/>
                <a:gd name="connsiteX44" fmla="*/ 9090 w 10000"/>
                <a:gd name="connsiteY44" fmla="*/ 8193 h 10000"/>
                <a:gd name="connsiteX45" fmla="*/ 8904 w 10000"/>
                <a:gd name="connsiteY45" fmla="*/ 8302 h 10000"/>
                <a:gd name="connsiteX46" fmla="*/ 8708 w 10000"/>
                <a:gd name="connsiteY46" fmla="*/ 8383 h 10000"/>
                <a:gd name="connsiteX47" fmla="*/ 8501 w 10000"/>
                <a:gd name="connsiteY47" fmla="*/ 8433 h 10000"/>
                <a:gd name="connsiteX48" fmla="*/ 8287 w 10000"/>
                <a:gd name="connsiteY48" fmla="*/ 8451 h 10000"/>
                <a:gd name="connsiteX49" fmla="*/ 8287 w 10000"/>
                <a:gd name="connsiteY49" fmla="*/ 8451 h 10000"/>
                <a:gd name="connsiteX50" fmla="*/ 7812 w 10000"/>
                <a:gd name="connsiteY50" fmla="*/ 8451 h 10000"/>
                <a:gd name="connsiteX51" fmla="*/ 7812 w 10000"/>
                <a:gd name="connsiteY51" fmla="*/ 8895 h 10000"/>
                <a:gd name="connsiteX52" fmla="*/ 7805 w 10000"/>
                <a:gd name="connsiteY52" fmla="*/ 9008 h 10000"/>
                <a:gd name="connsiteX53" fmla="*/ 7773 w 10000"/>
                <a:gd name="connsiteY53" fmla="*/ 9112 h 10000"/>
                <a:gd name="connsiteX54" fmla="*/ 7727 w 10000"/>
                <a:gd name="connsiteY54" fmla="*/ 9216 h 10000"/>
                <a:gd name="connsiteX55" fmla="*/ 7627 w 10000"/>
                <a:gd name="connsiteY55" fmla="*/ 9366 h 10000"/>
                <a:gd name="connsiteX56" fmla="*/ 7502 w 10000"/>
                <a:gd name="connsiteY56" fmla="*/ 9497 h 10000"/>
                <a:gd name="connsiteX57" fmla="*/ 7359 w 10000"/>
                <a:gd name="connsiteY57" fmla="*/ 9615 h 10000"/>
                <a:gd name="connsiteX58" fmla="*/ 7191 w 10000"/>
                <a:gd name="connsiteY58" fmla="*/ 9715 h 10000"/>
                <a:gd name="connsiteX59" fmla="*/ 7006 w 10000"/>
                <a:gd name="connsiteY59" fmla="*/ 9801 h 10000"/>
                <a:gd name="connsiteX60" fmla="*/ 6802 w 10000"/>
                <a:gd name="connsiteY60" fmla="*/ 9873 h 10000"/>
                <a:gd name="connsiteX61" fmla="*/ 6574 w 10000"/>
                <a:gd name="connsiteY61" fmla="*/ 9928 h 10000"/>
                <a:gd name="connsiteX62" fmla="*/ 6328 w 10000"/>
                <a:gd name="connsiteY62" fmla="*/ 9968 h 10000"/>
                <a:gd name="connsiteX63" fmla="*/ 6060 w 10000"/>
                <a:gd name="connsiteY63" fmla="*/ 9995 h 10000"/>
                <a:gd name="connsiteX64" fmla="*/ 5778 w 10000"/>
                <a:gd name="connsiteY64" fmla="*/ 10000 h 10000"/>
                <a:gd name="connsiteX65" fmla="*/ 5489 w 10000"/>
                <a:gd name="connsiteY65" fmla="*/ 9995 h 10000"/>
                <a:gd name="connsiteX66" fmla="*/ 5221 w 10000"/>
                <a:gd name="connsiteY66" fmla="*/ 9968 h 10000"/>
                <a:gd name="connsiteX67" fmla="*/ 4975 w 10000"/>
                <a:gd name="connsiteY67" fmla="*/ 9928 h 10000"/>
                <a:gd name="connsiteX68" fmla="*/ 4543 w 10000"/>
                <a:gd name="connsiteY68" fmla="*/ 9801 h 10000"/>
                <a:gd name="connsiteX69" fmla="*/ 4047 w 10000"/>
                <a:gd name="connsiteY69" fmla="*/ 9497 h 10000"/>
                <a:gd name="connsiteX70" fmla="*/ 3822 w 10000"/>
                <a:gd name="connsiteY70" fmla="*/ 9216 h 10000"/>
                <a:gd name="connsiteX71" fmla="*/ 3776 w 10000"/>
                <a:gd name="connsiteY71" fmla="*/ 9112 h 10000"/>
                <a:gd name="connsiteX72" fmla="*/ 3747 w 10000"/>
                <a:gd name="connsiteY72" fmla="*/ 9008 h 10000"/>
                <a:gd name="connsiteX73" fmla="*/ 3737 w 10000"/>
                <a:gd name="connsiteY73" fmla="*/ 8895 h 10000"/>
                <a:gd name="connsiteX74" fmla="*/ 3737 w 10000"/>
                <a:gd name="connsiteY74" fmla="*/ 8451 h 10000"/>
                <a:gd name="connsiteX75" fmla="*/ 2188 w 10000"/>
                <a:gd name="connsiteY75" fmla="*/ 8451 h 10000"/>
                <a:gd name="connsiteX76" fmla="*/ 1949 w 10000"/>
                <a:gd name="connsiteY76" fmla="*/ 8433 h 10000"/>
                <a:gd name="connsiteX77" fmla="*/ 1717 w 10000"/>
                <a:gd name="connsiteY77" fmla="*/ 8383 h 10000"/>
                <a:gd name="connsiteX78" fmla="*/ 1495 w 10000"/>
                <a:gd name="connsiteY78" fmla="*/ 8306 h 10000"/>
                <a:gd name="connsiteX79" fmla="*/ 1285 w 10000"/>
                <a:gd name="connsiteY79" fmla="*/ 8202 h 10000"/>
                <a:gd name="connsiteX80" fmla="*/ 1081 w 10000"/>
                <a:gd name="connsiteY80" fmla="*/ 8071 h 10000"/>
                <a:gd name="connsiteX81" fmla="*/ 896 w 10000"/>
                <a:gd name="connsiteY81" fmla="*/ 7912 h 10000"/>
                <a:gd name="connsiteX82" fmla="*/ 721 w 10000"/>
                <a:gd name="connsiteY82" fmla="*/ 7731 h 10000"/>
                <a:gd name="connsiteX83" fmla="*/ 564 w 10000"/>
                <a:gd name="connsiteY83" fmla="*/ 7532 h 10000"/>
                <a:gd name="connsiteX84" fmla="*/ 421 w 10000"/>
                <a:gd name="connsiteY84" fmla="*/ 7310 h 10000"/>
                <a:gd name="connsiteX85" fmla="*/ 296 w 10000"/>
                <a:gd name="connsiteY85" fmla="*/ 7074 h 10000"/>
                <a:gd name="connsiteX86" fmla="*/ 193 w 10000"/>
                <a:gd name="connsiteY86" fmla="*/ 6816 h 10000"/>
                <a:gd name="connsiteX87" fmla="*/ 111 w 10000"/>
                <a:gd name="connsiteY87" fmla="*/ 6549 h 10000"/>
                <a:gd name="connsiteX88" fmla="*/ 46 w 10000"/>
                <a:gd name="connsiteY88" fmla="*/ 6264 h 10000"/>
                <a:gd name="connsiteX89" fmla="*/ 11 w 10000"/>
                <a:gd name="connsiteY89" fmla="*/ 5974 h 10000"/>
                <a:gd name="connsiteX90" fmla="*/ 0 w 10000"/>
                <a:gd name="connsiteY90" fmla="*/ 5675 h 10000"/>
                <a:gd name="connsiteX91" fmla="*/ 7 w 10000"/>
                <a:gd name="connsiteY91" fmla="*/ 5385 h 10000"/>
                <a:gd name="connsiteX92" fmla="*/ 43 w 10000"/>
                <a:gd name="connsiteY92" fmla="*/ 5104 h 10000"/>
                <a:gd name="connsiteX93" fmla="*/ 96 w 10000"/>
                <a:gd name="connsiteY93" fmla="*/ 4837 h 10000"/>
                <a:gd name="connsiteX94" fmla="*/ 175 w 10000"/>
                <a:gd name="connsiteY94" fmla="*/ 4579 h 10000"/>
                <a:gd name="connsiteX95" fmla="*/ 271 w 10000"/>
                <a:gd name="connsiteY95" fmla="*/ 4325 h 10000"/>
                <a:gd name="connsiteX96" fmla="*/ 385 w 10000"/>
                <a:gd name="connsiteY96" fmla="*/ 4099 h 10000"/>
                <a:gd name="connsiteX97" fmla="*/ 517 w 10000"/>
                <a:gd name="connsiteY97" fmla="*/ 3877 h 10000"/>
                <a:gd name="connsiteX98" fmla="*/ 667 w 10000"/>
                <a:gd name="connsiteY98" fmla="*/ 3673 h 10000"/>
                <a:gd name="connsiteX99" fmla="*/ 828 w 10000"/>
                <a:gd name="connsiteY99" fmla="*/ 3496 h 10000"/>
                <a:gd name="connsiteX100" fmla="*/ 1003 w 10000"/>
                <a:gd name="connsiteY100" fmla="*/ 3333 h 10000"/>
                <a:gd name="connsiteX101" fmla="*/ 1196 w 10000"/>
                <a:gd name="connsiteY101" fmla="*/ 3193 h 10000"/>
                <a:gd name="connsiteX102" fmla="*/ 1395 w 10000"/>
                <a:gd name="connsiteY102" fmla="*/ 3080 h 10000"/>
                <a:gd name="connsiteX103" fmla="*/ 1431 w 10000"/>
                <a:gd name="connsiteY103" fmla="*/ 2794 h 10000"/>
                <a:gd name="connsiteX104" fmla="*/ 1488 w 10000"/>
                <a:gd name="connsiteY104" fmla="*/ 2523 h 10000"/>
                <a:gd name="connsiteX105" fmla="*/ 1570 w 10000"/>
                <a:gd name="connsiteY105" fmla="*/ 2260 h 10000"/>
                <a:gd name="connsiteX106" fmla="*/ 1670 w 10000"/>
                <a:gd name="connsiteY106" fmla="*/ 2020 h 10000"/>
                <a:gd name="connsiteX107" fmla="*/ 1795 w 10000"/>
                <a:gd name="connsiteY107" fmla="*/ 1789 h 10000"/>
                <a:gd name="connsiteX108" fmla="*/ 1938 w 10000"/>
                <a:gd name="connsiteY108" fmla="*/ 1585 h 10000"/>
                <a:gd name="connsiteX109" fmla="*/ 2095 w 10000"/>
                <a:gd name="connsiteY109" fmla="*/ 1404 h 10000"/>
                <a:gd name="connsiteX110" fmla="*/ 2270 w 10000"/>
                <a:gd name="connsiteY110" fmla="*/ 1236 h 10000"/>
                <a:gd name="connsiteX111" fmla="*/ 2459 w 10000"/>
                <a:gd name="connsiteY111" fmla="*/ 1101 h 10000"/>
                <a:gd name="connsiteX112" fmla="*/ 2655 w 10000"/>
                <a:gd name="connsiteY112" fmla="*/ 987 h 10000"/>
                <a:gd name="connsiteX113" fmla="*/ 2873 w 10000"/>
                <a:gd name="connsiteY113" fmla="*/ 910 h 10000"/>
                <a:gd name="connsiteX114" fmla="*/ 3094 w 10000"/>
                <a:gd name="connsiteY114" fmla="*/ 856 h 10000"/>
                <a:gd name="connsiteX115" fmla="*/ 3323 w 10000"/>
                <a:gd name="connsiteY115" fmla="*/ 838 h 10000"/>
                <a:gd name="connsiteX116" fmla="*/ 3537 w 10000"/>
                <a:gd name="connsiteY116" fmla="*/ 856 h 10000"/>
                <a:gd name="connsiteX117" fmla="*/ 3744 w 10000"/>
                <a:gd name="connsiteY117" fmla="*/ 897 h 10000"/>
                <a:gd name="connsiteX118" fmla="*/ 3911 w 10000"/>
                <a:gd name="connsiteY118" fmla="*/ 697 h 10000"/>
                <a:gd name="connsiteX119" fmla="*/ 4094 w 10000"/>
                <a:gd name="connsiteY119" fmla="*/ 521 h 10000"/>
                <a:gd name="connsiteX120" fmla="*/ 4290 w 10000"/>
                <a:gd name="connsiteY120" fmla="*/ 362 h 10000"/>
                <a:gd name="connsiteX121" fmla="*/ 4490 w 10000"/>
                <a:gd name="connsiteY121" fmla="*/ 236 h 10000"/>
                <a:gd name="connsiteX122" fmla="*/ 4707 w 10000"/>
                <a:gd name="connsiteY122" fmla="*/ 131 h 10000"/>
                <a:gd name="connsiteX123" fmla="*/ 4925 w 10000"/>
                <a:gd name="connsiteY123" fmla="*/ 59 h 10000"/>
                <a:gd name="connsiteX124" fmla="*/ 5157 w 10000"/>
                <a:gd name="connsiteY124" fmla="*/ 18 h 10000"/>
                <a:gd name="connsiteX125" fmla="*/ 5389 w 10000"/>
                <a:gd name="connsiteY125" fmla="*/ 0 h 10000"/>
                <a:gd name="connsiteX0" fmla="*/ 5389 w 10000"/>
                <a:gd name="connsiteY0" fmla="*/ 0 h 10000"/>
                <a:gd name="connsiteX1" fmla="*/ 5621 w 10000"/>
                <a:gd name="connsiteY1" fmla="*/ 14 h 10000"/>
                <a:gd name="connsiteX2" fmla="*/ 5846 w 10000"/>
                <a:gd name="connsiteY2" fmla="*/ 59 h 10000"/>
                <a:gd name="connsiteX3" fmla="*/ 6067 w 10000"/>
                <a:gd name="connsiteY3" fmla="*/ 131 h 10000"/>
                <a:gd name="connsiteX4" fmla="*/ 6278 w 10000"/>
                <a:gd name="connsiteY4" fmla="*/ 231 h 10000"/>
                <a:gd name="connsiteX5" fmla="*/ 6478 w 10000"/>
                <a:gd name="connsiteY5" fmla="*/ 349 h 10000"/>
                <a:gd name="connsiteX6" fmla="*/ 6667 w 10000"/>
                <a:gd name="connsiteY6" fmla="*/ 498 h 10000"/>
                <a:gd name="connsiteX7" fmla="*/ 6842 w 10000"/>
                <a:gd name="connsiteY7" fmla="*/ 670 h 10000"/>
                <a:gd name="connsiteX8" fmla="*/ 7002 w 10000"/>
                <a:gd name="connsiteY8" fmla="*/ 861 h 10000"/>
                <a:gd name="connsiteX9" fmla="*/ 7148 w 10000"/>
                <a:gd name="connsiteY9" fmla="*/ 1073 h 10000"/>
                <a:gd name="connsiteX10" fmla="*/ 7284 w 10000"/>
                <a:gd name="connsiteY10" fmla="*/ 1304 h 10000"/>
                <a:gd name="connsiteX11" fmla="*/ 7395 w 10000"/>
                <a:gd name="connsiteY11" fmla="*/ 1549 h 10000"/>
                <a:gd name="connsiteX12" fmla="*/ 7484 w 10000"/>
                <a:gd name="connsiteY12" fmla="*/ 1812 h 10000"/>
                <a:gd name="connsiteX13" fmla="*/ 7705 w 10000"/>
                <a:gd name="connsiteY13" fmla="*/ 1866 h 10000"/>
                <a:gd name="connsiteX14" fmla="*/ 7912 w 10000"/>
                <a:gd name="connsiteY14" fmla="*/ 1943 h 10000"/>
                <a:gd name="connsiteX15" fmla="*/ 8108 w 10000"/>
                <a:gd name="connsiteY15" fmla="*/ 2056 h 10000"/>
                <a:gd name="connsiteX16" fmla="*/ 8294 w 10000"/>
                <a:gd name="connsiteY16" fmla="*/ 2192 h 10000"/>
                <a:gd name="connsiteX17" fmla="*/ 8465 w 10000"/>
                <a:gd name="connsiteY17" fmla="*/ 2351 h 10000"/>
                <a:gd name="connsiteX18" fmla="*/ 8619 w 10000"/>
                <a:gd name="connsiteY18" fmla="*/ 2532 h 10000"/>
                <a:gd name="connsiteX19" fmla="*/ 8762 w 10000"/>
                <a:gd name="connsiteY19" fmla="*/ 2726 h 10000"/>
                <a:gd name="connsiteX20" fmla="*/ 8883 w 10000"/>
                <a:gd name="connsiteY20" fmla="*/ 2948 h 10000"/>
                <a:gd name="connsiteX21" fmla="*/ 8986 w 10000"/>
                <a:gd name="connsiteY21" fmla="*/ 3184 h 10000"/>
                <a:gd name="connsiteX22" fmla="*/ 9069 w 10000"/>
                <a:gd name="connsiteY22" fmla="*/ 3433 h 10000"/>
                <a:gd name="connsiteX23" fmla="*/ 9129 w 10000"/>
                <a:gd name="connsiteY23" fmla="*/ 3700 h 10000"/>
                <a:gd name="connsiteX24" fmla="*/ 9168 w 10000"/>
                <a:gd name="connsiteY24" fmla="*/ 3976 h 10000"/>
                <a:gd name="connsiteX25" fmla="*/ 9183 w 10000"/>
                <a:gd name="connsiteY25" fmla="*/ 4262 h 10000"/>
                <a:gd name="connsiteX26" fmla="*/ 9176 w 10000"/>
                <a:gd name="connsiteY26" fmla="*/ 4407 h 10000"/>
                <a:gd name="connsiteX27" fmla="*/ 9340 w 10000"/>
                <a:gd name="connsiteY27" fmla="*/ 4552 h 10000"/>
                <a:gd name="connsiteX28" fmla="*/ 9486 w 10000"/>
                <a:gd name="connsiteY28" fmla="*/ 4710 h 10000"/>
                <a:gd name="connsiteX29" fmla="*/ 9618 w 10000"/>
                <a:gd name="connsiteY29" fmla="*/ 4896 h 10000"/>
                <a:gd name="connsiteX30" fmla="*/ 9729 w 10000"/>
                <a:gd name="connsiteY30" fmla="*/ 5095 h 10000"/>
                <a:gd name="connsiteX31" fmla="*/ 9825 w 10000"/>
                <a:gd name="connsiteY31" fmla="*/ 5308 h 10000"/>
                <a:gd name="connsiteX32" fmla="*/ 9904 w 10000"/>
                <a:gd name="connsiteY32" fmla="*/ 5530 h 10000"/>
                <a:gd name="connsiteX33" fmla="*/ 9957 w 10000"/>
                <a:gd name="connsiteY33" fmla="*/ 5770 h 10000"/>
                <a:gd name="connsiteX34" fmla="*/ 9993 w 10000"/>
                <a:gd name="connsiteY34" fmla="*/ 6019 h 10000"/>
                <a:gd name="connsiteX35" fmla="*/ 10000 w 10000"/>
                <a:gd name="connsiteY35" fmla="*/ 6273 h 10000"/>
                <a:gd name="connsiteX36" fmla="*/ 9989 w 10000"/>
                <a:gd name="connsiteY36" fmla="*/ 6544 h 10000"/>
                <a:gd name="connsiteX37" fmla="*/ 9950 w 10000"/>
                <a:gd name="connsiteY37" fmla="*/ 6807 h 10000"/>
                <a:gd name="connsiteX38" fmla="*/ 9889 w 10000"/>
                <a:gd name="connsiteY38" fmla="*/ 7061 h 10000"/>
                <a:gd name="connsiteX39" fmla="*/ 9804 w 10000"/>
                <a:gd name="connsiteY39" fmla="*/ 7296 h 10000"/>
                <a:gd name="connsiteX40" fmla="*/ 9693 w 10000"/>
                <a:gd name="connsiteY40" fmla="*/ 7514 h 10000"/>
                <a:gd name="connsiteX41" fmla="*/ 9568 w 10000"/>
                <a:gd name="connsiteY41" fmla="*/ 7717 h 10000"/>
                <a:gd name="connsiteX42" fmla="*/ 9429 w 10000"/>
                <a:gd name="connsiteY42" fmla="*/ 7899 h 10000"/>
                <a:gd name="connsiteX43" fmla="*/ 9268 w 10000"/>
                <a:gd name="connsiteY43" fmla="*/ 8057 h 10000"/>
                <a:gd name="connsiteX44" fmla="*/ 9090 w 10000"/>
                <a:gd name="connsiteY44" fmla="*/ 8193 h 10000"/>
                <a:gd name="connsiteX45" fmla="*/ 8904 w 10000"/>
                <a:gd name="connsiteY45" fmla="*/ 8302 h 10000"/>
                <a:gd name="connsiteX46" fmla="*/ 8708 w 10000"/>
                <a:gd name="connsiteY46" fmla="*/ 8383 h 10000"/>
                <a:gd name="connsiteX47" fmla="*/ 8501 w 10000"/>
                <a:gd name="connsiteY47" fmla="*/ 8433 h 10000"/>
                <a:gd name="connsiteX48" fmla="*/ 8287 w 10000"/>
                <a:gd name="connsiteY48" fmla="*/ 8451 h 10000"/>
                <a:gd name="connsiteX49" fmla="*/ 8287 w 10000"/>
                <a:gd name="connsiteY49" fmla="*/ 8451 h 10000"/>
                <a:gd name="connsiteX50" fmla="*/ 7812 w 10000"/>
                <a:gd name="connsiteY50" fmla="*/ 8451 h 10000"/>
                <a:gd name="connsiteX51" fmla="*/ 7812 w 10000"/>
                <a:gd name="connsiteY51" fmla="*/ 8895 h 10000"/>
                <a:gd name="connsiteX52" fmla="*/ 7805 w 10000"/>
                <a:gd name="connsiteY52" fmla="*/ 9008 h 10000"/>
                <a:gd name="connsiteX53" fmla="*/ 7773 w 10000"/>
                <a:gd name="connsiteY53" fmla="*/ 9112 h 10000"/>
                <a:gd name="connsiteX54" fmla="*/ 7727 w 10000"/>
                <a:gd name="connsiteY54" fmla="*/ 9216 h 10000"/>
                <a:gd name="connsiteX55" fmla="*/ 7627 w 10000"/>
                <a:gd name="connsiteY55" fmla="*/ 9366 h 10000"/>
                <a:gd name="connsiteX56" fmla="*/ 7502 w 10000"/>
                <a:gd name="connsiteY56" fmla="*/ 9497 h 10000"/>
                <a:gd name="connsiteX57" fmla="*/ 7359 w 10000"/>
                <a:gd name="connsiteY57" fmla="*/ 9615 h 10000"/>
                <a:gd name="connsiteX58" fmla="*/ 7191 w 10000"/>
                <a:gd name="connsiteY58" fmla="*/ 9715 h 10000"/>
                <a:gd name="connsiteX59" fmla="*/ 7006 w 10000"/>
                <a:gd name="connsiteY59" fmla="*/ 9801 h 10000"/>
                <a:gd name="connsiteX60" fmla="*/ 6802 w 10000"/>
                <a:gd name="connsiteY60" fmla="*/ 9873 h 10000"/>
                <a:gd name="connsiteX61" fmla="*/ 6574 w 10000"/>
                <a:gd name="connsiteY61" fmla="*/ 9928 h 10000"/>
                <a:gd name="connsiteX62" fmla="*/ 6328 w 10000"/>
                <a:gd name="connsiteY62" fmla="*/ 9968 h 10000"/>
                <a:gd name="connsiteX63" fmla="*/ 6060 w 10000"/>
                <a:gd name="connsiteY63" fmla="*/ 9995 h 10000"/>
                <a:gd name="connsiteX64" fmla="*/ 5778 w 10000"/>
                <a:gd name="connsiteY64" fmla="*/ 10000 h 10000"/>
                <a:gd name="connsiteX65" fmla="*/ 5489 w 10000"/>
                <a:gd name="connsiteY65" fmla="*/ 9995 h 10000"/>
                <a:gd name="connsiteX66" fmla="*/ 5221 w 10000"/>
                <a:gd name="connsiteY66" fmla="*/ 9968 h 10000"/>
                <a:gd name="connsiteX67" fmla="*/ 4975 w 10000"/>
                <a:gd name="connsiteY67" fmla="*/ 9928 h 10000"/>
                <a:gd name="connsiteX68" fmla="*/ 4543 w 10000"/>
                <a:gd name="connsiteY68" fmla="*/ 9801 h 10000"/>
                <a:gd name="connsiteX69" fmla="*/ 3822 w 10000"/>
                <a:gd name="connsiteY69" fmla="*/ 9216 h 10000"/>
                <a:gd name="connsiteX70" fmla="*/ 3776 w 10000"/>
                <a:gd name="connsiteY70" fmla="*/ 9112 h 10000"/>
                <a:gd name="connsiteX71" fmla="*/ 3747 w 10000"/>
                <a:gd name="connsiteY71" fmla="*/ 9008 h 10000"/>
                <a:gd name="connsiteX72" fmla="*/ 3737 w 10000"/>
                <a:gd name="connsiteY72" fmla="*/ 8895 h 10000"/>
                <a:gd name="connsiteX73" fmla="*/ 3737 w 10000"/>
                <a:gd name="connsiteY73" fmla="*/ 8451 h 10000"/>
                <a:gd name="connsiteX74" fmla="*/ 2188 w 10000"/>
                <a:gd name="connsiteY74" fmla="*/ 8451 h 10000"/>
                <a:gd name="connsiteX75" fmla="*/ 1949 w 10000"/>
                <a:gd name="connsiteY75" fmla="*/ 8433 h 10000"/>
                <a:gd name="connsiteX76" fmla="*/ 1717 w 10000"/>
                <a:gd name="connsiteY76" fmla="*/ 8383 h 10000"/>
                <a:gd name="connsiteX77" fmla="*/ 1495 w 10000"/>
                <a:gd name="connsiteY77" fmla="*/ 8306 h 10000"/>
                <a:gd name="connsiteX78" fmla="*/ 1285 w 10000"/>
                <a:gd name="connsiteY78" fmla="*/ 8202 h 10000"/>
                <a:gd name="connsiteX79" fmla="*/ 1081 w 10000"/>
                <a:gd name="connsiteY79" fmla="*/ 8071 h 10000"/>
                <a:gd name="connsiteX80" fmla="*/ 896 w 10000"/>
                <a:gd name="connsiteY80" fmla="*/ 7912 h 10000"/>
                <a:gd name="connsiteX81" fmla="*/ 721 w 10000"/>
                <a:gd name="connsiteY81" fmla="*/ 7731 h 10000"/>
                <a:gd name="connsiteX82" fmla="*/ 564 w 10000"/>
                <a:gd name="connsiteY82" fmla="*/ 7532 h 10000"/>
                <a:gd name="connsiteX83" fmla="*/ 421 w 10000"/>
                <a:gd name="connsiteY83" fmla="*/ 7310 h 10000"/>
                <a:gd name="connsiteX84" fmla="*/ 296 w 10000"/>
                <a:gd name="connsiteY84" fmla="*/ 7074 h 10000"/>
                <a:gd name="connsiteX85" fmla="*/ 193 w 10000"/>
                <a:gd name="connsiteY85" fmla="*/ 6816 h 10000"/>
                <a:gd name="connsiteX86" fmla="*/ 111 w 10000"/>
                <a:gd name="connsiteY86" fmla="*/ 6549 h 10000"/>
                <a:gd name="connsiteX87" fmla="*/ 46 w 10000"/>
                <a:gd name="connsiteY87" fmla="*/ 6264 h 10000"/>
                <a:gd name="connsiteX88" fmla="*/ 11 w 10000"/>
                <a:gd name="connsiteY88" fmla="*/ 5974 h 10000"/>
                <a:gd name="connsiteX89" fmla="*/ 0 w 10000"/>
                <a:gd name="connsiteY89" fmla="*/ 5675 h 10000"/>
                <a:gd name="connsiteX90" fmla="*/ 7 w 10000"/>
                <a:gd name="connsiteY90" fmla="*/ 5385 h 10000"/>
                <a:gd name="connsiteX91" fmla="*/ 43 w 10000"/>
                <a:gd name="connsiteY91" fmla="*/ 5104 h 10000"/>
                <a:gd name="connsiteX92" fmla="*/ 96 w 10000"/>
                <a:gd name="connsiteY92" fmla="*/ 4837 h 10000"/>
                <a:gd name="connsiteX93" fmla="*/ 175 w 10000"/>
                <a:gd name="connsiteY93" fmla="*/ 4579 h 10000"/>
                <a:gd name="connsiteX94" fmla="*/ 271 w 10000"/>
                <a:gd name="connsiteY94" fmla="*/ 4325 h 10000"/>
                <a:gd name="connsiteX95" fmla="*/ 385 w 10000"/>
                <a:gd name="connsiteY95" fmla="*/ 4099 h 10000"/>
                <a:gd name="connsiteX96" fmla="*/ 517 w 10000"/>
                <a:gd name="connsiteY96" fmla="*/ 3877 h 10000"/>
                <a:gd name="connsiteX97" fmla="*/ 667 w 10000"/>
                <a:gd name="connsiteY97" fmla="*/ 3673 h 10000"/>
                <a:gd name="connsiteX98" fmla="*/ 828 w 10000"/>
                <a:gd name="connsiteY98" fmla="*/ 3496 h 10000"/>
                <a:gd name="connsiteX99" fmla="*/ 1003 w 10000"/>
                <a:gd name="connsiteY99" fmla="*/ 3333 h 10000"/>
                <a:gd name="connsiteX100" fmla="*/ 1196 w 10000"/>
                <a:gd name="connsiteY100" fmla="*/ 3193 h 10000"/>
                <a:gd name="connsiteX101" fmla="*/ 1395 w 10000"/>
                <a:gd name="connsiteY101" fmla="*/ 3080 h 10000"/>
                <a:gd name="connsiteX102" fmla="*/ 1431 w 10000"/>
                <a:gd name="connsiteY102" fmla="*/ 2794 h 10000"/>
                <a:gd name="connsiteX103" fmla="*/ 1488 w 10000"/>
                <a:gd name="connsiteY103" fmla="*/ 2523 h 10000"/>
                <a:gd name="connsiteX104" fmla="*/ 1570 w 10000"/>
                <a:gd name="connsiteY104" fmla="*/ 2260 h 10000"/>
                <a:gd name="connsiteX105" fmla="*/ 1670 w 10000"/>
                <a:gd name="connsiteY105" fmla="*/ 2020 h 10000"/>
                <a:gd name="connsiteX106" fmla="*/ 1795 w 10000"/>
                <a:gd name="connsiteY106" fmla="*/ 1789 h 10000"/>
                <a:gd name="connsiteX107" fmla="*/ 1938 w 10000"/>
                <a:gd name="connsiteY107" fmla="*/ 1585 h 10000"/>
                <a:gd name="connsiteX108" fmla="*/ 2095 w 10000"/>
                <a:gd name="connsiteY108" fmla="*/ 1404 h 10000"/>
                <a:gd name="connsiteX109" fmla="*/ 2270 w 10000"/>
                <a:gd name="connsiteY109" fmla="*/ 1236 h 10000"/>
                <a:gd name="connsiteX110" fmla="*/ 2459 w 10000"/>
                <a:gd name="connsiteY110" fmla="*/ 1101 h 10000"/>
                <a:gd name="connsiteX111" fmla="*/ 2655 w 10000"/>
                <a:gd name="connsiteY111" fmla="*/ 987 h 10000"/>
                <a:gd name="connsiteX112" fmla="*/ 2873 w 10000"/>
                <a:gd name="connsiteY112" fmla="*/ 910 h 10000"/>
                <a:gd name="connsiteX113" fmla="*/ 3094 w 10000"/>
                <a:gd name="connsiteY113" fmla="*/ 856 h 10000"/>
                <a:gd name="connsiteX114" fmla="*/ 3323 w 10000"/>
                <a:gd name="connsiteY114" fmla="*/ 838 h 10000"/>
                <a:gd name="connsiteX115" fmla="*/ 3537 w 10000"/>
                <a:gd name="connsiteY115" fmla="*/ 856 h 10000"/>
                <a:gd name="connsiteX116" fmla="*/ 3744 w 10000"/>
                <a:gd name="connsiteY116" fmla="*/ 897 h 10000"/>
                <a:gd name="connsiteX117" fmla="*/ 3911 w 10000"/>
                <a:gd name="connsiteY117" fmla="*/ 697 h 10000"/>
                <a:gd name="connsiteX118" fmla="*/ 4094 w 10000"/>
                <a:gd name="connsiteY118" fmla="*/ 521 h 10000"/>
                <a:gd name="connsiteX119" fmla="*/ 4290 w 10000"/>
                <a:gd name="connsiteY119" fmla="*/ 362 h 10000"/>
                <a:gd name="connsiteX120" fmla="*/ 4490 w 10000"/>
                <a:gd name="connsiteY120" fmla="*/ 236 h 10000"/>
                <a:gd name="connsiteX121" fmla="*/ 4707 w 10000"/>
                <a:gd name="connsiteY121" fmla="*/ 131 h 10000"/>
                <a:gd name="connsiteX122" fmla="*/ 4925 w 10000"/>
                <a:gd name="connsiteY122" fmla="*/ 59 h 10000"/>
                <a:gd name="connsiteX123" fmla="*/ 5157 w 10000"/>
                <a:gd name="connsiteY123" fmla="*/ 18 h 10000"/>
                <a:gd name="connsiteX124" fmla="*/ 5389 w 10000"/>
                <a:gd name="connsiteY124" fmla="*/ 0 h 10000"/>
                <a:gd name="connsiteX0" fmla="*/ 5389 w 10000"/>
                <a:gd name="connsiteY0" fmla="*/ 0 h 10000"/>
                <a:gd name="connsiteX1" fmla="*/ 5621 w 10000"/>
                <a:gd name="connsiteY1" fmla="*/ 14 h 10000"/>
                <a:gd name="connsiteX2" fmla="*/ 5846 w 10000"/>
                <a:gd name="connsiteY2" fmla="*/ 59 h 10000"/>
                <a:gd name="connsiteX3" fmla="*/ 6067 w 10000"/>
                <a:gd name="connsiteY3" fmla="*/ 131 h 10000"/>
                <a:gd name="connsiteX4" fmla="*/ 6278 w 10000"/>
                <a:gd name="connsiteY4" fmla="*/ 231 h 10000"/>
                <a:gd name="connsiteX5" fmla="*/ 6478 w 10000"/>
                <a:gd name="connsiteY5" fmla="*/ 349 h 10000"/>
                <a:gd name="connsiteX6" fmla="*/ 6667 w 10000"/>
                <a:gd name="connsiteY6" fmla="*/ 498 h 10000"/>
                <a:gd name="connsiteX7" fmla="*/ 6842 w 10000"/>
                <a:gd name="connsiteY7" fmla="*/ 670 h 10000"/>
                <a:gd name="connsiteX8" fmla="*/ 7002 w 10000"/>
                <a:gd name="connsiteY8" fmla="*/ 861 h 10000"/>
                <a:gd name="connsiteX9" fmla="*/ 7148 w 10000"/>
                <a:gd name="connsiteY9" fmla="*/ 1073 h 10000"/>
                <a:gd name="connsiteX10" fmla="*/ 7284 w 10000"/>
                <a:gd name="connsiteY10" fmla="*/ 1304 h 10000"/>
                <a:gd name="connsiteX11" fmla="*/ 7395 w 10000"/>
                <a:gd name="connsiteY11" fmla="*/ 1549 h 10000"/>
                <a:gd name="connsiteX12" fmla="*/ 7484 w 10000"/>
                <a:gd name="connsiteY12" fmla="*/ 1812 h 10000"/>
                <a:gd name="connsiteX13" fmla="*/ 7705 w 10000"/>
                <a:gd name="connsiteY13" fmla="*/ 1866 h 10000"/>
                <a:gd name="connsiteX14" fmla="*/ 7912 w 10000"/>
                <a:gd name="connsiteY14" fmla="*/ 1943 h 10000"/>
                <a:gd name="connsiteX15" fmla="*/ 8108 w 10000"/>
                <a:gd name="connsiteY15" fmla="*/ 2056 h 10000"/>
                <a:gd name="connsiteX16" fmla="*/ 8294 w 10000"/>
                <a:gd name="connsiteY16" fmla="*/ 2192 h 10000"/>
                <a:gd name="connsiteX17" fmla="*/ 8465 w 10000"/>
                <a:gd name="connsiteY17" fmla="*/ 2351 h 10000"/>
                <a:gd name="connsiteX18" fmla="*/ 8619 w 10000"/>
                <a:gd name="connsiteY18" fmla="*/ 2532 h 10000"/>
                <a:gd name="connsiteX19" fmla="*/ 8762 w 10000"/>
                <a:gd name="connsiteY19" fmla="*/ 2726 h 10000"/>
                <a:gd name="connsiteX20" fmla="*/ 8883 w 10000"/>
                <a:gd name="connsiteY20" fmla="*/ 2948 h 10000"/>
                <a:gd name="connsiteX21" fmla="*/ 8986 w 10000"/>
                <a:gd name="connsiteY21" fmla="*/ 3184 h 10000"/>
                <a:gd name="connsiteX22" fmla="*/ 9069 w 10000"/>
                <a:gd name="connsiteY22" fmla="*/ 3433 h 10000"/>
                <a:gd name="connsiteX23" fmla="*/ 9129 w 10000"/>
                <a:gd name="connsiteY23" fmla="*/ 3700 h 10000"/>
                <a:gd name="connsiteX24" fmla="*/ 9168 w 10000"/>
                <a:gd name="connsiteY24" fmla="*/ 3976 h 10000"/>
                <a:gd name="connsiteX25" fmla="*/ 9183 w 10000"/>
                <a:gd name="connsiteY25" fmla="*/ 4262 h 10000"/>
                <a:gd name="connsiteX26" fmla="*/ 9176 w 10000"/>
                <a:gd name="connsiteY26" fmla="*/ 4407 h 10000"/>
                <a:gd name="connsiteX27" fmla="*/ 9340 w 10000"/>
                <a:gd name="connsiteY27" fmla="*/ 4552 h 10000"/>
                <a:gd name="connsiteX28" fmla="*/ 9486 w 10000"/>
                <a:gd name="connsiteY28" fmla="*/ 4710 h 10000"/>
                <a:gd name="connsiteX29" fmla="*/ 9618 w 10000"/>
                <a:gd name="connsiteY29" fmla="*/ 4896 h 10000"/>
                <a:gd name="connsiteX30" fmla="*/ 9729 w 10000"/>
                <a:gd name="connsiteY30" fmla="*/ 5095 h 10000"/>
                <a:gd name="connsiteX31" fmla="*/ 9825 w 10000"/>
                <a:gd name="connsiteY31" fmla="*/ 5308 h 10000"/>
                <a:gd name="connsiteX32" fmla="*/ 9904 w 10000"/>
                <a:gd name="connsiteY32" fmla="*/ 5530 h 10000"/>
                <a:gd name="connsiteX33" fmla="*/ 9957 w 10000"/>
                <a:gd name="connsiteY33" fmla="*/ 5770 h 10000"/>
                <a:gd name="connsiteX34" fmla="*/ 9993 w 10000"/>
                <a:gd name="connsiteY34" fmla="*/ 6019 h 10000"/>
                <a:gd name="connsiteX35" fmla="*/ 10000 w 10000"/>
                <a:gd name="connsiteY35" fmla="*/ 6273 h 10000"/>
                <a:gd name="connsiteX36" fmla="*/ 9989 w 10000"/>
                <a:gd name="connsiteY36" fmla="*/ 6544 h 10000"/>
                <a:gd name="connsiteX37" fmla="*/ 9950 w 10000"/>
                <a:gd name="connsiteY37" fmla="*/ 6807 h 10000"/>
                <a:gd name="connsiteX38" fmla="*/ 9889 w 10000"/>
                <a:gd name="connsiteY38" fmla="*/ 7061 h 10000"/>
                <a:gd name="connsiteX39" fmla="*/ 9804 w 10000"/>
                <a:gd name="connsiteY39" fmla="*/ 7296 h 10000"/>
                <a:gd name="connsiteX40" fmla="*/ 9693 w 10000"/>
                <a:gd name="connsiteY40" fmla="*/ 7514 h 10000"/>
                <a:gd name="connsiteX41" fmla="*/ 9568 w 10000"/>
                <a:gd name="connsiteY41" fmla="*/ 7717 h 10000"/>
                <a:gd name="connsiteX42" fmla="*/ 9429 w 10000"/>
                <a:gd name="connsiteY42" fmla="*/ 7899 h 10000"/>
                <a:gd name="connsiteX43" fmla="*/ 9268 w 10000"/>
                <a:gd name="connsiteY43" fmla="*/ 8057 h 10000"/>
                <a:gd name="connsiteX44" fmla="*/ 9090 w 10000"/>
                <a:gd name="connsiteY44" fmla="*/ 8193 h 10000"/>
                <a:gd name="connsiteX45" fmla="*/ 8904 w 10000"/>
                <a:gd name="connsiteY45" fmla="*/ 8302 h 10000"/>
                <a:gd name="connsiteX46" fmla="*/ 8708 w 10000"/>
                <a:gd name="connsiteY46" fmla="*/ 8383 h 10000"/>
                <a:gd name="connsiteX47" fmla="*/ 8501 w 10000"/>
                <a:gd name="connsiteY47" fmla="*/ 8433 h 10000"/>
                <a:gd name="connsiteX48" fmla="*/ 8287 w 10000"/>
                <a:gd name="connsiteY48" fmla="*/ 8451 h 10000"/>
                <a:gd name="connsiteX49" fmla="*/ 8287 w 10000"/>
                <a:gd name="connsiteY49" fmla="*/ 8451 h 10000"/>
                <a:gd name="connsiteX50" fmla="*/ 7812 w 10000"/>
                <a:gd name="connsiteY50" fmla="*/ 8451 h 10000"/>
                <a:gd name="connsiteX51" fmla="*/ 7812 w 10000"/>
                <a:gd name="connsiteY51" fmla="*/ 8895 h 10000"/>
                <a:gd name="connsiteX52" fmla="*/ 7805 w 10000"/>
                <a:gd name="connsiteY52" fmla="*/ 9008 h 10000"/>
                <a:gd name="connsiteX53" fmla="*/ 7773 w 10000"/>
                <a:gd name="connsiteY53" fmla="*/ 9112 h 10000"/>
                <a:gd name="connsiteX54" fmla="*/ 7727 w 10000"/>
                <a:gd name="connsiteY54" fmla="*/ 9216 h 10000"/>
                <a:gd name="connsiteX55" fmla="*/ 7627 w 10000"/>
                <a:gd name="connsiteY55" fmla="*/ 9366 h 10000"/>
                <a:gd name="connsiteX56" fmla="*/ 7502 w 10000"/>
                <a:gd name="connsiteY56" fmla="*/ 9497 h 10000"/>
                <a:gd name="connsiteX57" fmla="*/ 7359 w 10000"/>
                <a:gd name="connsiteY57" fmla="*/ 9615 h 10000"/>
                <a:gd name="connsiteX58" fmla="*/ 7191 w 10000"/>
                <a:gd name="connsiteY58" fmla="*/ 9715 h 10000"/>
                <a:gd name="connsiteX59" fmla="*/ 7006 w 10000"/>
                <a:gd name="connsiteY59" fmla="*/ 9801 h 10000"/>
                <a:gd name="connsiteX60" fmla="*/ 6802 w 10000"/>
                <a:gd name="connsiteY60" fmla="*/ 9873 h 10000"/>
                <a:gd name="connsiteX61" fmla="*/ 6574 w 10000"/>
                <a:gd name="connsiteY61" fmla="*/ 9928 h 10000"/>
                <a:gd name="connsiteX62" fmla="*/ 6328 w 10000"/>
                <a:gd name="connsiteY62" fmla="*/ 9968 h 10000"/>
                <a:gd name="connsiteX63" fmla="*/ 6060 w 10000"/>
                <a:gd name="connsiteY63" fmla="*/ 9995 h 10000"/>
                <a:gd name="connsiteX64" fmla="*/ 5778 w 10000"/>
                <a:gd name="connsiteY64" fmla="*/ 10000 h 10000"/>
                <a:gd name="connsiteX65" fmla="*/ 5489 w 10000"/>
                <a:gd name="connsiteY65" fmla="*/ 9995 h 10000"/>
                <a:gd name="connsiteX66" fmla="*/ 5221 w 10000"/>
                <a:gd name="connsiteY66" fmla="*/ 9968 h 10000"/>
                <a:gd name="connsiteX67" fmla="*/ 4975 w 10000"/>
                <a:gd name="connsiteY67" fmla="*/ 9928 h 10000"/>
                <a:gd name="connsiteX68" fmla="*/ 4543 w 10000"/>
                <a:gd name="connsiteY68" fmla="*/ 9801 h 10000"/>
                <a:gd name="connsiteX69" fmla="*/ 3776 w 10000"/>
                <a:gd name="connsiteY69" fmla="*/ 9112 h 10000"/>
                <a:gd name="connsiteX70" fmla="*/ 3747 w 10000"/>
                <a:gd name="connsiteY70" fmla="*/ 9008 h 10000"/>
                <a:gd name="connsiteX71" fmla="*/ 3737 w 10000"/>
                <a:gd name="connsiteY71" fmla="*/ 8895 h 10000"/>
                <a:gd name="connsiteX72" fmla="*/ 3737 w 10000"/>
                <a:gd name="connsiteY72" fmla="*/ 8451 h 10000"/>
                <a:gd name="connsiteX73" fmla="*/ 2188 w 10000"/>
                <a:gd name="connsiteY73" fmla="*/ 8451 h 10000"/>
                <a:gd name="connsiteX74" fmla="*/ 1949 w 10000"/>
                <a:gd name="connsiteY74" fmla="*/ 8433 h 10000"/>
                <a:gd name="connsiteX75" fmla="*/ 1717 w 10000"/>
                <a:gd name="connsiteY75" fmla="*/ 8383 h 10000"/>
                <a:gd name="connsiteX76" fmla="*/ 1495 w 10000"/>
                <a:gd name="connsiteY76" fmla="*/ 8306 h 10000"/>
                <a:gd name="connsiteX77" fmla="*/ 1285 w 10000"/>
                <a:gd name="connsiteY77" fmla="*/ 8202 h 10000"/>
                <a:gd name="connsiteX78" fmla="*/ 1081 w 10000"/>
                <a:gd name="connsiteY78" fmla="*/ 8071 h 10000"/>
                <a:gd name="connsiteX79" fmla="*/ 896 w 10000"/>
                <a:gd name="connsiteY79" fmla="*/ 7912 h 10000"/>
                <a:gd name="connsiteX80" fmla="*/ 721 w 10000"/>
                <a:gd name="connsiteY80" fmla="*/ 7731 h 10000"/>
                <a:gd name="connsiteX81" fmla="*/ 564 w 10000"/>
                <a:gd name="connsiteY81" fmla="*/ 7532 h 10000"/>
                <a:gd name="connsiteX82" fmla="*/ 421 w 10000"/>
                <a:gd name="connsiteY82" fmla="*/ 7310 h 10000"/>
                <a:gd name="connsiteX83" fmla="*/ 296 w 10000"/>
                <a:gd name="connsiteY83" fmla="*/ 7074 h 10000"/>
                <a:gd name="connsiteX84" fmla="*/ 193 w 10000"/>
                <a:gd name="connsiteY84" fmla="*/ 6816 h 10000"/>
                <a:gd name="connsiteX85" fmla="*/ 111 w 10000"/>
                <a:gd name="connsiteY85" fmla="*/ 6549 h 10000"/>
                <a:gd name="connsiteX86" fmla="*/ 46 w 10000"/>
                <a:gd name="connsiteY86" fmla="*/ 6264 h 10000"/>
                <a:gd name="connsiteX87" fmla="*/ 11 w 10000"/>
                <a:gd name="connsiteY87" fmla="*/ 5974 h 10000"/>
                <a:gd name="connsiteX88" fmla="*/ 0 w 10000"/>
                <a:gd name="connsiteY88" fmla="*/ 5675 h 10000"/>
                <a:gd name="connsiteX89" fmla="*/ 7 w 10000"/>
                <a:gd name="connsiteY89" fmla="*/ 5385 h 10000"/>
                <a:gd name="connsiteX90" fmla="*/ 43 w 10000"/>
                <a:gd name="connsiteY90" fmla="*/ 5104 h 10000"/>
                <a:gd name="connsiteX91" fmla="*/ 96 w 10000"/>
                <a:gd name="connsiteY91" fmla="*/ 4837 h 10000"/>
                <a:gd name="connsiteX92" fmla="*/ 175 w 10000"/>
                <a:gd name="connsiteY92" fmla="*/ 4579 h 10000"/>
                <a:gd name="connsiteX93" fmla="*/ 271 w 10000"/>
                <a:gd name="connsiteY93" fmla="*/ 4325 h 10000"/>
                <a:gd name="connsiteX94" fmla="*/ 385 w 10000"/>
                <a:gd name="connsiteY94" fmla="*/ 4099 h 10000"/>
                <a:gd name="connsiteX95" fmla="*/ 517 w 10000"/>
                <a:gd name="connsiteY95" fmla="*/ 3877 h 10000"/>
                <a:gd name="connsiteX96" fmla="*/ 667 w 10000"/>
                <a:gd name="connsiteY96" fmla="*/ 3673 h 10000"/>
                <a:gd name="connsiteX97" fmla="*/ 828 w 10000"/>
                <a:gd name="connsiteY97" fmla="*/ 3496 h 10000"/>
                <a:gd name="connsiteX98" fmla="*/ 1003 w 10000"/>
                <a:gd name="connsiteY98" fmla="*/ 3333 h 10000"/>
                <a:gd name="connsiteX99" fmla="*/ 1196 w 10000"/>
                <a:gd name="connsiteY99" fmla="*/ 3193 h 10000"/>
                <a:gd name="connsiteX100" fmla="*/ 1395 w 10000"/>
                <a:gd name="connsiteY100" fmla="*/ 3080 h 10000"/>
                <a:gd name="connsiteX101" fmla="*/ 1431 w 10000"/>
                <a:gd name="connsiteY101" fmla="*/ 2794 h 10000"/>
                <a:gd name="connsiteX102" fmla="*/ 1488 w 10000"/>
                <a:gd name="connsiteY102" fmla="*/ 2523 h 10000"/>
                <a:gd name="connsiteX103" fmla="*/ 1570 w 10000"/>
                <a:gd name="connsiteY103" fmla="*/ 2260 h 10000"/>
                <a:gd name="connsiteX104" fmla="*/ 1670 w 10000"/>
                <a:gd name="connsiteY104" fmla="*/ 2020 h 10000"/>
                <a:gd name="connsiteX105" fmla="*/ 1795 w 10000"/>
                <a:gd name="connsiteY105" fmla="*/ 1789 h 10000"/>
                <a:gd name="connsiteX106" fmla="*/ 1938 w 10000"/>
                <a:gd name="connsiteY106" fmla="*/ 1585 h 10000"/>
                <a:gd name="connsiteX107" fmla="*/ 2095 w 10000"/>
                <a:gd name="connsiteY107" fmla="*/ 1404 h 10000"/>
                <a:gd name="connsiteX108" fmla="*/ 2270 w 10000"/>
                <a:gd name="connsiteY108" fmla="*/ 1236 h 10000"/>
                <a:gd name="connsiteX109" fmla="*/ 2459 w 10000"/>
                <a:gd name="connsiteY109" fmla="*/ 1101 h 10000"/>
                <a:gd name="connsiteX110" fmla="*/ 2655 w 10000"/>
                <a:gd name="connsiteY110" fmla="*/ 987 h 10000"/>
                <a:gd name="connsiteX111" fmla="*/ 2873 w 10000"/>
                <a:gd name="connsiteY111" fmla="*/ 910 h 10000"/>
                <a:gd name="connsiteX112" fmla="*/ 3094 w 10000"/>
                <a:gd name="connsiteY112" fmla="*/ 856 h 10000"/>
                <a:gd name="connsiteX113" fmla="*/ 3323 w 10000"/>
                <a:gd name="connsiteY113" fmla="*/ 838 h 10000"/>
                <a:gd name="connsiteX114" fmla="*/ 3537 w 10000"/>
                <a:gd name="connsiteY114" fmla="*/ 856 h 10000"/>
                <a:gd name="connsiteX115" fmla="*/ 3744 w 10000"/>
                <a:gd name="connsiteY115" fmla="*/ 897 h 10000"/>
                <a:gd name="connsiteX116" fmla="*/ 3911 w 10000"/>
                <a:gd name="connsiteY116" fmla="*/ 697 h 10000"/>
                <a:gd name="connsiteX117" fmla="*/ 4094 w 10000"/>
                <a:gd name="connsiteY117" fmla="*/ 521 h 10000"/>
                <a:gd name="connsiteX118" fmla="*/ 4290 w 10000"/>
                <a:gd name="connsiteY118" fmla="*/ 362 h 10000"/>
                <a:gd name="connsiteX119" fmla="*/ 4490 w 10000"/>
                <a:gd name="connsiteY119" fmla="*/ 236 h 10000"/>
                <a:gd name="connsiteX120" fmla="*/ 4707 w 10000"/>
                <a:gd name="connsiteY120" fmla="*/ 131 h 10000"/>
                <a:gd name="connsiteX121" fmla="*/ 4925 w 10000"/>
                <a:gd name="connsiteY121" fmla="*/ 59 h 10000"/>
                <a:gd name="connsiteX122" fmla="*/ 5157 w 10000"/>
                <a:gd name="connsiteY122" fmla="*/ 18 h 10000"/>
                <a:gd name="connsiteX123" fmla="*/ 5389 w 10000"/>
                <a:gd name="connsiteY123" fmla="*/ 0 h 10000"/>
                <a:gd name="connsiteX0" fmla="*/ 5389 w 10000"/>
                <a:gd name="connsiteY0" fmla="*/ 0 h 10000"/>
                <a:gd name="connsiteX1" fmla="*/ 5621 w 10000"/>
                <a:gd name="connsiteY1" fmla="*/ 14 h 10000"/>
                <a:gd name="connsiteX2" fmla="*/ 5846 w 10000"/>
                <a:gd name="connsiteY2" fmla="*/ 59 h 10000"/>
                <a:gd name="connsiteX3" fmla="*/ 6067 w 10000"/>
                <a:gd name="connsiteY3" fmla="*/ 131 h 10000"/>
                <a:gd name="connsiteX4" fmla="*/ 6278 w 10000"/>
                <a:gd name="connsiteY4" fmla="*/ 231 h 10000"/>
                <a:gd name="connsiteX5" fmla="*/ 6478 w 10000"/>
                <a:gd name="connsiteY5" fmla="*/ 349 h 10000"/>
                <a:gd name="connsiteX6" fmla="*/ 6667 w 10000"/>
                <a:gd name="connsiteY6" fmla="*/ 498 h 10000"/>
                <a:gd name="connsiteX7" fmla="*/ 6842 w 10000"/>
                <a:gd name="connsiteY7" fmla="*/ 670 h 10000"/>
                <a:gd name="connsiteX8" fmla="*/ 7002 w 10000"/>
                <a:gd name="connsiteY8" fmla="*/ 861 h 10000"/>
                <a:gd name="connsiteX9" fmla="*/ 7148 w 10000"/>
                <a:gd name="connsiteY9" fmla="*/ 1073 h 10000"/>
                <a:gd name="connsiteX10" fmla="*/ 7284 w 10000"/>
                <a:gd name="connsiteY10" fmla="*/ 1304 h 10000"/>
                <a:gd name="connsiteX11" fmla="*/ 7395 w 10000"/>
                <a:gd name="connsiteY11" fmla="*/ 1549 h 10000"/>
                <a:gd name="connsiteX12" fmla="*/ 7484 w 10000"/>
                <a:gd name="connsiteY12" fmla="*/ 1812 h 10000"/>
                <a:gd name="connsiteX13" fmla="*/ 7705 w 10000"/>
                <a:gd name="connsiteY13" fmla="*/ 1866 h 10000"/>
                <a:gd name="connsiteX14" fmla="*/ 7912 w 10000"/>
                <a:gd name="connsiteY14" fmla="*/ 1943 h 10000"/>
                <a:gd name="connsiteX15" fmla="*/ 8108 w 10000"/>
                <a:gd name="connsiteY15" fmla="*/ 2056 h 10000"/>
                <a:gd name="connsiteX16" fmla="*/ 8294 w 10000"/>
                <a:gd name="connsiteY16" fmla="*/ 2192 h 10000"/>
                <a:gd name="connsiteX17" fmla="*/ 8465 w 10000"/>
                <a:gd name="connsiteY17" fmla="*/ 2351 h 10000"/>
                <a:gd name="connsiteX18" fmla="*/ 8619 w 10000"/>
                <a:gd name="connsiteY18" fmla="*/ 2532 h 10000"/>
                <a:gd name="connsiteX19" fmla="*/ 8762 w 10000"/>
                <a:gd name="connsiteY19" fmla="*/ 2726 h 10000"/>
                <a:gd name="connsiteX20" fmla="*/ 8883 w 10000"/>
                <a:gd name="connsiteY20" fmla="*/ 2948 h 10000"/>
                <a:gd name="connsiteX21" fmla="*/ 8986 w 10000"/>
                <a:gd name="connsiteY21" fmla="*/ 3184 h 10000"/>
                <a:gd name="connsiteX22" fmla="*/ 9069 w 10000"/>
                <a:gd name="connsiteY22" fmla="*/ 3433 h 10000"/>
                <a:gd name="connsiteX23" fmla="*/ 9129 w 10000"/>
                <a:gd name="connsiteY23" fmla="*/ 3700 h 10000"/>
                <a:gd name="connsiteX24" fmla="*/ 9168 w 10000"/>
                <a:gd name="connsiteY24" fmla="*/ 3976 h 10000"/>
                <a:gd name="connsiteX25" fmla="*/ 9183 w 10000"/>
                <a:gd name="connsiteY25" fmla="*/ 4262 h 10000"/>
                <a:gd name="connsiteX26" fmla="*/ 9176 w 10000"/>
                <a:gd name="connsiteY26" fmla="*/ 4407 h 10000"/>
                <a:gd name="connsiteX27" fmla="*/ 9340 w 10000"/>
                <a:gd name="connsiteY27" fmla="*/ 4552 h 10000"/>
                <a:gd name="connsiteX28" fmla="*/ 9486 w 10000"/>
                <a:gd name="connsiteY28" fmla="*/ 4710 h 10000"/>
                <a:gd name="connsiteX29" fmla="*/ 9618 w 10000"/>
                <a:gd name="connsiteY29" fmla="*/ 4896 h 10000"/>
                <a:gd name="connsiteX30" fmla="*/ 9729 w 10000"/>
                <a:gd name="connsiteY30" fmla="*/ 5095 h 10000"/>
                <a:gd name="connsiteX31" fmla="*/ 9825 w 10000"/>
                <a:gd name="connsiteY31" fmla="*/ 5308 h 10000"/>
                <a:gd name="connsiteX32" fmla="*/ 9904 w 10000"/>
                <a:gd name="connsiteY32" fmla="*/ 5530 h 10000"/>
                <a:gd name="connsiteX33" fmla="*/ 9957 w 10000"/>
                <a:gd name="connsiteY33" fmla="*/ 5770 h 10000"/>
                <a:gd name="connsiteX34" fmla="*/ 9993 w 10000"/>
                <a:gd name="connsiteY34" fmla="*/ 6019 h 10000"/>
                <a:gd name="connsiteX35" fmla="*/ 10000 w 10000"/>
                <a:gd name="connsiteY35" fmla="*/ 6273 h 10000"/>
                <a:gd name="connsiteX36" fmla="*/ 9989 w 10000"/>
                <a:gd name="connsiteY36" fmla="*/ 6544 h 10000"/>
                <a:gd name="connsiteX37" fmla="*/ 9950 w 10000"/>
                <a:gd name="connsiteY37" fmla="*/ 6807 h 10000"/>
                <a:gd name="connsiteX38" fmla="*/ 9889 w 10000"/>
                <a:gd name="connsiteY38" fmla="*/ 7061 h 10000"/>
                <a:gd name="connsiteX39" fmla="*/ 9804 w 10000"/>
                <a:gd name="connsiteY39" fmla="*/ 7296 h 10000"/>
                <a:gd name="connsiteX40" fmla="*/ 9693 w 10000"/>
                <a:gd name="connsiteY40" fmla="*/ 7514 h 10000"/>
                <a:gd name="connsiteX41" fmla="*/ 9568 w 10000"/>
                <a:gd name="connsiteY41" fmla="*/ 7717 h 10000"/>
                <a:gd name="connsiteX42" fmla="*/ 9429 w 10000"/>
                <a:gd name="connsiteY42" fmla="*/ 7899 h 10000"/>
                <a:gd name="connsiteX43" fmla="*/ 9268 w 10000"/>
                <a:gd name="connsiteY43" fmla="*/ 8057 h 10000"/>
                <a:gd name="connsiteX44" fmla="*/ 9090 w 10000"/>
                <a:gd name="connsiteY44" fmla="*/ 8193 h 10000"/>
                <a:gd name="connsiteX45" fmla="*/ 8904 w 10000"/>
                <a:gd name="connsiteY45" fmla="*/ 8302 h 10000"/>
                <a:gd name="connsiteX46" fmla="*/ 8708 w 10000"/>
                <a:gd name="connsiteY46" fmla="*/ 8383 h 10000"/>
                <a:gd name="connsiteX47" fmla="*/ 8501 w 10000"/>
                <a:gd name="connsiteY47" fmla="*/ 8433 h 10000"/>
                <a:gd name="connsiteX48" fmla="*/ 8287 w 10000"/>
                <a:gd name="connsiteY48" fmla="*/ 8451 h 10000"/>
                <a:gd name="connsiteX49" fmla="*/ 8287 w 10000"/>
                <a:gd name="connsiteY49" fmla="*/ 8451 h 10000"/>
                <a:gd name="connsiteX50" fmla="*/ 7812 w 10000"/>
                <a:gd name="connsiteY50" fmla="*/ 8451 h 10000"/>
                <a:gd name="connsiteX51" fmla="*/ 7812 w 10000"/>
                <a:gd name="connsiteY51" fmla="*/ 8895 h 10000"/>
                <a:gd name="connsiteX52" fmla="*/ 7805 w 10000"/>
                <a:gd name="connsiteY52" fmla="*/ 9008 h 10000"/>
                <a:gd name="connsiteX53" fmla="*/ 7773 w 10000"/>
                <a:gd name="connsiteY53" fmla="*/ 9112 h 10000"/>
                <a:gd name="connsiteX54" fmla="*/ 7727 w 10000"/>
                <a:gd name="connsiteY54" fmla="*/ 9216 h 10000"/>
                <a:gd name="connsiteX55" fmla="*/ 7627 w 10000"/>
                <a:gd name="connsiteY55" fmla="*/ 9366 h 10000"/>
                <a:gd name="connsiteX56" fmla="*/ 7502 w 10000"/>
                <a:gd name="connsiteY56" fmla="*/ 9497 h 10000"/>
                <a:gd name="connsiteX57" fmla="*/ 7359 w 10000"/>
                <a:gd name="connsiteY57" fmla="*/ 9615 h 10000"/>
                <a:gd name="connsiteX58" fmla="*/ 7191 w 10000"/>
                <a:gd name="connsiteY58" fmla="*/ 9715 h 10000"/>
                <a:gd name="connsiteX59" fmla="*/ 7006 w 10000"/>
                <a:gd name="connsiteY59" fmla="*/ 9801 h 10000"/>
                <a:gd name="connsiteX60" fmla="*/ 6802 w 10000"/>
                <a:gd name="connsiteY60" fmla="*/ 9873 h 10000"/>
                <a:gd name="connsiteX61" fmla="*/ 6574 w 10000"/>
                <a:gd name="connsiteY61" fmla="*/ 9928 h 10000"/>
                <a:gd name="connsiteX62" fmla="*/ 6328 w 10000"/>
                <a:gd name="connsiteY62" fmla="*/ 9968 h 10000"/>
                <a:gd name="connsiteX63" fmla="*/ 6060 w 10000"/>
                <a:gd name="connsiteY63" fmla="*/ 9995 h 10000"/>
                <a:gd name="connsiteX64" fmla="*/ 5778 w 10000"/>
                <a:gd name="connsiteY64" fmla="*/ 10000 h 10000"/>
                <a:gd name="connsiteX65" fmla="*/ 5489 w 10000"/>
                <a:gd name="connsiteY65" fmla="*/ 9995 h 10000"/>
                <a:gd name="connsiteX66" fmla="*/ 5221 w 10000"/>
                <a:gd name="connsiteY66" fmla="*/ 9968 h 10000"/>
                <a:gd name="connsiteX67" fmla="*/ 4975 w 10000"/>
                <a:gd name="connsiteY67" fmla="*/ 9928 h 10000"/>
                <a:gd name="connsiteX68" fmla="*/ 4543 w 10000"/>
                <a:gd name="connsiteY68" fmla="*/ 9801 h 10000"/>
                <a:gd name="connsiteX69" fmla="*/ 3776 w 10000"/>
                <a:gd name="connsiteY69" fmla="*/ 9112 h 10000"/>
                <a:gd name="connsiteX70" fmla="*/ 3747 w 10000"/>
                <a:gd name="connsiteY70" fmla="*/ 9008 h 10000"/>
                <a:gd name="connsiteX71" fmla="*/ 3737 w 10000"/>
                <a:gd name="connsiteY71" fmla="*/ 8451 h 10000"/>
                <a:gd name="connsiteX72" fmla="*/ 2188 w 10000"/>
                <a:gd name="connsiteY72" fmla="*/ 8451 h 10000"/>
                <a:gd name="connsiteX73" fmla="*/ 1949 w 10000"/>
                <a:gd name="connsiteY73" fmla="*/ 8433 h 10000"/>
                <a:gd name="connsiteX74" fmla="*/ 1717 w 10000"/>
                <a:gd name="connsiteY74" fmla="*/ 8383 h 10000"/>
                <a:gd name="connsiteX75" fmla="*/ 1495 w 10000"/>
                <a:gd name="connsiteY75" fmla="*/ 8306 h 10000"/>
                <a:gd name="connsiteX76" fmla="*/ 1285 w 10000"/>
                <a:gd name="connsiteY76" fmla="*/ 8202 h 10000"/>
                <a:gd name="connsiteX77" fmla="*/ 1081 w 10000"/>
                <a:gd name="connsiteY77" fmla="*/ 8071 h 10000"/>
                <a:gd name="connsiteX78" fmla="*/ 896 w 10000"/>
                <a:gd name="connsiteY78" fmla="*/ 7912 h 10000"/>
                <a:gd name="connsiteX79" fmla="*/ 721 w 10000"/>
                <a:gd name="connsiteY79" fmla="*/ 7731 h 10000"/>
                <a:gd name="connsiteX80" fmla="*/ 564 w 10000"/>
                <a:gd name="connsiteY80" fmla="*/ 7532 h 10000"/>
                <a:gd name="connsiteX81" fmla="*/ 421 w 10000"/>
                <a:gd name="connsiteY81" fmla="*/ 7310 h 10000"/>
                <a:gd name="connsiteX82" fmla="*/ 296 w 10000"/>
                <a:gd name="connsiteY82" fmla="*/ 7074 h 10000"/>
                <a:gd name="connsiteX83" fmla="*/ 193 w 10000"/>
                <a:gd name="connsiteY83" fmla="*/ 6816 h 10000"/>
                <a:gd name="connsiteX84" fmla="*/ 111 w 10000"/>
                <a:gd name="connsiteY84" fmla="*/ 6549 h 10000"/>
                <a:gd name="connsiteX85" fmla="*/ 46 w 10000"/>
                <a:gd name="connsiteY85" fmla="*/ 6264 h 10000"/>
                <a:gd name="connsiteX86" fmla="*/ 11 w 10000"/>
                <a:gd name="connsiteY86" fmla="*/ 5974 h 10000"/>
                <a:gd name="connsiteX87" fmla="*/ 0 w 10000"/>
                <a:gd name="connsiteY87" fmla="*/ 5675 h 10000"/>
                <a:gd name="connsiteX88" fmla="*/ 7 w 10000"/>
                <a:gd name="connsiteY88" fmla="*/ 5385 h 10000"/>
                <a:gd name="connsiteX89" fmla="*/ 43 w 10000"/>
                <a:gd name="connsiteY89" fmla="*/ 5104 h 10000"/>
                <a:gd name="connsiteX90" fmla="*/ 96 w 10000"/>
                <a:gd name="connsiteY90" fmla="*/ 4837 h 10000"/>
                <a:gd name="connsiteX91" fmla="*/ 175 w 10000"/>
                <a:gd name="connsiteY91" fmla="*/ 4579 h 10000"/>
                <a:gd name="connsiteX92" fmla="*/ 271 w 10000"/>
                <a:gd name="connsiteY92" fmla="*/ 4325 h 10000"/>
                <a:gd name="connsiteX93" fmla="*/ 385 w 10000"/>
                <a:gd name="connsiteY93" fmla="*/ 4099 h 10000"/>
                <a:gd name="connsiteX94" fmla="*/ 517 w 10000"/>
                <a:gd name="connsiteY94" fmla="*/ 3877 h 10000"/>
                <a:gd name="connsiteX95" fmla="*/ 667 w 10000"/>
                <a:gd name="connsiteY95" fmla="*/ 3673 h 10000"/>
                <a:gd name="connsiteX96" fmla="*/ 828 w 10000"/>
                <a:gd name="connsiteY96" fmla="*/ 3496 h 10000"/>
                <a:gd name="connsiteX97" fmla="*/ 1003 w 10000"/>
                <a:gd name="connsiteY97" fmla="*/ 3333 h 10000"/>
                <a:gd name="connsiteX98" fmla="*/ 1196 w 10000"/>
                <a:gd name="connsiteY98" fmla="*/ 3193 h 10000"/>
                <a:gd name="connsiteX99" fmla="*/ 1395 w 10000"/>
                <a:gd name="connsiteY99" fmla="*/ 3080 h 10000"/>
                <a:gd name="connsiteX100" fmla="*/ 1431 w 10000"/>
                <a:gd name="connsiteY100" fmla="*/ 2794 h 10000"/>
                <a:gd name="connsiteX101" fmla="*/ 1488 w 10000"/>
                <a:gd name="connsiteY101" fmla="*/ 2523 h 10000"/>
                <a:gd name="connsiteX102" fmla="*/ 1570 w 10000"/>
                <a:gd name="connsiteY102" fmla="*/ 2260 h 10000"/>
                <a:gd name="connsiteX103" fmla="*/ 1670 w 10000"/>
                <a:gd name="connsiteY103" fmla="*/ 2020 h 10000"/>
                <a:gd name="connsiteX104" fmla="*/ 1795 w 10000"/>
                <a:gd name="connsiteY104" fmla="*/ 1789 h 10000"/>
                <a:gd name="connsiteX105" fmla="*/ 1938 w 10000"/>
                <a:gd name="connsiteY105" fmla="*/ 1585 h 10000"/>
                <a:gd name="connsiteX106" fmla="*/ 2095 w 10000"/>
                <a:gd name="connsiteY106" fmla="*/ 1404 h 10000"/>
                <a:gd name="connsiteX107" fmla="*/ 2270 w 10000"/>
                <a:gd name="connsiteY107" fmla="*/ 1236 h 10000"/>
                <a:gd name="connsiteX108" fmla="*/ 2459 w 10000"/>
                <a:gd name="connsiteY108" fmla="*/ 1101 h 10000"/>
                <a:gd name="connsiteX109" fmla="*/ 2655 w 10000"/>
                <a:gd name="connsiteY109" fmla="*/ 987 h 10000"/>
                <a:gd name="connsiteX110" fmla="*/ 2873 w 10000"/>
                <a:gd name="connsiteY110" fmla="*/ 910 h 10000"/>
                <a:gd name="connsiteX111" fmla="*/ 3094 w 10000"/>
                <a:gd name="connsiteY111" fmla="*/ 856 h 10000"/>
                <a:gd name="connsiteX112" fmla="*/ 3323 w 10000"/>
                <a:gd name="connsiteY112" fmla="*/ 838 h 10000"/>
                <a:gd name="connsiteX113" fmla="*/ 3537 w 10000"/>
                <a:gd name="connsiteY113" fmla="*/ 856 h 10000"/>
                <a:gd name="connsiteX114" fmla="*/ 3744 w 10000"/>
                <a:gd name="connsiteY114" fmla="*/ 897 h 10000"/>
                <a:gd name="connsiteX115" fmla="*/ 3911 w 10000"/>
                <a:gd name="connsiteY115" fmla="*/ 697 h 10000"/>
                <a:gd name="connsiteX116" fmla="*/ 4094 w 10000"/>
                <a:gd name="connsiteY116" fmla="*/ 521 h 10000"/>
                <a:gd name="connsiteX117" fmla="*/ 4290 w 10000"/>
                <a:gd name="connsiteY117" fmla="*/ 362 h 10000"/>
                <a:gd name="connsiteX118" fmla="*/ 4490 w 10000"/>
                <a:gd name="connsiteY118" fmla="*/ 236 h 10000"/>
                <a:gd name="connsiteX119" fmla="*/ 4707 w 10000"/>
                <a:gd name="connsiteY119" fmla="*/ 131 h 10000"/>
                <a:gd name="connsiteX120" fmla="*/ 4925 w 10000"/>
                <a:gd name="connsiteY120" fmla="*/ 59 h 10000"/>
                <a:gd name="connsiteX121" fmla="*/ 5157 w 10000"/>
                <a:gd name="connsiteY121" fmla="*/ 18 h 10000"/>
                <a:gd name="connsiteX122" fmla="*/ 5389 w 10000"/>
                <a:gd name="connsiteY122" fmla="*/ 0 h 10000"/>
                <a:gd name="connsiteX0" fmla="*/ 5389 w 10000"/>
                <a:gd name="connsiteY0" fmla="*/ 0 h 10000"/>
                <a:gd name="connsiteX1" fmla="*/ 5621 w 10000"/>
                <a:gd name="connsiteY1" fmla="*/ 14 h 10000"/>
                <a:gd name="connsiteX2" fmla="*/ 5846 w 10000"/>
                <a:gd name="connsiteY2" fmla="*/ 59 h 10000"/>
                <a:gd name="connsiteX3" fmla="*/ 6067 w 10000"/>
                <a:gd name="connsiteY3" fmla="*/ 131 h 10000"/>
                <a:gd name="connsiteX4" fmla="*/ 6278 w 10000"/>
                <a:gd name="connsiteY4" fmla="*/ 231 h 10000"/>
                <a:gd name="connsiteX5" fmla="*/ 6478 w 10000"/>
                <a:gd name="connsiteY5" fmla="*/ 349 h 10000"/>
                <a:gd name="connsiteX6" fmla="*/ 6667 w 10000"/>
                <a:gd name="connsiteY6" fmla="*/ 498 h 10000"/>
                <a:gd name="connsiteX7" fmla="*/ 6842 w 10000"/>
                <a:gd name="connsiteY7" fmla="*/ 670 h 10000"/>
                <a:gd name="connsiteX8" fmla="*/ 7002 w 10000"/>
                <a:gd name="connsiteY8" fmla="*/ 861 h 10000"/>
                <a:gd name="connsiteX9" fmla="*/ 7148 w 10000"/>
                <a:gd name="connsiteY9" fmla="*/ 1073 h 10000"/>
                <a:gd name="connsiteX10" fmla="*/ 7284 w 10000"/>
                <a:gd name="connsiteY10" fmla="*/ 1304 h 10000"/>
                <a:gd name="connsiteX11" fmla="*/ 7395 w 10000"/>
                <a:gd name="connsiteY11" fmla="*/ 1549 h 10000"/>
                <a:gd name="connsiteX12" fmla="*/ 7484 w 10000"/>
                <a:gd name="connsiteY12" fmla="*/ 1812 h 10000"/>
                <a:gd name="connsiteX13" fmla="*/ 7705 w 10000"/>
                <a:gd name="connsiteY13" fmla="*/ 1866 h 10000"/>
                <a:gd name="connsiteX14" fmla="*/ 7912 w 10000"/>
                <a:gd name="connsiteY14" fmla="*/ 1943 h 10000"/>
                <a:gd name="connsiteX15" fmla="*/ 8108 w 10000"/>
                <a:gd name="connsiteY15" fmla="*/ 2056 h 10000"/>
                <a:gd name="connsiteX16" fmla="*/ 8294 w 10000"/>
                <a:gd name="connsiteY16" fmla="*/ 2192 h 10000"/>
                <a:gd name="connsiteX17" fmla="*/ 8465 w 10000"/>
                <a:gd name="connsiteY17" fmla="*/ 2351 h 10000"/>
                <a:gd name="connsiteX18" fmla="*/ 8619 w 10000"/>
                <a:gd name="connsiteY18" fmla="*/ 2532 h 10000"/>
                <a:gd name="connsiteX19" fmla="*/ 8762 w 10000"/>
                <a:gd name="connsiteY19" fmla="*/ 2726 h 10000"/>
                <a:gd name="connsiteX20" fmla="*/ 8883 w 10000"/>
                <a:gd name="connsiteY20" fmla="*/ 2948 h 10000"/>
                <a:gd name="connsiteX21" fmla="*/ 8986 w 10000"/>
                <a:gd name="connsiteY21" fmla="*/ 3184 h 10000"/>
                <a:gd name="connsiteX22" fmla="*/ 9069 w 10000"/>
                <a:gd name="connsiteY22" fmla="*/ 3433 h 10000"/>
                <a:gd name="connsiteX23" fmla="*/ 9129 w 10000"/>
                <a:gd name="connsiteY23" fmla="*/ 3700 h 10000"/>
                <a:gd name="connsiteX24" fmla="*/ 9168 w 10000"/>
                <a:gd name="connsiteY24" fmla="*/ 3976 h 10000"/>
                <a:gd name="connsiteX25" fmla="*/ 9183 w 10000"/>
                <a:gd name="connsiteY25" fmla="*/ 4262 h 10000"/>
                <a:gd name="connsiteX26" fmla="*/ 9176 w 10000"/>
                <a:gd name="connsiteY26" fmla="*/ 4407 h 10000"/>
                <a:gd name="connsiteX27" fmla="*/ 9340 w 10000"/>
                <a:gd name="connsiteY27" fmla="*/ 4552 h 10000"/>
                <a:gd name="connsiteX28" fmla="*/ 9486 w 10000"/>
                <a:gd name="connsiteY28" fmla="*/ 4710 h 10000"/>
                <a:gd name="connsiteX29" fmla="*/ 9618 w 10000"/>
                <a:gd name="connsiteY29" fmla="*/ 4896 h 10000"/>
                <a:gd name="connsiteX30" fmla="*/ 9729 w 10000"/>
                <a:gd name="connsiteY30" fmla="*/ 5095 h 10000"/>
                <a:gd name="connsiteX31" fmla="*/ 9825 w 10000"/>
                <a:gd name="connsiteY31" fmla="*/ 5308 h 10000"/>
                <a:gd name="connsiteX32" fmla="*/ 9904 w 10000"/>
                <a:gd name="connsiteY32" fmla="*/ 5530 h 10000"/>
                <a:gd name="connsiteX33" fmla="*/ 9957 w 10000"/>
                <a:gd name="connsiteY33" fmla="*/ 5770 h 10000"/>
                <a:gd name="connsiteX34" fmla="*/ 9993 w 10000"/>
                <a:gd name="connsiteY34" fmla="*/ 6019 h 10000"/>
                <a:gd name="connsiteX35" fmla="*/ 10000 w 10000"/>
                <a:gd name="connsiteY35" fmla="*/ 6273 h 10000"/>
                <a:gd name="connsiteX36" fmla="*/ 9989 w 10000"/>
                <a:gd name="connsiteY36" fmla="*/ 6544 h 10000"/>
                <a:gd name="connsiteX37" fmla="*/ 9950 w 10000"/>
                <a:gd name="connsiteY37" fmla="*/ 6807 h 10000"/>
                <a:gd name="connsiteX38" fmla="*/ 9889 w 10000"/>
                <a:gd name="connsiteY38" fmla="*/ 7061 h 10000"/>
                <a:gd name="connsiteX39" fmla="*/ 9804 w 10000"/>
                <a:gd name="connsiteY39" fmla="*/ 7296 h 10000"/>
                <a:gd name="connsiteX40" fmla="*/ 9693 w 10000"/>
                <a:gd name="connsiteY40" fmla="*/ 7514 h 10000"/>
                <a:gd name="connsiteX41" fmla="*/ 9568 w 10000"/>
                <a:gd name="connsiteY41" fmla="*/ 7717 h 10000"/>
                <a:gd name="connsiteX42" fmla="*/ 9429 w 10000"/>
                <a:gd name="connsiteY42" fmla="*/ 7899 h 10000"/>
                <a:gd name="connsiteX43" fmla="*/ 9268 w 10000"/>
                <a:gd name="connsiteY43" fmla="*/ 8057 h 10000"/>
                <a:gd name="connsiteX44" fmla="*/ 9090 w 10000"/>
                <a:gd name="connsiteY44" fmla="*/ 8193 h 10000"/>
                <a:gd name="connsiteX45" fmla="*/ 8904 w 10000"/>
                <a:gd name="connsiteY45" fmla="*/ 8302 h 10000"/>
                <a:gd name="connsiteX46" fmla="*/ 8708 w 10000"/>
                <a:gd name="connsiteY46" fmla="*/ 8383 h 10000"/>
                <a:gd name="connsiteX47" fmla="*/ 8501 w 10000"/>
                <a:gd name="connsiteY47" fmla="*/ 8433 h 10000"/>
                <a:gd name="connsiteX48" fmla="*/ 8287 w 10000"/>
                <a:gd name="connsiteY48" fmla="*/ 8451 h 10000"/>
                <a:gd name="connsiteX49" fmla="*/ 8287 w 10000"/>
                <a:gd name="connsiteY49" fmla="*/ 8451 h 10000"/>
                <a:gd name="connsiteX50" fmla="*/ 7812 w 10000"/>
                <a:gd name="connsiteY50" fmla="*/ 8451 h 10000"/>
                <a:gd name="connsiteX51" fmla="*/ 7812 w 10000"/>
                <a:gd name="connsiteY51" fmla="*/ 8895 h 10000"/>
                <a:gd name="connsiteX52" fmla="*/ 7805 w 10000"/>
                <a:gd name="connsiteY52" fmla="*/ 9008 h 10000"/>
                <a:gd name="connsiteX53" fmla="*/ 7773 w 10000"/>
                <a:gd name="connsiteY53" fmla="*/ 9112 h 10000"/>
                <a:gd name="connsiteX54" fmla="*/ 7727 w 10000"/>
                <a:gd name="connsiteY54" fmla="*/ 9216 h 10000"/>
                <a:gd name="connsiteX55" fmla="*/ 7627 w 10000"/>
                <a:gd name="connsiteY55" fmla="*/ 9366 h 10000"/>
                <a:gd name="connsiteX56" fmla="*/ 7502 w 10000"/>
                <a:gd name="connsiteY56" fmla="*/ 9497 h 10000"/>
                <a:gd name="connsiteX57" fmla="*/ 7359 w 10000"/>
                <a:gd name="connsiteY57" fmla="*/ 9615 h 10000"/>
                <a:gd name="connsiteX58" fmla="*/ 7191 w 10000"/>
                <a:gd name="connsiteY58" fmla="*/ 9715 h 10000"/>
                <a:gd name="connsiteX59" fmla="*/ 7006 w 10000"/>
                <a:gd name="connsiteY59" fmla="*/ 9801 h 10000"/>
                <a:gd name="connsiteX60" fmla="*/ 6802 w 10000"/>
                <a:gd name="connsiteY60" fmla="*/ 9873 h 10000"/>
                <a:gd name="connsiteX61" fmla="*/ 6574 w 10000"/>
                <a:gd name="connsiteY61" fmla="*/ 9928 h 10000"/>
                <a:gd name="connsiteX62" fmla="*/ 6328 w 10000"/>
                <a:gd name="connsiteY62" fmla="*/ 9968 h 10000"/>
                <a:gd name="connsiteX63" fmla="*/ 6060 w 10000"/>
                <a:gd name="connsiteY63" fmla="*/ 9995 h 10000"/>
                <a:gd name="connsiteX64" fmla="*/ 5778 w 10000"/>
                <a:gd name="connsiteY64" fmla="*/ 10000 h 10000"/>
                <a:gd name="connsiteX65" fmla="*/ 5489 w 10000"/>
                <a:gd name="connsiteY65" fmla="*/ 9995 h 10000"/>
                <a:gd name="connsiteX66" fmla="*/ 5221 w 10000"/>
                <a:gd name="connsiteY66" fmla="*/ 9968 h 10000"/>
                <a:gd name="connsiteX67" fmla="*/ 4975 w 10000"/>
                <a:gd name="connsiteY67" fmla="*/ 9928 h 10000"/>
                <a:gd name="connsiteX68" fmla="*/ 4543 w 10000"/>
                <a:gd name="connsiteY68" fmla="*/ 9801 h 10000"/>
                <a:gd name="connsiteX69" fmla="*/ 3776 w 10000"/>
                <a:gd name="connsiteY69" fmla="*/ 9112 h 10000"/>
                <a:gd name="connsiteX70" fmla="*/ 3737 w 10000"/>
                <a:gd name="connsiteY70" fmla="*/ 8451 h 10000"/>
                <a:gd name="connsiteX71" fmla="*/ 2188 w 10000"/>
                <a:gd name="connsiteY71" fmla="*/ 8451 h 10000"/>
                <a:gd name="connsiteX72" fmla="*/ 1949 w 10000"/>
                <a:gd name="connsiteY72" fmla="*/ 8433 h 10000"/>
                <a:gd name="connsiteX73" fmla="*/ 1717 w 10000"/>
                <a:gd name="connsiteY73" fmla="*/ 8383 h 10000"/>
                <a:gd name="connsiteX74" fmla="*/ 1495 w 10000"/>
                <a:gd name="connsiteY74" fmla="*/ 8306 h 10000"/>
                <a:gd name="connsiteX75" fmla="*/ 1285 w 10000"/>
                <a:gd name="connsiteY75" fmla="*/ 8202 h 10000"/>
                <a:gd name="connsiteX76" fmla="*/ 1081 w 10000"/>
                <a:gd name="connsiteY76" fmla="*/ 8071 h 10000"/>
                <a:gd name="connsiteX77" fmla="*/ 896 w 10000"/>
                <a:gd name="connsiteY77" fmla="*/ 7912 h 10000"/>
                <a:gd name="connsiteX78" fmla="*/ 721 w 10000"/>
                <a:gd name="connsiteY78" fmla="*/ 7731 h 10000"/>
                <a:gd name="connsiteX79" fmla="*/ 564 w 10000"/>
                <a:gd name="connsiteY79" fmla="*/ 7532 h 10000"/>
                <a:gd name="connsiteX80" fmla="*/ 421 w 10000"/>
                <a:gd name="connsiteY80" fmla="*/ 7310 h 10000"/>
                <a:gd name="connsiteX81" fmla="*/ 296 w 10000"/>
                <a:gd name="connsiteY81" fmla="*/ 7074 h 10000"/>
                <a:gd name="connsiteX82" fmla="*/ 193 w 10000"/>
                <a:gd name="connsiteY82" fmla="*/ 6816 h 10000"/>
                <a:gd name="connsiteX83" fmla="*/ 111 w 10000"/>
                <a:gd name="connsiteY83" fmla="*/ 6549 h 10000"/>
                <a:gd name="connsiteX84" fmla="*/ 46 w 10000"/>
                <a:gd name="connsiteY84" fmla="*/ 6264 h 10000"/>
                <a:gd name="connsiteX85" fmla="*/ 11 w 10000"/>
                <a:gd name="connsiteY85" fmla="*/ 5974 h 10000"/>
                <a:gd name="connsiteX86" fmla="*/ 0 w 10000"/>
                <a:gd name="connsiteY86" fmla="*/ 5675 h 10000"/>
                <a:gd name="connsiteX87" fmla="*/ 7 w 10000"/>
                <a:gd name="connsiteY87" fmla="*/ 5385 h 10000"/>
                <a:gd name="connsiteX88" fmla="*/ 43 w 10000"/>
                <a:gd name="connsiteY88" fmla="*/ 5104 h 10000"/>
                <a:gd name="connsiteX89" fmla="*/ 96 w 10000"/>
                <a:gd name="connsiteY89" fmla="*/ 4837 h 10000"/>
                <a:gd name="connsiteX90" fmla="*/ 175 w 10000"/>
                <a:gd name="connsiteY90" fmla="*/ 4579 h 10000"/>
                <a:gd name="connsiteX91" fmla="*/ 271 w 10000"/>
                <a:gd name="connsiteY91" fmla="*/ 4325 h 10000"/>
                <a:gd name="connsiteX92" fmla="*/ 385 w 10000"/>
                <a:gd name="connsiteY92" fmla="*/ 4099 h 10000"/>
                <a:gd name="connsiteX93" fmla="*/ 517 w 10000"/>
                <a:gd name="connsiteY93" fmla="*/ 3877 h 10000"/>
                <a:gd name="connsiteX94" fmla="*/ 667 w 10000"/>
                <a:gd name="connsiteY94" fmla="*/ 3673 h 10000"/>
                <a:gd name="connsiteX95" fmla="*/ 828 w 10000"/>
                <a:gd name="connsiteY95" fmla="*/ 3496 h 10000"/>
                <a:gd name="connsiteX96" fmla="*/ 1003 w 10000"/>
                <a:gd name="connsiteY96" fmla="*/ 3333 h 10000"/>
                <a:gd name="connsiteX97" fmla="*/ 1196 w 10000"/>
                <a:gd name="connsiteY97" fmla="*/ 3193 h 10000"/>
                <a:gd name="connsiteX98" fmla="*/ 1395 w 10000"/>
                <a:gd name="connsiteY98" fmla="*/ 3080 h 10000"/>
                <a:gd name="connsiteX99" fmla="*/ 1431 w 10000"/>
                <a:gd name="connsiteY99" fmla="*/ 2794 h 10000"/>
                <a:gd name="connsiteX100" fmla="*/ 1488 w 10000"/>
                <a:gd name="connsiteY100" fmla="*/ 2523 h 10000"/>
                <a:gd name="connsiteX101" fmla="*/ 1570 w 10000"/>
                <a:gd name="connsiteY101" fmla="*/ 2260 h 10000"/>
                <a:gd name="connsiteX102" fmla="*/ 1670 w 10000"/>
                <a:gd name="connsiteY102" fmla="*/ 2020 h 10000"/>
                <a:gd name="connsiteX103" fmla="*/ 1795 w 10000"/>
                <a:gd name="connsiteY103" fmla="*/ 1789 h 10000"/>
                <a:gd name="connsiteX104" fmla="*/ 1938 w 10000"/>
                <a:gd name="connsiteY104" fmla="*/ 1585 h 10000"/>
                <a:gd name="connsiteX105" fmla="*/ 2095 w 10000"/>
                <a:gd name="connsiteY105" fmla="*/ 1404 h 10000"/>
                <a:gd name="connsiteX106" fmla="*/ 2270 w 10000"/>
                <a:gd name="connsiteY106" fmla="*/ 1236 h 10000"/>
                <a:gd name="connsiteX107" fmla="*/ 2459 w 10000"/>
                <a:gd name="connsiteY107" fmla="*/ 1101 h 10000"/>
                <a:gd name="connsiteX108" fmla="*/ 2655 w 10000"/>
                <a:gd name="connsiteY108" fmla="*/ 987 h 10000"/>
                <a:gd name="connsiteX109" fmla="*/ 2873 w 10000"/>
                <a:gd name="connsiteY109" fmla="*/ 910 h 10000"/>
                <a:gd name="connsiteX110" fmla="*/ 3094 w 10000"/>
                <a:gd name="connsiteY110" fmla="*/ 856 h 10000"/>
                <a:gd name="connsiteX111" fmla="*/ 3323 w 10000"/>
                <a:gd name="connsiteY111" fmla="*/ 838 h 10000"/>
                <a:gd name="connsiteX112" fmla="*/ 3537 w 10000"/>
                <a:gd name="connsiteY112" fmla="*/ 856 h 10000"/>
                <a:gd name="connsiteX113" fmla="*/ 3744 w 10000"/>
                <a:gd name="connsiteY113" fmla="*/ 897 h 10000"/>
                <a:gd name="connsiteX114" fmla="*/ 3911 w 10000"/>
                <a:gd name="connsiteY114" fmla="*/ 697 h 10000"/>
                <a:gd name="connsiteX115" fmla="*/ 4094 w 10000"/>
                <a:gd name="connsiteY115" fmla="*/ 521 h 10000"/>
                <a:gd name="connsiteX116" fmla="*/ 4290 w 10000"/>
                <a:gd name="connsiteY116" fmla="*/ 362 h 10000"/>
                <a:gd name="connsiteX117" fmla="*/ 4490 w 10000"/>
                <a:gd name="connsiteY117" fmla="*/ 236 h 10000"/>
                <a:gd name="connsiteX118" fmla="*/ 4707 w 10000"/>
                <a:gd name="connsiteY118" fmla="*/ 131 h 10000"/>
                <a:gd name="connsiteX119" fmla="*/ 4925 w 10000"/>
                <a:gd name="connsiteY119" fmla="*/ 59 h 10000"/>
                <a:gd name="connsiteX120" fmla="*/ 5157 w 10000"/>
                <a:gd name="connsiteY120" fmla="*/ 18 h 10000"/>
                <a:gd name="connsiteX121" fmla="*/ 5389 w 10000"/>
                <a:gd name="connsiteY121" fmla="*/ 0 h 10000"/>
                <a:gd name="connsiteX0" fmla="*/ 5389 w 10000"/>
                <a:gd name="connsiteY0" fmla="*/ 0 h 10000"/>
                <a:gd name="connsiteX1" fmla="*/ 5621 w 10000"/>
                <a:gd name="connsiteY1" fmla="*/ 14 h 10000"/>
                <a:gd name="connsiteX2" fmla="*/ 5846 w 10000"/>
                <a:gd name="connsiteY2" fmla="*/ 59 h 10000"/>
                <a:gd name="connsiteX3" fmla="*/ 6067 w 10000"/>
                <a:gd name="connsiteY3" fmla="*/ 131 h 10000"/>
                <a:gd name="connsiteX4" fmla="*/ 6278 w 10000"/>
                <a:gd name="connsiteY4" fmla="*/ 231 h 10000"/>
                <a:gd name="connsiteX5" fmla="*/ 6478 w 10000"/>
                <a:gd name="connsiteY5" fmla="*/ 349 h 10000"/>
                <a:gd name="connsiteX6" fmla="*/ 6667 w 10000"/>
                <a:gd name="connsiteY6" fmla="*/ 498 h 10000"/>
                <a:gd name="connsiteX7" fmla="*/ 6842 w 10000"/>
                <a:gd name="connsiteY7" fmla="*/ 670 h 10000"/>
                <a:gd name="connsiteX8" fmla="*/ 7002 w 10000"/>
                <a:gd name="connsiteY8" fmla="*/ 861 h 10000"/>
                <a:gd name="connsiteX9" fmla="*/ 7148 w 10000"/>
                <a:gd name="connsiteY9" fmla="*/ 1073 h 10000"/>
                <a:gd name="connsiteX10" fmla="*/ 7284 w 10000"/>
                <a:gd name="connsiteY10" fmla="*/ 1304 h 10000"/>
                <a:gd name="connsiteX11" fmla="*/ 7395 w 10000"/>
                <a:gd name="connsiteY11" fmla="*/ 1549 h 10000"/>
                <a:gd name="connsiteX12" fmla="*/ 7484 w 10000"/>
                <a:gd name="connsiteY12" fmla="*/ 1812 h 10000"/>
                <a:gd name="connsiteX13" fmla="*/ 7705 w 10000"/>
                <a:gd name="connsiteY13" fmla="*/ 1866 h 10000"/>
                <a:gd name="connsiteX14" fmla="*/ 7912 w 10000"/>
                <a:gd name="connsiteY14" fmla="*/ 1943 h 10000"/>
                <a:gd name="connsiteX15" fmla="*/ 8108 w 10000"/>
                <a:gd name="connsiteY15" fmla="*/ 2056 h 10000"/>
                <a:gd name="connsiteX16" fmla="*/ 8294 w 10000"/>
                <a:gd name="connsiteY16" fmla="*/ 2192 h 10000"/>
                <a:gd name="connsiteX17" fmla="*/ 8465 w 10000"/>
                <a:gd name="connsiteY17" fmla="*/ 2351 h 10000"/>
                <a:gd name="connsiteX18" fmla="*/ 8619 w 10000"/>
                <a:gd name="connsiteY18" fmla="*/ 2532 h 10000"/>
                <a:gd name="connsiteX19" fmla="*/ 8762 w 10000"/>
                <a:gd name="connsiteY19" fmla="*/ 2726 h 10000"/>
                <a:gd name="connsiteX20" fmla="*/ 8883 w 10000"/>
                <a:gd name="connsiteY20" fmla="*/ 2948 h 10000"/>
                <a:gd name="connsiteX21" fmla="*/ 8986 w 10000"/>
                <a:gd name="connsiteY21" fmla="*/ 3184 h 10000"/>
                <a:gd name="connsiteX22" fmla="*/ 9069 w 10000"/>
                <a:gd name="connsiteY22" fmla="*/ 3433 h 10000"/>
                <a:gd name="connsiteX23" fmla="*/ 9129 w 10000"/>
                <a:gd name="connsiteY23" fmla="*/ 3700 h 10000"/>
                <a:gd name="connsiteX24" fmla="*/ 9168 w 10000"/>
                <a:gd name="connsiteY24" fmla="*/ 3976 h 10000"/>
                <a:gd name="connsiteX25" fmla="*/ 9183 w 10000"/>
                <a:gd name="connsiteY25" fmla="*/ 4262 h 10000"/>
                <a:gd name="connsiteX26" fmla="*/ 9176 w 10000"/>
                <a:gd name="connsiteY26" fmla="*/ 4407 h 10000"/>
                <a:gd name="connsiteX27" fmla="*/ 9340 w 10000"/>
                <a:gd name="connsiteY27" fmla="*/ 4552 h 10000"/>
                <a:gd name="connsiteX28" fmla="*/ 9486 w 10000"/>
                <a:gd name="connsiteY28" fmla="*/ 4710 h 10000"/>
                <a:gd name="connsiteX29" fmla="*/ 9618 w 10000"/>
                <a:gd name="connsiteY29" fmla="*/ 4896 h 10000"/>
                <a:gd name="connsiteX30" fmla="*/ 9729 w 10000"/>
                <a:gd name="connsiteY30" fmla="*/ 5095 h 10000"/>
                <a:gd name="connsiteX31" fmla="*/ 9825 w 10000"/>
                <a:gd name="connsiteY31" fmla="*/ 5308 h 10000"/>
                <a:gd name="connsiteX32" fmla="*/ 9904 w 10000"/>
                <a:gd name="connsiteY32" fmla="*/ 5530 h 10000"/>
                <a:gd name="connsiteX33" fmla="*/ 9957 w 10000"/>
                <a:gd name="connsiteY33" fmla="*/ 5770 h 10000"/>
                <a:gd name="connsiteX34" fmla="*/ 9993 w 10000"/>
                <a:gd name="connsiteY34" fmla="*/ 6019 h 10000"/>
                <a:gd name="connsiteX35" fmla="*/ 10000 w 10000"/>
                <a:gd name="connsiteY35" fmla="*/ 6273 h 10000"/>
                <a:gd name="connsiteX36" fmla="*/ 9989 w 10000"/>
                <a:gd name="connsiteY36" fmla="*/ 6544 h 10000"/>
                <a:gd name="connsiteX37" fmla="*/ 9950 w 10000"/>
                <a:gd name="connsiteY37" fmla="*/ 6807 h 10000"/>
                <a:gd name="connsiteX38" fmla="*/ 9889 w 10000"/>
                <a:gd name="connsiteY38" fmla="*/ 7061 h 10000"/>
                <a:gd name="connsiteX39" fmla="*/ 9804 w 10000"/>
                <a:gd name="connsiteY39" fmla="*/ 7296 h 10000"/>
                <a:gd name="connsiteX40" fmla="*/ 9693 w 10000"/>
                <a:gd name="connsiteY40" fmla="*/ 7514 h 10000"/>
                <a:gd name="connsiteX41" fmla="*/ 9568 w 10000"/>
                <a:gd name="connsiteY41" fmla="*/ 7717 h 10000"/>
                <a:gd name="connsiteX42" fmla="*/ 9429 w 10000"/>
                <a:gd name="connsiteY42" fmla="*/ 7899 h 10000"/>
                <a:gd name="connsiteX43" fmla="*/ 9268 w 10000"/>
                <a:gd name="connsiteY43" fmla="*/ 8057 h 10000"/>
                <a:gd name="connsiteX44" fmla="*/ 9090 w 10000"/>
                <a:gd name="connsiteY44" fmla="*/ 8193 h 10000"/>
                <a:gd name="connsiteX45" fmla="*/ 8904 w 10000"/>
                <a:gd name="connsiteY45" fmla="*/ 8302 h 10000"/>
                <a:gd name="connsiteX46" fmla="*/ 8708 w 10000"/>
                <a:gd name="connsiteY46" fmla="*/ 8383 h 10000"/>
                <a:gd name="connsiteX47" fmla="*/ 8501 w 10000"/>
                <a:gd name="connsiteY47" fmla="*/ 8433 h 10000"/>
                <a:gd name="connsiteX48" fmla="*/ 8287 w 10000"/>
                <a:gd name="connsiteY48" fmla="*/ 8451 h 10000"/>
                <a:gd name="connsiteX49" fmla="*/ 8287 w 10000"/>
                <a:gd name="connsiteY49" fmla="*/ 8451 h 10000"/>
                <a:gd name="connsiteX50" fmla="*/ 7812 w 10000"/>
                <a:gd name="connsiteY50" fmla="*/ 8451 h 10000"/>
                <a:gd name="connsiteX51" fmla="*/ 7812 w 10000"/>
                <a:gd name="connsiteY51" fmla="*/ 8895 h 10000"/>
                <a:gd name="connsiteX52" fmla="*/ 7805 w 10000"/>
                <a:gd name="connsiteY52" fmla="*/ 9008 h 10000"/>
                <a:gd name="connsiteX53" fmla="*/ 7773 w 10000"/>
                <a:gd name="connsiteY53" fmla="*/ 9112 h 10000"/>
                <a:gd name="connsiteX54" fmla="*/ 7727 w 10000"/>
                <a:gd name="connsiteY54" fmla="*/ 9216 h 10000"/>
                <a:gd name="connsiteX55" fmla="*/ 7627 w 10000"/>
                <a:gd name="connsiteY55" fmla="*/ 9366 h 10000"/>
                <a:gd name="connsiteX56" fmla="*/ 7502 w 10000"/>
                <a:gd name="connsiteY56" fmla="*/ 9497 h 10000"/>
                <a:gd name="connsiteX57" fmla="*/ 7359 w 10000"/>
                <a:gd name="connsiteY57" fmla="*/ 9615 h 10000"/>
                <a:gd name="connsiteX58" fmla="*/ 7191 w 10000"/>
                <a:gd name="connsiteY58" fmla="*/ 9715 h 10000"/>
                <a:gd name="connsiteX59" fmla="*/ 7006 w 10000"/>
                <a:gd name="connsiteY59" fmla="*/ 9801 h 10000"/>
                <a:gd name="connsiteX60" fmla="*/ 6802 w 10000"/>
                <a:gd name="connsiteY60" fmla="*/ 9873 h 10000"/>
                <a:gd name="connsiteX61" fmla="*/ 6574 w 10000"/>
                <a:gd name="connsiteY61" fmla="*/ 9928 h 10000"/>
                <a:gd name="connsiteX62" fmla="*/ 6328 w 10000"/>
                <a:gd name="connsiteY62" fmla="*/ 9968 h 10000"/>
                <a:gd name="connsiteX63" fmla="*/ 6060 w 10000"/>
                <a:gd name="connsiteY63" fmla="*/ 9995 h 10000"/>
                <a:gd name="connsiteX64" fmla="*/ 5778 w 10000"/>
                <a:gd name="connsiteY64" fmla="*/ 10000 h 10000"/>
                <a:gd name="connsiteX65" fmla="*/ 5489 w 10000"/>
                <a:gd name="connsiteY65" fmla="*/ 9995 h 10000"/>
                <a:gd name="connsiteX66" fmla="*/ 5221 w 10000"/>
                <a:gd name="connsiteY66" fmla="*/ 9968 h 10000"/>
                <a:gd name="connsiteX67" fmla="*/ 4975 w 10000"/>
                <a:gd name="connsiteY67" fmla="*/ 9928 h 10000"/>
                <a:gd name="connsiteX68" fmla="*/ 4543 w 10000"/>
                <a:gd name="connsiteY68" fmla="*/ 9801 h 10000"/>
                <a:gd name="connsiteX69" fmla="*/ 3737 w 10000"/>
                <a:gd name="connsiteY69" fmla="*/ 8451 h 10000"/>
                <a:gd name="connsiteX70" fmla="*/ 2188 w 10000"/>
                <a:gd name="connsiteY70" fmla="*/ 8451 h 10000"/>
                <a:gd name="connsiteX71" fmla="*/ 1949 w 10000"/>
                <a:gd name="connsiteY71" fmla="*/ 8433 h 10000"/>
                <a:gd name="connsiteX72" fmla="*/ 1717 w 10000"/>
                <a:gd name="connsiteY72" fmla="*/ 8383 h 10000"/>
                <a:gd name="connsiteX73" fmla="*/ 1495 w 10000"/>
                <a:gd name="connsiteY73" fmla="*/ 8306 h 10000"/>
                <a:gd name="connsiteX74" fmla="*/ 1285 w 10000"/>
                <a:gd name="connsiteY74" fmla="*/ 8202 h 10000"/>
                <a:gd name="connsiteX75" fmla="*/ 1081 w 10000"/>
                <a:gd name="connsiteY75" fmla="*/ 8071 h 10000"/>
                <a:gd name="connsiteX76" fmla="*/ 896 w 10000"/>
                <a:gd name="connsiteY76" fmla="*/ 7912 h 10000"/>
                <a:gd name="connsiteX77" fmla="*/ 721 w 10000"/>
                <a:gd name="connsiteY77" fmla="*/ 7731 h 10000"/>
                <a:gd name="connsiteX78" fmla="*/ 564 w 10000"/>
                <a:gd name="connsiteY78" fmla="*/ 7532 h 10000"/>
                <a:gd name="connsiteX79" fmla="*/ 421 w 10000"/>
                <a:gd name="connsiteY79" fmla="*/ 7310 h 10000"/>
                <a:gd name="connsiteX80" fmla="*/ 296 w 10000"/>
                <a:gd name="connsiteY80" fmla="*/ 7074 h 10000"/>
                <a:gd name="connsiteX81" fmla="*/ 193 w 10000"/>
                <a:gd name="connsiteY81" fmla="*/ 6816 h 10000"/>
                <a:gd name="connsiteX82" fmla="*/ 111 w 10000"/>
                <a:gd name="connsiteY82" fmla="*/ 6549 h 10000"/>
                <a:gd name="connsiteX83" fmla="*/ 46 w 10000"/>
                <a:gd name="connsiteY83" fmla="*/ 6264 h 10000"/>
                <a:gd name="connsiteX84" fmla="*/ 11 w 10000"/>
                <a:gd name="connsiteY84" fmla="*/ 5974 h 10000"/>
                <a:gd name="connsiteX85" fmla="*/ 0 w 10000"/>
                <a:gd name="connsiteY85" fmla="*/ 5675 h 10000"/>
                <a:gd name="connsiteX86" fmla="*/ 7 w 10000"/>
                <a:gd name="connsiteY86" fmla="*/ 5385 h 10000"/>
                <a:gd name="connsiteX87" fmla="*/ 43 w 10000"/>
                <a:gd name="connsiteY87" fmla="*/ 5104 h 10000"/>
                <a:gd name="connsiteX88" fmla="*/ 96 w 10000"/>
                <a:gd name="connsiteY88" fmla="*/ 4837 h 10000"/>
                <a:gd name="connsiteX89" fmla="*/ 175 w 10000"/>
                <a:gd name="connsiteY89" fmla="*/ 4579 h 10000"/>
                <a:gd name="connsiteX90" fmla="*/ 271 w 10000"/>
                <a:gd name="connsiteY90" fmla="*/ 4325 h 10000"/>
                <a:gd name="connsiteX91" fmla="*/ 385 w 10000"/>
                <a:gd name="connsiteY91" fmla="*/ 4099 h 10000"/>
                <a:gd name="connsiteX92" fmla="*/ 517 w 10000"/>
                <a:gd name="connsiteY92" fmla="*/ 3877 h 10000"/>
                <a:gd name="connsiteX93" fmla="*/ 667 w 10000"/>
                <a:gd name="connsiteY93" fmla="*/ 3673 h 10000"/>
                <a:gd name="connsiteX94" fmla="*/ 828 w 10000"/>
                <a:gd name="connsiteY94" fmla="*/ 3496 h 10000"/>
                <a:gd name="connsiteX95" fmla="*/ 1003 w 10000"/>
                <a:gd name="connsiteY95" fmla="*/ 3333 h 10000"/>
                <a:gd name="connsiteX96" fmla="*/ 1196 w 10000"/>
                <a:gd name="connsiteY96" fmla="*/ 3193 h 10000"/>
                <a:gd name="connsiteX97" fmla="*/ 1395 w 10000"/>
                <a:gd name="connsiteY97" fmla="*/ 3080 h 10000"/>
                <a:gd name="connsiteX98" fmla="*/ 1431 w 10000"/>
                <a:gd name="connsiteY98" fmla="*/ 2794 h 10000"/>
                <a:gd name="connsiteX99" fmla="*/ 1488 w 10000"/>
                <a:gd name="connsiteY99" fmla="*/ 2523 h 10000"/>
                <a:gd name="connsiteX100" fmla="*/ 1570 w 10000"/>
                <a:gd name="connsiteY100" fmla="*/ 2260 h 10000"/>
                <a:gd name="connsiteX101" fmla="*/ 1670 w 10000"/>
                <a:gd name="connsiteY101" fmla="*/ 2020 h 10000"/>
                <a:gd name="connsiteX102" fmla="*/ 1795 w 10000"/>
                <a:gd name="connsiteY102" fmla="*/ 1789 h 10000"/>
                <a:gd name="connsiteX103" fmla="*/ 1938 w 10000"/>
                <a:gd name="connsiteY103" fmla="*/ 1585 h 10000"/>
                <a:gd name="connsiteX104" fmla="*/ 2095 w 10000"/>
                <a:gd name="connsiteY104" fmla="*/ 1404 h 10000"/>
                <a:gd name="connsiteX105" fmla="*/ 2270 w 10000"/>
                <a:gd name="connsiteY105" fmla="*/ 1236 h 10000"/>
                <a:gd name="connsiteX106" fmla="*/ 2459 w 10000"/>
                <a:gd name="connsiteY106" fmla="*/ 1101 h 10000"/>
                <a:gd name="connsiteX107" fmla="*/ 2655 w 10000"/>
                <a:gd name="connsiteY107" fmla="*/ 987 h 10000"/>
                <a:gd name="connsiteX108" fmla="*/ 2873 w 10000"/>
                <a:gd name="connsiteY108" fmla="*/ 910 h 10000"/>
                <a:gd name="connsiteX109" fmla="*/ 3094 w 10000"/>
                <a:gd name="connsiteY109" fmla="*/ 856 h 10000"/>
                <a:gd name="connsiteX110" fmla="*/ 3323 w 10000"/>
                <a:gd name="connsiteY110" fmla="*/ 838 h 10000"/>
                <a:gd name="connsiteX111" fmla="*/ 3537 w 10000"/>
                <a:gd name="connsiteY111" fmla="*/ 856 h 10000"/>
                <a:gd name="connsiteX112" fmla="*/ 3744 w 10000"/>
                <a:gd name="connsiteY112" fmla="*/ 897 h 10000"/>
                <a:gd name="connsiteX113" fmla="*/ 3911 w 10000"/>
                <a:gd name="connsiteY113" fmla="*/ 697 h 10000"/>
                <a:gd name="connsiteX114" fmla="*/ 4094 w 10000"/>
                <a:gd name="connsiteY114" fmla="*/ 521 h 10000"/>
                <a:gd name="connsiteX115" fmla="*/ 4290 w 10000"/>
                <a:gd name="connsiteY115" fmla="*/ 362 h 10000"/>
                <a:gd name="connsiteX116" fmla="*/ 4490 w 10000"/>
                <a:gd name="connsiteY116" fmla="*/ 236 h 10000"/>
                <a:gd name="connsiteX117" fmla="*/ 4707 w 10000"/>
                <a:gd name="connsiteY117" fmla="*/ 131 h 10000"/>
                <a:gd name="connsiteX118" fmla="*/ 4925 w 10000"/>
                <a:gd name="connsiteY118" fmla="*/ 59 h 10000"/>
                <a:gd name="connsiteX119" fmla="*/ 5157 w 10000"/>
                <a:gd name="connsiteY119" fmla="*/ 18 h 10000"/>
                <a:gd name="connsiteX120" fmla="*/ 5389 w 10000"/>
                <a:gd name="connsiteY120" fmla="*/ 0 h 10000"/>
                <a:gd name="connsiteX0" fmla="*/ 5389 w 10000"/>
                <a:gd name="connsiteY0" fmla="*/ 0 h 10000"/>
                <a:gd name="connsiteX1" fmla="*/ 5621 w 10000"/>
                <a:gd name="connsiteY1" fmla="*/ 14 h 10000"/>
                <a:gd name="connsiteX2" fmla="*/ 5846 w 10000"/>
                <a:gd name="connsiteY2" fmla="*/ 59 h 10000"/>
                <a:gd name="connsiteX3" fmla="*/ 6067 w 10000"/>
                <a:gd name="connsiteY3" fmla="*/ 131 h 10000"/>
                <a:gd name="connsiteX4" fmla="*/ 6278 w 10000"/>
                <a:gd name="connsiteY4" fmla="*/ 231 h 10000"/>
                <a:gd name="connsiteX5" fmla="*/ 6478 w 10000"/>
                <a:gd name="connsiteY5" fmla="*/ 349 h 10000"/>
                <a:gd name="connsiteX6" fmla="*/ 6667 w 10000"/>
                <a:gd name="connsiteY6" fmla="*/ 498 h 10000"/>
                <a:gd name="connsiteX7" fmla="*/ 6842 w 10000"/>
                <a:gd name="connsiteY7" fmla="*/ 670 h 10000"/>
                <a:gd name="connsiteX8" fmla="*/ 7002 w 10000"/>
                <a:gd name="connsiteY8" fmla="*/ 861 h 10000"/>
                <a:gd name="connsiteX9" fmla="*/ 7148 w 10000"/>
                <a:gd name="connsiteY9" fmla="*/ 1073 h 10000"/>
                <a:gd name="connsiteX10" fmla="*/ 7284 w 10000"/>
                <a:gd name="connsiteY10" fmla="*/ 1304 h 10000"/>
                <a:gd name="connsiteX11" fmla="*/ 7395 w 10000"/>
                <a:gd name="connsiteY11" fmla="*/ 1549 h 10000"/>
                <a:gd name="connsiteX12" fmla="*/ 7484 w 10000"/>
                <a:gd name="connsiteY12" fmla="*/ 1812 h 10000"/>
                <a:gd name="connsiteX13" fmla="*/ 7705 w 10000"/>
                <a:gd name="connsiteY13" fmla="*/ 1866 h 10000"/>
                <a:gd name="connsiteX14" fmla="*/ 7912 w 10000"/>
                <a:gd name="connsiteY14" fmla="*/ 1943 h 10000"/>
                <a:gd name="connsiteX15" fmla="*/ 8108 w 10000"/>
                <a:gd name="connsiteY15" fmla="*/ 2056 h 10000"/>
                <a:gd name="connsiteX16" fmla="*/ 8294 w 10000"/>
                <a:gd name="connsiteY16" fmla="*/ 2192 h 10000"/>
                <a:gd name="connsiteX17" fmla="*/ 8465 w 10000"/>
                <a:gd name="connsiteY17" fmla="*/ 2351 h 10000"/>
                <a:gd name="connsiteX18" fmla="*/ 8619 w 10000"/>
                <a:gd name="connsiteY18" fmla="*/ 2532 h 10000"/>
                <a:gd name="connsiteX19" fmla="*/ 8762 w 10000"/>
                <a:gd name="connsiteY19" fmla="*/ 2726 h 10000"/>
                <a:gd name="connsiteX20" fmla="*/ 8883 w 10000"/>
                <a:gd name="connsiteY20" fmla="*/ 2948 h 10000"/>
                <a:gd name="connsiteX21" fmla="*/ 8986 w 10000"/>
                <a:gd name="connsiteY21" fmla="*/ 3184 h 10000"/>
                <a:gd name="connsiteX22" fmla="*/ 9069 w 10000"/>
                <a:gd name="connsiteY22" fmla="*/ 3433 h 10000"/>
                <a:gd name="connsiteX23" fmla="*/ 9129 w 10000"/>
                <a:gd name="connsiteY23" fmla="*/ 3700 h 10000"/>
                <a:gd name="connsiteX24" fmla="*/ 9168 w 10000"/>
                <a:gd name="connsiteY24" fmla="*/ 3976 h 10000"/>
                <a:gd name="connsiteX25" fmla="*/ 9183 w 10000"/>
                <a:gd name="connsiteY25" fmla="*/ 4262 h 10000"/>
                <a:gd name="connsiteX26" fmla="*/ 9176 w 10000"/>
                <a:gd name="connsiteY26" fmla="*/ 4407 h 10000"/>
                <a:gd name="connsiteX27" fmla="*/ 9340 w 10000"/>
                <a:gd name="connsiteY27" fmla="*/ 4552 h 10000"/>
                <a:gd name="connsiteX28" fmla="*/ 9486 w 10000"/>
                <a:gd name="connsiteY28" fmla="*/ 4710 h 10000"/>
                <a:gd name="connsiteX29" fmla="*/ 9618 w 10000"/>
                <a:gd name="connsiteY29" fmla="*/ 4896 h 10000"/>
                <a:gd name="connsiteX30" fmla="*/ 9729 w 10000"/>
                <a:gd name="connsiteY30" fmla="*/ 5095 h 10000"/>
                <a:gd name="connsiteX31" fmla="*/ 9825 w 10000"/>
                <a:gd name="connsiteY31" fmla="*/ 5308 h 10000"/>
                <a:gd name="connsiteX32" fmla="*/ 9904 w 10000"/>
                <a:gd name="connsiteY32" fmla="*/ 5530 h 10000"/>
                <a:gd name="connsiteX33" fmla="*/ 9957 w 10000"/>
                <a:gd name="connsiteY33" fmla="*/ 5770 h 10000"/>
                <a:gd name="connsiteX34" fmla="*/ 9993 w 10000"/>
                <a:gd name="connsiteY34" fmla="*/ 6019 h 10000"/>
                <a:gd name="connsiteX35" fmla="*/ 10000 w 10000"/>
                <a:gd name="connsiteY35" fmla="*/ 6273 h 10000"/>
                <a:gd name="connsiteX36" fmla="*/ 9989 w 10000"/>
                <a:gd name="connsiteY36" fmla="*/ 6544 h 10000"/>
                <a:gd name="connsiteX37" fmla="*/ 9950 w 10000"/>
                <a:gd name="connsiteY37" fmla="*/ 6807 h 10000"/>
                <a:gd name="connsiteX38" fmla="*/ 9889 w 10000"/>
                <a:gd name="connsiteY38" fmla="*/ 7061 h 10000"/>
                <a:gd name="connsiteX39" fmla="*/ 9804 w 10000"/>
                <a:gd name="connsiteY39" fmla="*/ 7296 h 10000"/>
                <a:gd name="connsiteX40" fmla="*/ 9693 w 10000"/>
                <a:gd name="connsiteY40" fmla="*/ 7514 h 10000"/>
                <a:gd name="connsiteX41" fmla="*/ 9568 w 10000"/>
                <a:gd name="connsiteY41" fmla="*/ 7717 h 10000"/>
                <a:gd name="connsiteX42" fmla="*/ 9429 w 10000"/>
                <a:gd name="connsiteY42" fmla="*/ 7899 h 10000"/>
                <a:gd name="connsiteX43" fmla="*/ 9268 w 10000"/>
                <a:gd name="connsiteY43" fmla="*/ 8057 h 10000"/>
                <a:gd name="connsiteX44" fmla="*/ 9090 w 10000"/>
                <a:gd name="connsiteY44" fmla="*/ 8193 h 10000"/>
                <a:gd name="connsiteX45" fmla="*/ 8904 w 10000"/>
                <a:gd name="connsiteY45" fmla="*/ 8302 h 10000"/>
                <a:gd name="connsiteX46" fmla="*/ 8708 w 10000"/>
                <a:gd name="connsiteY46" fmla="*/ 8383 h 10000"/>
                <a:gd name="connsiteX47" fmla="*/ 8501 w 10000"/>
                <a:gd name="connsiteY47" fmla="*/ 8433 h 10000"/>
                <a:gd name="connsiteX48" fmla="*/ 8287 w 10000"/>
                <a:gd name="connsiteY48" fmla="*/ 8451 h 10000"/>
                <a:gd name="connsiteX49" fmla="*/ 8287 w 10000"/>
                <a:gd name="connsiteY49" fmla="*/ 8451 h 10000"/>
                <a:gd name="connsiteX50" fmla="*/ 7812 w 10000"/>
                <a:gd name="connsiteY50" fmla="*/ 8451 h 10000"/>
                <a:gd name="connsiteX51" fmla="*/ 7812 w 10000"/>
                <a:gd name="connsiteY51" fmla="*/ 8895 h 10000"/>
                <a:gd name="connsiteX52" fmla="*/ 7805 w 10000"/>
                <a:gd name="connsiteY52" fmla="*/ 9008 h 10000"/>
                <a:gd name="connsiteX53" fmla="*/ 7773 w 10000"/>
                <a:gd name="connsiteY53" fmla="*/ 9112 h 10000"/>
                <a:gd name="connsiteX54" fmla="*/ 7727 w 10000"/>
                <a:gd name="connsiteY54" fmla="*/ 9216 h 10000"/>
                <a:gd name="connsiteX55" fmla="*/ 7627 w 10000"/>
                <a:gd name="connsiteY55" fmla="*/ 9366 h 10000"/>
                <a:gd name="connsiteX56" fmla="*/ 7502 w 10000"/>
                <a:gd name="connsiteY56" fmla="*/ 9497 h 10000"/>
                <a:gd name="connsiteX57" fmla="*/ 7359 w 10000"/>
                <a:gd name="connsiteY57" fmla="*/ 9615 h 10000"/>
                <a:gd name="connsiteX58" fmla="*/ 7191 w 10000"/>
                <a:gd name="connsiteY58" fmla="*/ 9715 h 10000"/>
                <a:gd name="connsiteX59" fmla="*/ 7006 w 10000"/>
                <a:gd name="connsiteY59" fmla="*/ 9801 h 10000"/>
                <a:gd name="connsiteX60" fmla="*/ 6802 w 10000"/>
                <a:gd name="connsiteY60" fmla="*/ 9873 h 10000"/>
                <a:gd name="connsiteX61" fmla="*/ 6574 w 10000"/>
                <a:gd name="connsiteY61" fmla="*/ 9928 h 10000"/>
                <a:gd name="connsiteX62" fmla="*/ 6328 w 10000"/>
                <a:gd name="connsiteY62" fmla="*/ 9968 h 10000"/>
                <a:gd name="connsiteX63" fmla="*/ 6060 w 10000"/>
                <a:gd name="connsiteY63" fmla="*/ 9995 h 10000"/>
                <a:gd name="connsiteX64" fmla="*/ 5778 w 10000"/>
                <a:gd name="connsiteY64" fmla="*/ 10000 h 10000"/>
                <a:gd name="connsiteX65" fmla="*/ 5489 w 10000"/>
                <a:gd name="connsiteY65" fmla="*/ 9995 h 10000"/>
                <a:gd name="connsiteX66" fmla="*/ 5221 w 10000"/>
                <a:gd name="connsiteY66" fmla="*/ 9968 h 10000"/>
                <a:gd name="connsiteX67" fmla="*/ 4975 w 10000"/>
                <a:gd name="connsiteY67" fmla="*/ 9928 h 10000"/>
                <a:gd name="connsiteX68" fmla="*/ 3737 w 10000"/>
                <a:gd name="connsiteY68" fmla="*/ 8451 h 10000"/>
                <a:gd name="connsiteX69" fmla="*/ 2188 w 10000"/>
                <a:gd name="connsiteY69" fmla="*/ 8451 h 10000"/>
                <a:gd name="connsiteX70" fmla="*/ 1949 w 10000"/>
                <a:gd name="connsiteY70" fmla="*/ 8433 h 10000"/>
                <a:gd name="connsiteX71" fmla="*/ 1717 w 10000"/>
                <a:gd name="connsiteY71" fmla="*/ 8383 h 10000"/>
                <a:gd name="connsiteX72" fmla="*/ 1495 w 10000"/>
                <a:gd name="connsiteY72" fmla="*/ 8306 h 10000"/>
                <a:gd name="connsiteX73" fmla="*/ 1285 w 10000"/>
                <a:gd name="connsiteY73" fmla="*/ 8202 h 10000"/>
                <a:gd name="connsiteX74" fmla="*/ 1081 w 10000"/>
                <a:gd name="connsiteY74" fmla="*/ 8071 h 10000"/>
                <a:gd name="connsiteX75" fmla="*/ 896 w 10000"/>
                <a:gd name="connsiteY75" fmla="*/ 7912 h 10000"/>
                <a:gd name="connsiteX76" fmla="*/ 721 w 10000"/>
                <a:gd name="connsiteY76" fmla="*/ 7731 h 10000"/>
                <a:gd name="connsiteX77" fmla="*/ 564 w 10000"/>
                <a:gd name="connsiteY77" fmla="*/ 7532 h 10000"/>
                <a:gd name="connsiteX78" fmla="*/ 421 w 10000"/>
                <a:gd name="connsiteY78" fmla="*/ 7310 h 10000"/>
                <a:gd name="connsiteX79" fmla="*/ 296 w 10000"/>
                <a:gd name="connsiteY79" fmla="*/ 7074 h 10000"/>
                <a:gd name="connsiteX80" fmla="*/ 193 w 10000"/>
                <a:gd name="connsiteY80" fmla="*/ 6816 h 10000"/>
                <a:gd name="connsiteX81" fmla="*/ 111 w 10000"/>
                <a:gd name="connsiteY81" fmla="*/ 6549 h 10000"/>
                <a:gd name="connsiteX82" fmla="*/ 46 w 10000"/>
                <a:gd name="connsiteY82" fmla="*/ 6264 h 10000"/>
                <a:gd name="connsiteX83" fmla="*/ 11 w 10000"/>
                <a:gd name="connsiteY83" fmla="*/ 5974 h 10000"/>
                <a:gd name="connsiteX84" fmla="*/ 0 w 10000"/>
                <a:gd name="connsiteY84" fmla="*/ 5675 h 10000"/>
                <a:gd name="connsiteX85" fmla="*/ 7 w 10000"/>
                <a:gd name="connsiteY85" fmla="*/ 5385 h 10000"/>
                <a:gd name="connsiteX86" fmla="*/ 43 w 10000"/>
                <a:gd name="connsiteY86" fmla="*/ 5104 h 10000"/>
                <a:gd name="connsiteX87" fmla="*/ 96 w 10000"/>
                <a:gd name="connsiteY87" fmla="*/ 4837 h 10000"/>
                <a:gd name="connsiteX88" fmla="*/ 175 w 10000"/>
                <a:gd name="connsiteY88" fmla="*/ 4579 h 10000"/>
                <a:gd name="connsiteX89" fmla="*/ 271 w 10000"/>
                <a:gd name="connsiteY89" fmla="*/ 4325 h 10000"/>
                <a:gd name="connsiteX90" fmla="*/ 385 w 10000"/>
                <a:gd name="connsiteY90" fmla="*/ 4099 h 10000"/>
                <a:gd name="connsiteX91" fmla="*/ 517 w 10000"/>
                <a:gd name="connsiteY91" fmla="*/ 3877 h 10000"/>
                <a:gd name="connsiteX92" fmla="*/ 667 w 10000"/>
                <a:gd name="connsiteY92" fmla="*/ 3673 h 10000"/>
                <a:gd name="connsiteX93" fmla="*/ 828 w 10000"/>
                <a:gd name="connsiteY93" fmla="*/ 3496 h 10000"/>
                <a:gd name="connsiteX94" fmla="*/ 1003 w 10000"/>
                <a:gd name="connsiteY94" fmla="*/ 3333 h 10000"/>
                <a:gd name="connsiteX95" fmla="*/ 1196 w 10000"/>
                <a:gd name="connsiteY95" fmla="*/ 3193 h 10000"/>
                <a:gd name="connsiteX96" fmla="*/ 1395 w 10000"/>
                <a:gd name="connsiteY96" fmla="*/ 3080 h 10000"/>
                <a:gd name="connsiteX97" fmla="*/ 1431 w 10000"/>
                <a:gd name="connsiteY97" fmla="*/ 2794 h 10000"/>
                <a:gd name="connsiteX98" fmla="*/ 1488 w 10000"/>
                <a:gd name="connsiteY98" fmla="*/ 2523 h 10000"/>
                <a:gd name="connsiteX99" fmla="*/ 1570 w 10000"/>
                <a:gd name="connsiteY99" fmla="*/ 2260 h 10000"/>
                <a:gd name="connsiteX100" fmla="*/ 1670 w 10000"/>
                <a:gd name="connsiteY100" fmla="*/ 2020 h 10000"/>
                <a:gd name="connsiteX101" fmla="*/ 1795 w 10000"/>
                <a:gd name="connsiteY101" fmla="*/ 1789 h 10000"/>
                <a:gd name="connsiteX102" fmla="*/ 1938 w 10000"/>
                <a:gd name="connsiteY102" fmla="*/ 1585 h 10000"/>
                <a:gd name="connsiteX103" fmla="*/ 2095 w 10000"/>
                <a:gd name="connsiteY103" fmla="*/ 1404 h 10000"/>
                <a:gd name="connsiteX104" fmla="*/ 2270 w 10000"/>
                <a:gd name="connsiteY104" fmla="*/ 1236 h 10000"/>
                <a:gd name="connsiteX105" fmla="*/ 2459 w 10000"/>
                <a:gd name="connsiteY105" fmla="*/ 1101 h 10000"/>
                <a:gd name="connsiteX106" fmla="*/ 2655 w 10000"/>
                <a:gd name="connsiteY106" fmla="*/ 987 h 10000"/>
                <a:gd name="connsiteX107" fmla="*/ 2873 w 10000"/>
                <a:gd name="connsiteY107" fmla="*/ 910 h 10000"/>
                <a:gd name="connsiteX108" fmla="*/ 3094 w 10000"/>
                <a:gd name="connsiteY108" fmla="*/ 856 h 10000"/>
                <a:gd name="connsiteX109" fmla="*/ 3323 w 10000"/>
                <a:gd name="connsiteY109" fmla="*/ 838 h 10000"/>
                <a:gd name="connsiteX110" fmla="*/ 3537 w 10000"/>
                <a:gd name="connsiteY110" fmla="*/ 856 h 10000"/>
                <a:gd name="connsiteX111" fmla="*/ 3744 w 10000"/>
                <a:gd name="connsiteY111" fmla="*/ 897 h 10000"/>
                <a:gd name="connsiteX112" fmla="*/ 3911 w 10000"/>
                <a:gd name="connsiteY112" fmla="*/ 697 h 10000"/>
                <a:gd name="connsiteX113" fmla="*/ 4094 w 10000"/>
                <a:gd name="connsiteY113" fmla="*/ 521 h 10000"/>
                <a:gd name="connsiteX114" fmla="*/ 4290 w 10000"/>
                <a:gd name="connsiteY114" fmla="*/ 362 h 10000"/>
                <a:gd name="connsiteX115" fmla="*/ 4490 w 10000"/>
                <a:gd name="connsiteY115" fmla="*/ 236 h 10000"/>
                <a:gd name="connsiteX116" fmla="*/ 4707 w 10000"/>
                <a:gd name="connsiteY116" fmla="*/ 131 h 10000"/>
                <a:gd name="connsiteX117" fmla="*/ 4925 w 10000"/>
                <a:gd name="connsiteY117" fmla="*/ 59 h 10000"/>
                <a:gd name="connsiteX118" fmla="*/ 5157 w 10000"/>
                <a:gd name="connsiteY118" fmla="*/ 18 h 10000"/>
                <a:gd name="connsiteX119" fmla="*/ 5389 w 10000"/>
                <a:gd name="connsiteY119" fmla="*/ 0 h 10000"/>
                <a:gd name="connsiteX0" fmla="*/ 5389 w 10000"/>
                <a:gd name="connsiteY0" fmla="*/ 0 h 10000"/>
                <a:gd name="connsiteX1" fmla="*/ 5621 w 10000"/>
                <a:gd name="connsiteY1" fmla="*/ 14 h 10000"/>
                <a:gd name="connsiteX2" fmla="*/ 5846 w 10000"/>
                <a:gd name="connsiteY2" fmla="*/ 59 h 10000"/>
                <a:gd name="connsiteX3" fmla="*/ 6067 w 10000"/>
                <a:gd name="connsiteY3" fmla="*/ 131 h 10000"/>
                <a:gd name="connsiteX4" fmla="*/ 6278 w 10000"/>
                <a:gd name="connsiteY4" fmla="*/ 231 h 10000"/>
                <a:gd name="connsiteX5" fmla="*/ 6478 w 10000"/>
                <a:gd name="connsiteY5" fmla="*/ 349 h 10000"/>
                <a:gd name="connsiteX6" fmla="*/ 6667 w 10000"/>
                <a:gd name="connsiteY6" fmla="*/ 498 h 10000"/>
                <a:gd name="connsiteX7" fmla="*/ 6842 w 10000"/>
                <a:gd name="connsiteY7" fmla="*/ 670 h 10000"/>
                <a:gd name="connsiteX8" fmla="*/ 7002 w 10000"/>
                <a:gd name="connsiteY8" fmla="*/ 861 h 10000"/>
                <a:gd name="connsiteX9" fmla="*/ 7148 w 10000"/>
                <a:gd name="connsiteY9" fmla="*/ 1073 h 10000"/>
                <a:gd name="connsiteX10" fmla="*/ 7284 w 10000"/>
                <a:gd name="connsiteY10" fmla="*/ 1304 h 10000"/>
                <a:gd name="connsiteX11" fmla="*/ 7395 w 10000"/>
                <a:gd name="connsiteY11" fmla="*/ 1549 h 10000"/>
                <a:gd name="connsiteX12" fmla="*/ 7484 w 10000"/>
                <a:gd name="connsiteY12" fmla="*/ 1812 h 10000"/>
                <a:gd name="connsiteX13" fmla="*/ 7705 w 10000"/>
                <a:gd name="connsiteY13" fmla="*/ 1866 h 10000"/>
                <a:gd name="connsiteX14" fmla="*/ 7912 w 10000"/>
                <a:gd name="connsiteY14" fmla="*/ 1943 h 10000"/>
                <a:gd name="connsiteX15" fmla="*/ 8108 w 10000"/>
                <a:gd name="connsiteY15" fmla="*/ 2056 h 10000"/>
                <a:gd name="connsiteX16" fmla="*/ 8294 w 10000"/>
                <a:gd name="connsiteY16" fmla="*/ 2192 h 10000"/>
                <a:gd name="connsiteX17" fmla="*/ 8465 w 10000"/>
                <a:gd name="connsiteY17" fmla="*/ 2351 h 10000"/>
                <a:gd name="connsiteX18" fmla="*/ 8619 w 10000"/>
                <a:gd name="connsiteY18" fmla="*/ 2532 h 10000"/>
                <a:gd name="connsiteX19" fmla="*/ 8762 w 10000"/>
                <a:gd name="connsiteY19" fmla="*/ 2726 h 10000"/>
                <a:gd name="connsiteX20" fmla="*/ 8883 w 10000"/>
                <a:gd name="connsiteY20" fmla="*/ 2948 h 10000"/>
                <a:gd name="connsiteX21" fmla="*/ 8986 w 10000"/>
                <a:gd name="connsiteY21" fmla="*/ 3184 h 10000"/>
                <a:gd name="connsiteX22" fmla="*/ 9069 w 10000"/>
                <a:gd name="connsiteY22" fmla="*/ 3433 h 10000"/>
                <a:gd name="connsiteX23" fmla="*/ 9129 w 10000"/>
                <a:gd name="connsiteY23" fmla="*/ 3700 h 10000"/>
                <a:gd name="connsiteX24" fmla="*/ 9168 w 10000"/>
                <a:gd name="connsiteY24" fmla="*/ 3976 h 10000"/>
                <a:gd name="connsiteX25" fmla="*/ 9183 w 10000"/>
                <a:gd name="connsiteY25" fmla="*/ 4262 h 10000"/>
                <a:gd name="connsiteX26" fmla="*/ 9176 w 10000"/>
                <a:gd name="connsiteY26" fmla="*/ 4407 h 10000"/>
                <a:gd name="connsiteX27" fmla="*/ 9340 w 10000"/>
                <a:gd name="connsiteY27" fmla="*/ 4552 h 10000"/>
                <a:gd name="connsiteX28" fmla="*/ 9486 w 10000"/>
                <a:gd name="connsiteY28" fmla="*/ 4710 h 10000"/>
                <a:gd name="connsiteX29" fmla="*/ 9618 w 10000"/>
                <a:gd name="connsiteY29" fmla="*/ 4896 h 10000"/>
                <a:gd name="connsiteX30" fmla="*/ 9729 w 10000"/>
                <a:gd name="connsiteY30" fmla="*/ 5095 h 10000"/>
                <a:gd name="connsiteX31" fmla="*/ 9825 w 10000"/>
                <a:gd name="connsiteY31" fmla="*/ 5308 h 10000"/>
                <a:gd name="connsiteX32" fmla="*/ 9904 w 10000"/>
                <a:gd name="connsiteY32" fmla="*/ 5530 h 10000"/>
                <a:gd name="connsiteX33" fmla="*/ 9957 w 10000"/>
                <a:gd name="connsiteY33" fmla="*/ 5770 h 10000"/>
                <a:gd name="connsiteX34" fmla="*/ 9993 w 10000"/>
                <a:gd name="connsiteY34" fmla="*/ 6019 h 10000"/>
                <a:gd name="connsiteX35" fmla="*/ 10000 w 10000"/>
                <a:gd name="connsiteY35" fmla="*/ 6273 h 10000"/>
                <a:gd name="connsiteX36" fmla="*/ 9989 w 10000"/>
                <a:gd name="connsiteY36" fmla="*/ 6544 h 10000"/>
                <a:gd name="connsiteX37" fmla="*/ 9950 w 10000"/>
                <a:gd name="connsiteY37" fmla="*/ 6807 h 10000"/>
                <a:gd name="connsiteX38" fmla="*/ 9889 w 10000"/>
                <a:gd name="connsiteY38" fmla="*/ 7061 h 10000"/>
                <a:gd name="connsiteX39" fmla="*/ 9804 w 10000"/>
                <a:gd name="connsiteY39" fmla="*/ 7296 h 10000"/>
                <a:gd name="connsiteX40" fmla="*/ 9693 w 10000"/>
                <a:gd name="connsiteY40" fmla="*/ 7514 h 10000"/>
                <a:gd name="connsiteX41" fmla="*/ 9568 w 10000"/>
                <a:gd name="connsiteY41" fmla="*/ 7717 h 10000"/>
                <a:gd name="connsiteX42" fmla="*/ 9429 w 10000"/>
                <a:gd name="connsiteY42" fmla="*/ 7899 h 10000"/>
                <a:gd name="connsiteX43" fmla="*/ 9268 w 10000"/>
                <a:gd name="connsiteY43" fmla="*/ 8057 h 10000"/>
                <a:gd name="connsiteX44" fmla="*/ 9090 w 10000"/>
                <a:gd name="connsiteY44" fmla="*/ 8193 h 10000"/>
                <a:gd name="connsiteX45" fmla="*/ 8904 w 10000"/>
                <a:gd name="connsiteY45" fmla="*/ 8302 h 10000"/>
                <a:gd name="connsiteX46" fmla="*/ 8708 w 10000"/>
                <a:gd name="connsiteY46" fmla="*/ 8383 h 10000"/>
                <a:gd name="connsiteX47" fmla="*/ 8501 w 10000"/>
                <a:gd name="connsiteY47" fmla="*/ 8433 h 10000"/>
                <a:gd name="connsiteX48" fmla="*/ 8287 w 10000"/>
                <a:gd name="connsiteY48" fmla="*/ 8451 h 10000"/>
                <a:gd name="connsiteX49" fmla="*/ 8287 w 10000"/>
                <a:gd name="connsiteY49" fmla="*/ 8451 h 10000"/>
                <a:gd name="connsiteX50" fmla="*/ 7812 w 10000"/>
                <a:gd name="connsiteY50" fmla="*/ 8451 h 10000"/>
                <a:gd name="connsiteX51" fmla="*/ 7812 w 10000"/>
                <a:gd name="connsiteY51" fmla="*/ 8895 h 10000"/>
                <a:gd name="connsiteX52" fmla="*/ 7805 w 10000"/>
                <a:gd name="connsiteY52" fmla="*/ 9008 h 10000"/>
                <a:gd name="connsiteX53" fmla="*/ 7773 w 10000"/>
                <a:gd name="connsiteY53" fmla="*/ 9112 h 10000"/>
                <a:gd name="connsiteX54" fmla="*/ 7727 w 10000"/>
                <a:gd name="connsiteY54" fmla="*/ 9216 h 10000"/>
                <a:gd name="connsiteX55" fmla="*/ 7627 w 10000"/>
                <a:gd name="connsiteY55" fmla="*/ 9366 h 10000"/>
                <a:gd name="connsiteX56" fmla="*/ 7502 w 10000"/>
                <a:gd name="connsiteY56" fmla="*/ 9497 h 10000"/>
                <a:gd name="connsiteX57" fmla="*/ 7359 w 10000"/>
                <a:gd name="connsiteY57" fmla="*/ 9615 h 10000"/>
                <a:gd name="connsiteX58" fmla="*/ 7191 w 10000"/>
                <a:gd name="connsiteY58" fmla="*/ 9715 h 10000"/>
                <a:gd name="connsiteX59" fmla="*/ 7006 w 10000"/>
                <a:gd name="connsiteY59" fmla="*/ 9801 h 10000"/>
                <a:gd name="connsiteX60" fmla="*/ 6802 w 10000"/>
                <a:gd name="connsiteY60" fmla="*/ 9873 h 10000"/>
                <a:gd name="connsiteX61" fmla="*/ 6574 w 10000"/>
                <a:gd name="connsiteY61" fmla="*/ 9928 h 10000"/>
                <a:gd name="connsiteX62" fmla="*/ 6328 w 10000"/>
                <a:gd name="connsiteY62" fmla="*/ 9968 h 10000"/>
                <a:gd name="connsiteX63" fmla="*/ 6060 w 10000"/>
                <a:gd name="connsiteY63" fmla="*/ 9995 h 10000"/>
                <a:gd name="connsiteX64" fmla="*/ 5778 w 10000"/>
                <a:gd name="connsiteY64" fmla="*/ 10000 h 10000"/>
                <a:gd name="connsiteX65" fmla="*/ 5489 w 10000"/>
                <a:gd name="connsiteY65" fmla="*/ 9995 h 10000"/>
                <a:gd name="connsiteX66" fmla="*/ 5221 w 10000"/>
                <a:gd name="connsiteY66" fmla="*/ 9968 h 10000"/>
                <a:gd name="connsiteX67" fmla="*/ 3737 w 10000"/>
                <a:gd name="connsiteY67" fmla="*/ 8451 h 10000"/>
                <a:gd name="connsiteX68" fmla="*/ 2188 w 10000"/>
                <a:gd name="connsiteY68" fmla="*/ 8451 h 10000"/>
                <a:gd name="connsiteX69" fmla="*/ 1949 w 10000"/>
                <a:gd name="connsiteY69" fmla="*/ 8433 h 10000"/>
                <a:gd name="connsiteX70" fmla="*/ 1717 w 10000"/>
                <a:gd name="connsiteY70" fmla="*/ 8383 h 10000"/>
                <a:gd name="connsiteX71" fmla="*/ 1495 w 10000"/>
                <a:gd name="connsiteY71" fmla="*/ 8306 h 10000"/>
                <a:gd name="connsiteX72" fmla="*/ 1285 w 10000"/>
                <a:gd name="connsiteY72" fmla="*/ 8202 h 10000"/>
                <a:gd name="connsiteX73" fmla="*/ 1081 w 10000"/>
                <a:gd name="connsiteY73" fmla="*/ 8071 h 10000"/>
                <a:gd name="connsiteX74" fmla="*/ 896 w 10000"/>
                <a:gd name="connsiteY74" fmla="*/ 7912 h 10000"/>
                <a:gd name="connsiteX75" fmla="*/ 721 w 10000"/>
                <a:gd name="connsiteY75" fmla="*/ 7731 h 10000"/>
                <a:gd name="connsiteX76" fmla="*/ 564 w 10000"/>
                <a:gd name="connsiteY76" fmla="*/ 7532 h 10000"/>
                <a:gd name="connsiteX77" fmla="*/ 421 w 10000"/>
                <a:gd name="connsiteY77" fmla="*/ 7310 h 10000"/>
                <a:gd name="connsiteX78" fmla="*/ 296 w 10000"/>
                <a:gd name="connsiteY78" fmla="*/ 7074 h 10000"/>
                <a:gd name="connsiteX79" fmla="*/ 193 w 10000"/>
                <a:gd name="connsiteY79" fmla="*/ 6816 h 10000"/>
                <a:gd name="connsiteX80" fmla="*/ 111 w 10000"/>
                <a:gd name="connsiteY80" fmla="*/ 6549 h 10000"/>
                <a:gd name="connsiteX81" fmla="*/ 46 w 10000"/>
                <a:gd name="connsiteY81" fmla="*/ 6264 h 10000"/>
                <a:gd name="connsiteX82" fmla="*/ 11 w 10000"/>
                <a:gd name="connsiteY82" fmla="*/ 5974 h 10000"/>
                <a:gd name="connsiteX83" fmla="*/ 0 w 10000"/>
                <a:gd name="connsiteY83" fmla="*/ 5675 h 10000"/>
                <a:gd name="connsiteX84" fmla="*/ 7 w 10000"/>
                <a:gd name="connsiteY84" fmla="*/ 5385 h 10000"/>
                <a:gd name="connsiteX85" fmla="*/ 43 w 10000"/>
                <a:gd name="connsiteY85" fmla="*/ 5104 h 10000"/>
                <a:gd name="connsiteX86" fmla="*/ 96 w 10000"/>
                <a:gd name="connsiteY86" fmla="*/ 4837 h 10000"/>
                <a:gd name="connsiteX87" fmla="*/ 175 w 10000"/>
                <a:gd name="connsiteY87" fmla="*/ 4579 h 10000"/>
                <a:gd name="connsiteX88" fmla="*/ 271 w 10000"/>
                <a:gd name="connsiteY88" fmla="*/ 4325 h 10000"/>
                <a:gd name="connsiteX89" fmla="*/ 385 w 10000"/>
                <a:gd name="connsiteY89" fmla="*/ 4099 h 10000"/>
                <a:gd name="connsiteX90" fmla="*/ 517 w 10000"/>
                <a:gd name="connsiteY90" fmla="*/ 3877 h 10000"/>
                <a:gd name="connsiteX91" fmla="*/ 667 w 10000"/>
                <a:gd name="connsiteY91" fmla="*/ 3673 h 10000"/>
                <a:gd name="connsiteX92" fmla="*/ 828 w 10000"/>
                <a:gd name="connsiteY92" fmla="*/ 3496 h 10000"/>
                <a:gd name="connsiteX93" fmla="*/ 1003 w 10000"/>
                <a:gd name="connsiteY93" fmla="*/ 3333 h 10000"/>
                <a:gd name="connsiteX94" fmla="*/ 1196 w 10000"/>
                <a:gd name="connsiteY94" fmla="*/ 3193 h 10000"/>
                <a:gd name="connsiteX95" fmla="*/ 1395 w 10000"/>
                <a:gd name="connsiteY95" fmla="*/ 3080 h 10000"/>
                <a:gd name="connsiteX96" fmla="*/ 1431 w 10000"/>
                <a:gd name="connsiteY96" fmla="*/ 2794 h 10000"/>
                <a:gd name="connsiteX97" fmla="*/ 1488 w 10000"/>
                <a:gd name="connsiteY97" fmla="*/ 2523 h 10000"/>
                <a:gd name="connsiteX98" fmla="*/ 1570 w 10000"/>
                <a:gd name="connsiteY98" fmla="*/ 2260 h 10000"/>
                <a:gd name="connsiteX99" fmla="*/ 1670 w 10000"/>
                <a:gd name="connsiteY99" fmla="*/ 2020 h 10000"/>
                <a:gd name="connsiteX100" fmla="*/ 1795 w 10000"/>
                <a:gd name="connsiteY100" fmla="*/ 1789 h 10000"/>
                <a:gd name="connsiteX101" fmla="*/ 1938 w 10000"/>
                <a:gd name="connsiteY101" fmla="*/ 1585 h 10000"/>
                <a:gd name="connsiteX102" fmla="*/ 2095 w 10000"/>
                <a:gd name="connsiteY102" fmla="*/ 1404 h 10000"/>
                <a:gd name="connsiteX103" fmla="*/ 2270 w 10000"/>
                <a:gd name="connsiteY103" fmla="*/ 1236 h 10000"/>
                <a:gd name="connsiteX104" fmla="*/ 2459 w 10000"/>
                <a:gd name="connsiteY104" fmla="*/ 1101 h 10000"/>
                <a:gd name="connsiteX105" fmla="*/ 2655 w 10000"/>
                <a:gd name="connsiteY105" fmla="*/ 987 h 10000"/>
                <a:gd name="connsiteX106" fmla="*/ 2873 w 10000"/>
                <a:gd name="connsiteY106" fmla="*/ 910 h 10000"/>
                <a:gd name="connsiteX107" fmla="*/ 3094 w 10000"/>
                <a:gd name="connsiteY107" fmla="*/ 856 h 10000"/>
                <a:gd name="connsiteX108" fmla="*/ 3323 w 10000"/>
                <a:gd name="connsiteY108" fmla="*/ 838 h 10000"/>
                <a:gd name="connsiteX109" fmla="*/ 3537 w 10000"/>
                <a:gd name="connsiteY109" fmla="*/ 856 h 10000"/>
                <a:gd name="connsiteX110" fmla="*/ 3744 w 10000"/>
                <a:gd name="connsiteY110" fmla="*/ 897 h 10000"/>
                <a:gd name="connsiteX111" fmla="*/ 3911 w 10000"/>
                <a:gd name="connsiteY111" fmla="*/ 697 h 10000"/>
                <a:gd name="connsiteX112" fmla="*/ 4094 w 10000"/>
                <a:gd name="connsiteY112" fmla="*/ 521 h 10000"/>
                <a:gd name="connsiteX113" fmla="*/ 4290 w 10000"/>
                <a:gd name="connsiteY113" fmla="*/ 362 h 10000"/>
                <a:gd name="connsiteX114" fmla="*/ 4490 w 10000"/>
                <a:gd name="connsiteY114" fmla="*/ 236 h 10000"/>
                <a:gd name="connsiteX115" fmla="*/ 4707 w 10000"/>
                <a:gd name="connsiteY115" fmla="*/ 131 h 10000"/>
                <a:gd name="connsiteX116" fmla="*/ 4925 w 10000"/>
                <a:gd name="connsiteY116" fmla="*/ 59 h 10000"/>
                <a:gd name="connsiteX117" fmla="*/ 5157 w 10000"/>
                <a:gd name="connsiteY117" fmla="*/ 18 h 10000"/>
                <a:gd name="connsiteX118" fmla="*/ 5389 w 10000"/>
                <a:gd name="connsiteY118" fmla="*/ 0 h 10000"/>
                <a:gd name="connsiteX0" fmla="*/ 5389 w 10000"/>
                <a:gd name="connsiteY0" fmla="*/ 0 h 10000"/>
                <a:gd name="connsiteX1" fmla="*/ 5621 w 10000"/>
                <a:gd name="connsiteY1" fmla="*/ 14 h 10000"/>
                <a:gd name="connsiteX2" fmla="*/ 5846 w 10000"/>
                <a:gd name="connsiteY2" fmla="*/ 59 h 10000"/>
                <a:gd name="connsiteX3" fmla="*/ 6067 w 10000"/>
                <a:gd name="connsiteY3" fmla="*/ 131 h 10000"/>
                <a:gd name="connsiteX4" fmla="*/ 6278 w 10000"/>
                <a:gd name="connsiteY4" fmla="*/ 231 h 10000"/>
                <a:gd name="connsiteX5" fmla="*/ 6478 w 10000"/>
                <a:gd name="connsiteY5" fmla="*/ 349 h 10000"/>
                <a:gd name="connsiteX6" fmla="*/ 6667 w 10000"/>
                <a:gd name="connsiteY6" fmla="*/ 498 h 10000"/>
                <a:gd name="connsiteX7" fmla="*/ 6842 w 10000"/>
                <a:gd name="connsiteY7" fmla="*/ 670 h 10000"/>
                <a:gd name="connsiteX8" fmla="*/ 7002 w 10000"/>
                <a:gd name="connsiteY8" fmla="*/ 861 h 10000"/>
                <a:gd name="connsiteX9" fmla="*/ 7148 w 10000"/>
                <a:gd name="connsiteY9" fmla="*/ 1073 h 10000"/>
                <a:gd name="connsiteX10" fmla="*/ 7284 w 10000"/>
                <a:gd name="connsiteY10" fmla="*/ 1304 h 10000"/>
                <a:gd name="connsiteX11" fmla="*/ 7395 w 10000"/>
                <a:gd name="connsiteY11" fmla="*/ 1549 h 10000"/>
                <a:gd name="connsiteX12" fmla="*/ 7484 w 10000"/>
                <a:gd name="connsiteY12" fmla="*/ 1812 h 10000"/>
                <a:gd name="connsiteX13" fmla="*/ 7705 w 10000"/>
                <a:gd name="connsiteY13" fmla="*/ 1866 h 10000"/>
                <a:gd name="connsiteX14" fmla="*/ 7912 w 10000"/>
                <a:gd name="connsiteY14" fmla="*/ 1943 h 10000"/>
                <a:gd name="connsiteX15" fmla="*/ 8108 w 10000"/>
                <a:gd name="connsiteY15" fmla="*/ 2056 h 10000"/>
                <a:gd name="connsiteX16" fmla="*/ 8294 w 10000"/>
                <a:gd name="connsiteY16" fmla="*/ 2192 h 10000"/>
                <a:gd name="connsiteX17" fmla="*/ 8465 w 10000"/>
                <a:gd name="connsiteY17" fmla="*/ 2351 h 10000"/>
                <a:gd name="connsiteX18" fmla="*/ 8619 w 10000"/>
                <a:gd name="connsiteY18" fmla="*/ 2532 h 10000"/>
                <a:gd name="connsiteX19" fmla="*/ 8762 w 10000"/>
                <a:gd name="connsiteY19" fmla="*/ 2726 h 10000"/>
                <a:gd name="connsiteX20" fmla="*/ 8883 w 10000"/>
                <a:gd name="connsiteY20" fmla="*/ 2948 h 10000"/>
                <a:gd name="connsiteX21" fmla="*/ 8986 w 10000"/>
                <a:gd name="connsiteY21" fmla="*/ 3184 h 10000"/>
                <a:gd name="connsiteX22" fmla="*/ 9069 w 10000"/>
                <a:gd name="connsiteY22" fmla="*/ 3433 h 10000"/>
                <a:gd name="connsiteX23" fmla="*/ 9129 w 10000"/>
                <a:gd name="connsiteY23" fmla="*/ 3700 h 10000"/>
                <a:gd name="connsiteX24" fmla="*/ 9168 w 10000"/>
                <a:gd name="connsiteY24" fmla="*/ 3976 h 10000"/>
                <a:gd name="connsiteX25" fmla="*/ 9183 w 10000"/>
                <a:gd name="connsiteY25" fmla="*/ 4262 h 10000"/>
                <a:gd name="connsiteX26" fmla="*/ 9176 w 10000"/>
                <a:gd name="connsiteY26" fmla="*/ 4407 h 10000"/>
                <a:gd name="connsiteX27" fmla="*/ 9340 w 10000"/>
                <a:gd name="connsiteY27" fmla="*/ 4552 h 10000"/>
                <a:gd name="connsiteX28" fmla="*/ 9486 w 10000"/>
                <a:gd name="connsiteY28" fmla="*/ 4710 h 10000"/>
                <a:gd name="connsiteX29" fmla="*/ 9618 w 10000"/>
                <a:gd name="connsiteY29" fmla="*/ 4896 h 10000"/>
                <a:gd name="connsiteX30" fmla="*/ 9729 w 10000"/>
                <a:gd name="connsiteY30" fmla="*/ 5095 h 10000"/>
                <a:gd name="connsiteX31" fmla="*/ 9825 w 10000"/>
                <a:gd name="connsiteY31" fmla="*/ 5308 h 10000"/>
                <a:gd name="connsiteX32" fmla="*/ 9904 w 10000"/>
                <a:gd name="connsiteY32" fmla="*/ 5530 h 10000"/>
                <a:gd name="connsiteX33" fmla="*/ 9957 w 10000"/>
                <a:gd name="connsiteY33" fmla="*/ 5770 h 10000"/>
                <a:gd name="connsiteX34" fmla="*/ 9993 w 10000"/>
                <a:gd name="connsiteY34" fmla="*/ 6019 h 10000"/>
                <a:gd name="connsiteX35" fmla="*/ 10000 w 10000"/>
                <a:gd name="connsiteY35" fmla="*/ 6273 h 10000"/>
                <a:gd name="connsiteX36" fmla="*/ 9989 w 10000"/>
                <a:gd name="connsiteY36" fmla="*/ 6544 h 10000"/>
                <a:gd name="connsiteX37" fmla="*/ 9950 w 10000"/>
                <a:gd name="connsiteY37" fmla="*/ 6807 h 10000"/>
                <a:gd name="connsiteX38" fmla="*/ 9889 w 10000"/>
                <a:gd name="connsiteY38" fmla="*/ 7061 h 10000"/>
                <a:gd name="connsiteX39" fmla="*/ 9804 w 10000"/>
                <a:gd name="connsiteY39" fmla="*/ 7296 h 10000"/>
                <a:gd name="connsiteX40" fmla="*/ 9693 w 10000"/>
                <a:gd name="connsiteY40" fmla="*/ 7514 h 10000"/>
                <a:gd name="connsiteX41" fmla="*/ 9568 w 10000"/>
                <a:gd name="connsiteY41" fmla="*/ 7717 h 10000"/>
                <a:gd name="connsiteX42" fmla="*/ 9429 w 10000"/>
                <a:gd name="connsiteY42" fmla="*/ 7899 h 10000"/>
                <a:gd name="connsiteX43" fmla="*/ 9268 w 10000"/>
                <a:gd name="connsiteY43" fmla="*/ 8057 h 10000"/>
                <a:gd name="connsiteX44" fmla="*/ 9090 w 10000"/>
                <a:gd name="connsiteY44" fmla="*/ 8193 h 10000"/>
                <a:gd name="connsiteX45" fmla="*/ 8904 w 10000"/>
                <a:gd name="connsiteY45" fmla="*/ 8302 h 10000"/>
                <a:gd name="connsiteX46" fmla="*/ 8708 w 10000"/>
                <a:gd name="connsiteY46" fmla="*/ 8383 h 10000"/>
                <a:gd name="connsiteX47" fmla="*/ 8501 w 10000"/>
                <a:gd name="connsiteY47" fmla="*/ 8433 h 10000"/>
                <a:gd name="connsiteX48" fmla="*/ 8287 w 10000"/>
                <a:gd name="connsiteY48" fmla="*/ 8451 h 10000"/>
                <a:gd name="connsiteX49" fmla="*/ 8287 w 10000"/>
                <a:gd name="connsiteY49" fmla="*/ 8451 h 10000"/>
                <a:gd name="connsiteX50" fmla="*/ 7812 w 10000"/>
                <a:gd name="connsiteY50" fmla="*/ 8451 h 10000"/>
                <a:gd name="connsiteX51" fmla="*/ 7812 w 10000"/>
                <a:gd name="connsiteY51" fmla="*/ 8895 h 10000"/>
                <a:gd name="connsiteX52" fmla="*/ 7805 w 10000"/>
                <a:gd name="connsiteY52" fmla="*/ 9008 h 10000"/>
                <a:gd name="connsiteX53" fmla="*/ 7773 w 10000"/>
                <a:gd name="connsiteY53" fmla="*/ 9112 h 10000"/>
                <a:gd name="connsiteX54" fmla="*/ 7727 w 10000"/>
                <a:gd name="connsiteY54" fmla="*/ 9216 h 10000"/>
                <a:gd name="connsiteX55" fmla="*/ 7627 w 10000"/>
                <a:gd name="connsiteY55" fmla="*/ 9366 h 10000"/>
                <a:gd name="connsiteX56" fmla="*/ 7502 w 10000"/>
                <a:gd name="connsiteY56" fmla="*/ 9497 h 10000"/>
                <a:gd name="connsiteX57" fmla="*/ 7359 w 10000"/>
                <a:gd name="connsiteY57" fmla="*/ 9615 h 10000"/>
                <a:gd name="connsiteX58" fmla="*/ 7191 w 10000"/>
                <a:gd name="connsiteY58" fmla="*/ 9715 h 10000"/>
                <a:gd name="connsiteX59" fmla="*/ 7006 w 10000"/>
                <a:gd name="connsiteY59" fmla="*/ 9801 h 10000"/>
                <a:gd name="connsiteX60" fmla="*/ 6802 w 10000"/>
                <a:gd name="connsiteY60" fmla="*/ 9873 h 10000"/>
                <a:gd name="connsiteX61" fmla="*/ 6574 w 10000"/>
                <a:gd name="connsiteY61" fmla="*/ 9928 h 10000"/>
                <a:gd name="connsiteX62" fmla="*/ 6328 w 10000"/>
                <a:gd name="connsiteY62" fmla="*/ 9968 h 10000"/>
                <a:gd name="connsiteX63" fmla="*/ 6060 w 10000"/>
                <a:gd name="connsiteY63" fmla="*/ 9995 h 10000"/>
                <a:gd name="connsiteX64" fmla="*/ 5778 w 10000"/>
                <a:gd name="connsiteY64" fmla="*/ 10000 h 10000"/>
                <a:gd name="connsiteX65" fmla="*/ 5489 w 10000"/>
                <a:gd name="connsiteY65" fmla="*/ 9995 h 10000"/>
                <a:gd name="connsiteX66" fmla="*/ 3737 w 10000"/>
                <a:gd name="connsiteY66" fmla="*/ 8451 h 10000"/>
                <a:gd name="connsiteX67" fmla="*/ 2188 w 10000"/>
                <a:gd name="connsiteY67" fmla="*/ 8451 h 10000"/>
                <a:gd name="connsiteX68" fmla="*/ 1949 w 10000"/>
                <a:gd name="connsiteY68" fmla="*/ 8433 h 10000"/>
                <a:gd name="connsiteX69" fmla="*/ 1717 w 10000"/>
                <a:gd name="connsiteY69" fmla="*/ 8383 h 10000"/>
                <a:gd name="connsiteX70" fmla="*/ 1495 w 10000"/>
                <a:gd name="connsiteY70" fmla="*/ 8306 h 10000"/>
                <a:gd name="connsiteX71" fmla="*/ 1285 w 10000"/>
                <a:gd name="connsiteY71" fmla="*/ 8202 h 10000"/>
                <a:gd name="connsiteX72" fmla="*/ 1081 w 10000"/>
                <a:gd name="connsiteY72" fmla="*/ 8071 h 10000"/>
                <a:gd name="connsiteX73" fmla="*/ 896 w 10000"/>
                <a:gd name="connsiteY73" fmla="*/ 7912 h 10000"/>
                <a:gd name="connsiteX74" fmla="*/ 721 w 10000"/>
                <a:gd name="connsiteY74" fmla="*/ 7731 h 10000"/>
                <a:gd name="connsiteX75" fmla="*/ 564 w 10000"/>
                <a:gd name="connsiteY75" fmla="*/ 7532 h 10000"/>
                <a:gd name="connsiteX76" fmla="*/ 421 w 10000"/>
                <a:gd name="connsiteY76" fmla="*/ 7310 h 10000"/>
                <a:gd name="connsiteX77" fmla="*/ 296 w 10000"/>
                <a:gd name="connsiteY77" fmla="*/ 7074 h 10000"/>
                <a:gd name="connsiteX78" fmla="*/ 193 w 10000"/>
                <a:gd name="connsiteY78" fmla="*/ 6816 h 10000"/>
                <a:gd name="connsiteX79" fmla="*/ 111 w 10000"/>
                <a:gd name="connsiteY79" fmla="*/ 6549 h 10000"/>
                <a:gd name="connsiteX80" fmla="*/ 46 w 10000"/>
                <a:gd name="connsiteY80" fmla="*/ 6264 h 10000"/>
                <a:gd name="connsiteX81" fmla="*/ 11 w 10000"/>
                <a:gd name="connsiteY81" fmla="*/ 5974 h 10000"/>
                <a:gd name="connsiteX82" fmla="*/ 0 w 10000"/>
                <a:gd name="connsiteY82" fmla="*/ 5675 h 10000"/>
                <a:gd name="connsiteX83" fmla="*/ 7 w 10000"/>
                <a:gd name="connsiteY83" fmla="*/ 5385 h 10000"/>
                <a:gd name="connsiteX84" fmla="*/ 43 w 10000"/>
                <a:gd name="connsiteY84" fmla="*/ 5104 h 10000"/>
                <a:gd name="connsiteX85" fmla="*/ 96 w 10000"/>
                <a:gd name="connsiteY85" fmla="*/ 4837 h 10000"/>
                <a:gd name="connsiteX86" fmla="*/ 175 w 10000"/>
                <a:gd name="connsiteY86" fmla="*/ 4579 h 10000"/>
                <a:gd name="connsiteX87" fmla="*/ 271 w 10000"/>
                <a:gd name="connsiteY87" fmla="*/ 4325 h 10000"/>
                <a:gd name="connsiteX88" fmla="*/ 385 w 10000"/>
                <a:gd name="connsiteY88" fmla="*/ 4099 h 10000"/>
                <a:gd name="connsiteX89" fmla="*/ 517 w 10000"/>
                <a:gd name="connsiteY89" fmla="*/ 3877 h 10000"/>
                <a:gd name="connsiteX90" fmla="*/ 667 w 10000"/>
                <a:gd name="connsiteY90" fmla="*/ 3673 h 10000"/>
                <a:gd name="connsiteX91" fmla="*/ 828 w 10000"/>
                <a:gd name="connsiteY91" fmla="*/ 3496 h 10000"/>
                <a:gd name="connsiteX92" fmla="*/ 1003 w 10000"/>
                <a:gd name="connsiteY92" fmla="*/ 3333 h 10000"/>
                <a:gd name="connsiteX93" fmla="*/ 1196 w 10000"/>
                <a:gd name="connsiteY93" fmla="*/ 3193 h 10000"/>
                <a:gd name="connsiteX94" fmla="*/ 1395 w 10000"/>
                <a:gd name="connsiteY94" fmla="*/ 3080 h 10000"/>
                <a:gd name="connsiteX95" fmla="*/ 1431 w 10000"/>
                <a:gd name="connsiteY95" fmla="*/ 2794 h 10000"/>
                <a:gd name="connsiteX96" fmla="*/ 1488 w 10000"/>
                <a:gd name="connsiteY96" fmla="*/ 2523 h 10000"/>
                <a:gd name="connsiteX97" fmla="*/ 1570 w 10000"/>
                <a:gd name="connsiteY97" fmla="*/ 2260 h 10000"/>
                <a:gd name="connsiteX98" fmla="*/ 1670 w 10000"/>
                <a:gd name="connsiteY98" fmla="*/ 2020 h 10000"/>
                <a:gd name="connsiteX99" fmla="*/ 1795 w 10000"/>
                <a:gd name="connsiteY99" fmla="*/ 1789 h 10000"/>
                <a:gd name="connsiteX100" fmla="*/ 1938 w 10000"/>
                <a:gd name="connsiteY100" fmla="*/ 1585 h 10000"/>
                <a:gd name="connsiteX101" fmla="*/ 2095 w 10000"/>
                <a:gd name="connsiteY101" fmla="*/ 1404 h 10000"/>
                <a:gd name="connsiteX102" fmla="*/ 2270 w 10000"/>
                <a:gd name="connsiteY102" fmla="*/ 1236 h 10000"/>
                <a:gd name="connsiteX103" fmla="*/ 2459 w 10000"/>
                <a:gd name="connsiteY103" fmla="*/ 1101 h 10000"/>
                <a:gd name="connsiteX104" fmla="*/ 2655 w 10000"/>
                <a:gd name="connsiteY104" fmla="*/ 987 h 10000"/>
                <a:gd name="connsiteX105" fmla="*/ 2873 w 10000"/>
                <a:gd name="connsiteY105" fmla="*/ 910 h 10000"/>
                <a:gd name="connsiteX106" fmla="*/ 3094 w 10000"/>
                <a:gd name="connsiteY106" fmla="*/ 856 h 10000"/>
                <a:gd name="connsiteX107" fmla="*/ 3323 w 10000"/>
                <a:gd name="connsiteY107" fmla="*/ 838 h 10000"/>
                <a:gd name="connsiteX108" fmla="*/ 3537 w 10000"/>
                <a:gd name="connsiteY108" fmla="*/ 856 h 10000"/>
                <a:gd name="connsiteX109" fmla="*/ 3744 w 10000"/>
                <a:gd name="connsiteY109" fmla="*/ 897 h 10000"/>
                <a:gd name="connsiteX110" fmla="*/ 3911 w 10000"/>
                <a:gd name="connsiteY110" fmla="*/ 697 h 10000"/>
                <a:gd name="connsiteX111" fmla="*/ 4094 w 10000"/>
                <a:gd name="connsiteY111" fmla="*/ 521 h 10000"/>
                <a:gd name="connsiteX112" fmla="*/ 4290 w 10000"/>
                <a:gd name="connsiteY112" fmla="*/ 362 h 10000"/>
                <a:gd name="connsiteX113" fmla="*/ 4490 w 10000"/>
                <a:gd name="connsiteY113" fmla="*/ 236 h 10000"/>
                <a:gd name="connsiteX114" fmla="*/ 4707 w 10000"/>
                <a:gd name="connsiteY114" fmla="*/ 131 h 10000"/>
                <a:gd name="connsiteX115" fmla="*/ 4925 w 10000"/>
                <a:gd name="connsiteY115" fmla="*/ 59 h 10000"/>
                <a:gd name="connsiteX116" fmla="*/ 5157 w 10000"/>
                <a:gd name="connsiteY116" fmla="*/ 18 h 10000"/>
                <a:gd name="connsiteX117" fmla="*/ 5389 w 10000"/>
                <a:gd name="connsiteY117" fmla="*/ 0 h 10000"/>
                <a:gd name="connsiteX0" fmla="*/ 5389 w 10000"/>
                <a:gd name="connsiteY0" fmla="*/ 0 h 10000"/>
                <a:gd name="connsiteX1" fmla="*/ 5621 w 10000"/>
                <a:gd name="connsiteY1" fmla="*/ 14 h 10000"/>
                <a:gd name="connsiteX2" fmla="*/ 5846 w 10000"/>
                <a:gd name="connsiteY2" fmla="*/ 59 h 10000"/>
                <a:gd name="connsiteX3" fmla="*/ 6067 w 10000"/>
                <a:gd name="connsiteY3" fmla="*/ 131 h 10000"/>
                <a:gd name="connsiteX4" fmla="*/ 6278 w 10000"/>
                <a:gd name="connsiteY4" fmla="*/ 231 h 10000"/>
                <a:gd name="connsiteX5" fmla="*/ 6478 w 10000"/>
                <a:gd name="connsiteY5" fmla="*/ 349 h 10000"/>
                <a:gd name="connsiteX6" fmla="*/ 6667 w 10000"/>
                <a:gd name="connsiteY6" fmla="*/ 498 h 10000"/>
                <a:gd name="connsiteX7" fmla="*/ 6842 w 10000"/>
                <a:gd name="connsiteY7" fmla="*/ 670 h 10000"/>
                <a:gd name="connsiteX8" fmla="*/ 7002 w 10000"/>
                <a:gd name="connsiteY8" fmla="*/ 861 h 10000"/>
                <a:gd name="connsiteX9" fmla="*/ 7148 w 10000"/>
                <a:gd name="connsiteY9" fmla="*/ 1073 h 10000"/>
                <a:gd name="connsiteX10" fmla="*/ 7284 w 10000"/>
                <a:gd name="connsiteY10" fmla="*/ 1304 h 10000"/>
                <a:gd name="connsiteX11" fmla="*/ 7395 w 10000"/>
                <a:gd name="connsiteY11" fmla="*/ 1549 h 10000"/>
                <a:gd name="connsiteX12" fmla="*/ 7484 w 10000"/>
                <a:gd name="connsiteY12" fmla="*/ 1812 h 10000"/>
                <a:gd name="connsiteX13" fmla="*/ 7705 w 10000"/>
                <a:gd name="connsiteY13" fmla="*/ 1866 h 10000"/>
                <a:gd name="connsiteX14" fmla="*/ 7912 w 10000"/>
                <a:gd name="connsiteY14" fmla="*/ 1943 h 10000"/>
                <a:gd name="connsiteX15" fmla="*/ 8108 w 10000"/>
                <a:gd name="connsiteY15" fmla="*/ 2056 h 10000"/>
                <a:gd name="connsiteX16" fmla="*/ 8294 w 10000"/>
                <a:gd name="connsiteY16" fmla="*/ 2192 h 10000"/>
                <a:gd name="connsiteX17" fmla="*/ 8465 w 10000"/>
                <a:gd name="connsiteY17" fmla="*/ 2351 h 10000"/>
                <a:gd name="connsiteX18" fmla="*/ 8619 w 10000"/>
                <a:gd name="connsiteY18" fmla="*/ 2532 h 10000"/>
                <a:gd name="connsiteX19" fmla="*/ 8762 w 10000"/>
                <a:gd name="connsiteY19" fmla="*/ 2726 h 10000"/>
                <a:gd name="connsiteX20" fmla="*/ 8883 w 10000"/>
                <a:gd name="connsiteY20" fmla="*/ 2948 h 10000"/>
                <a:gd name="connsiteX21" fmla="*/ 8986 w 10000"/>
                <a:gd name="connsiteY21" fmla="*/ 3184 h 10000"/>
                <a:gd name="connsiteX22" fmla="*/ 9069 w 10000"/>
                <a:gd name="connsiteY22" fmla="*/ 3433 h 10000"/>
                <a:gd name="connsiteX23" fmla="*/ 9129 w 10000"/>
                <a:gd name="connsiteY23" fmla="*/ 3700 h 10000"/>
                <a:gd name="connsiteX24" fmla="*/ 9168 w 10000"/>
                <a:gd name="connsiteY24" fmla="*/ 3976 h 10000"/>
                <a:gd name="connsiteX25" fmla="*/ 9183 w 10000"/>
                <a:gd name="connsiteY25" fmla="*/ 4262 h 10000"/>
                <a:gd name="connsiteX26" fmla="*/ 9176 w 10000"/>
                <a:gd name="connsiteY26" fmla="*/ 4407 h 10000"/>
                <a:gd name="connsiteX27" fmla="*/ 9340 w 10000"/>
                <a:gd name="connsiteY27" fmla="*/ 4552 h 10000"/>
                <a:gd name="connsiteX28" fmla="*/ 9486 w 10000"/>
                <a:gd name="connsiteY28" fmla="*/ 4710 h 10000"/>
                <a:gd name="connsiteX29" fmla="*/ 9618 w 10000"/>
                <a:gd name="connsiteY29" fmla="*/ 4896 h 10000"/>
                <a:gd name="connsiteX30" fmla="*/ 9729 w 10000"/>
                <a:gd name="connsiteY30" fmla="*/ 5095 h 10000"/>
                <a:gd name="connsiteX31" fmla="*/ 9825 w 10000"/>
                <a:gd name="connsiteY31" fmla="*/ 5308 h 10000"/>
                <a:gd name="connsiteX32" fmla="*/ 9904 w 10000"/>
                <a:gd name="connsiteY32" fmla="*/ 5530 h 10000"/>
                <a:gd name="connsiteX33" fmla="*/ 9957 w 10000"/>
                <a:gd name="connsiteY33" fmla="*/ 5770 h 10000"/>
                <a:gd name="connsiteX34" fmla="*/ 9993 w 10000"/>
                <a:gd name="connsiteY34" fmla="*/ 6019 h 10000"/>
                <a:gd name="connsiteX35" fmla="*/ 10000 w 10000"/>
                <a:gd name="connsiteY35" fmla="*/ 6273 h 10000"/>
                <a:gd name="connsiteX36" fmla="*/ 9989 w 10000"/>
                <a:gd name="connsiteY36" fmla="*/ 6544 h 10000"/>
                <a:gd name="connsiteX37" fmla="*/ 9950 w 10000"/>
                <a:gd name="connsiteY37" fmla="*/ 6807 h 10000"/>
                <a:gd name="connsiteX38" fmla="*/ 9889 w 10000"/>
                <a:gd name="connsiteY38" fmla="*/ 7061 h 10000"/>
                <a:gd name="connsiteX39" fmla="*/ 9804 w 10000"/>
                <a:gd name="connsiteY39" fmla="*/ 7296 h 10000"/>
                <a:gd name="connsiteX40" fmla="*/ 9693 w 10000"/>
                <a:gd name="connsiteY40" fmla="*/ 7514 h 10000"/>
                <a:gd name="connsiteX41" fmla="*/ 9568 w 10000"/>
                <a:gd name="connsiteY41" fmla="*/ 7717 h 10000"/>
                <a:gd name="connsiteX42" fmla="*/ 9429 w 10000"/>
                <a:gd name="connsiteY42" fmla="*/ 7899 h 10000"/>
                <a:gd name="connsiteX43" fmla="*/ 9268 w 10000"/>
                <a:gd name="connsiteY43" fmla="*/ 8057 h 10000"/>
                <a:gd name="connsiteX44" fmla="*/ 9090 w 10000"/>
                <a:gd name="connsiteY44" fmla="*/ 8193 h 10000"/>
                <a:gd name="connsiteX45" fmla="*/ 8904 w 10000"/>
                <a:gd name="connsiteY45" fmla="*/ 8302 h 10000"/>
                <a:gd name="connsiteX46" fmla="*/ 8708 w 10000"/>
                <a:gd name="connsiteY46" fmla="*/ 8383 h 10000"/>
                <a:gd name="connsiteX47" fmla="*/ 8501 w 10000"/>
                <a:gd name="connsiteY47" fmla="*/ 8433 h 10000"/>
                <a:gd name="connsiteX48" fmla="*/ 8287 w 10000"/>
                <a:gd name="connsiteY48" fmla="*/ 8451 h 10000"/>
                <a:gd name="connsiteX49" fmla="*/ 8287 w 10000"/>
                <a:gd name="connsiteY49" fmla="*/ 8451 h 10000"/>
                <a:gd name="connsiteX50" fmla="*/ 7812 w 10000"/>
                <a:gd name="connsiteY50" fmla="*/ 8451 h 10000"/>
                <a:gd name="connsiteX51" fmla="*/ 7812 w 10000"/>
                <a:gd name="connsiteY51" fmla="*/ 8895 h 10000"/>
                <a:gd name="connsiteX52" fmla="*/ 7805 w 10000"/>
                <a:gd name="connsiteY52" fmla="*/ 9008 h 10000"/>
                <a:gd name="connsiteX53" fmla="*/ 7773 w 10000"/>
                <a:gd name="connsiteY53" fmla="*/ 9112 h 10000"/>
                <a:gd name="connsiteX54" fmla="*/ 7727 w 10000"/>
                <a:gd name="connsiteY54" fmla="*/ 9216 h 10000"/>
                <a:gd name="connsiteX55" fmla="*/ 7627 w 10000"/>
                <a:gd name="connsiteY55" fmla="*/ 9366 h 10000"/>
                <a:gd name="connsiteX56" fmla="*/ 7502 w 10000"/>
                <a:gd name="connsiteY56" fmla="*/ 9497 h 10000"/>
                <a:gd name="connsiteX57" fmla="*/ 7359 w 10000"/>
                <a:gd name="connsiteY57" fmla="*/ 9615 h 10000"/>
                <a:gd name="connsiteX58" fmla="*/ 7191 w 10000"/>
                <a:gd name="connsiteY58" fmla="*/ 9715 h 10000"/>
                <a:gd name="connsiteX59" fmla="*/ 7006 w 10000"/>
                <a:gd name="connsiteY59" fmla="*/ 9801 h 10000"/>
                <a:gd name="connsiteX60" fmla="*/ 6802 w 10000"/>
                <a:gd name="connsiteY60" fmla="*/ 9873 h 10000"/>
                <a:gd name="connsiteX61" fmla="*/ 6574 w 10000"/>
                <a:gd name="connsiteY61" fmla="*/ 9928 h 10000"/>
                <a:gd name="connsiteX62" fmla="*/ 6328 w 10000"/>
                <a:gd name="connsiteY62" fmla="*/ 9968 h 10000"/>
                <a:gd name="connsiteX63" fmla="*/ 6060 w 10000"/>
                <a:gd name="connsiteY63" fmla="*/ 9995 h 10000"/>
                <a:gd name="connsiteX64" fmla="*/ 5778 w 10000"/>
                <a:gd name="connsiteY64" fmla="*/ 10000 h 10000"/>
                <a:gd name="connsiteX65" fmla="*/ 3737 w 10000"/>
                <a:gd name="connsiteY65" fmla="*/ 8451 h 10000"/>
                <a:gd name="connsiteX66" fmla="*/ 2188 w 10000"/>
                <a:gd name="connsiteY66" fmla="*/ 8451 h 10000"/>
                <a:gd name="connsiteX67" fmla="*/ 1949 w 10000"/>
                <a:gd name="connsiteY67" fmla="*/ 8433 h 10000"/>
                <a:gd name="connsiteX68" fmla="*/ 1717 w 10000"/>
                <a:gd name="connsiteY68" fmla="*/ 8383 h 10000"/>
                <a:gd name="connsiteX69" fmla="*/ 1495 w 10000"/>
                <a:gd name="connsiteY69" fmla="*/ 8306 h 10000"/>
                <a:gd name="connsiteX70" fmla="*/ 1285 w 10000"/>
                <a:gd name="connsiteY70" fmla="*/ 8202 h 10000"/>
                <a:gd name="connsiteX71" fmla="*/ 1081 w 10000"/>
                <a:gd name="connsiteY71" fmla="*/ 8071 h 10000"/>
                <a:gd name="connsiteX72" fmla="*/ 896 w 10000"/>
                <a:gd name="connsiteY72" fmla="*/ 7912 h 10000"/>
                <a:gd name="connsiteX73" fmla="*/ 721 w 10000"/>
                <a:gd name="connsiteY73" fmla="*/ 7731 h 10000"/>
                <a:gd name="connsiteX74" fmla="*/ 564 w 10000"/>
                <a:gd name="connsiteY74" fmla="*/ 7532 h 10000"/>
                <a:gd name="connsiteX75" fmla="*/ 421 w 10000"/>
                <a:gd name="connsiteY75" fmla="*/ 7310 h 10000"/>
                <a:gd name="connsiteX76" fmla="*/ 296 w 10000"/>
                <a:gd name="connsiteY76" fmla="*/ 7074 h 10000"/>
                <a:gd name="connsiteX77" fmla="*/ 193 w 10000"/>
                <a:gd name="connsiteY77" fmla="*/ 6816 h 10000"/>
                <a:gd name="connsiteX78" fmla="*/ 111 w 10000"/>
                <a:gd name="connsiteY78" fmla="*/ 6549 h 10000"/>
                <a:gd name="connsiteX79" fmla="*/ 46 w 10000"/>
                <a:gd name="connsiteY79" fmla="*/ 6264 h 10000"/>
                <a:gd name="connsiteX80" fmla="*/ 11 w 10000"/>
                <a:gd name="connsiteY80" fmla="*/ 5974 h 10000"/>
                <a:gd name="connsiteX81" fmla="*/ 0 w 10000"/>
                <a:gd name="connsiteY81" fmla="*/ 5675 h 10000"/>
                <a:gd name="connsiteX82" fmla="*/ 7 w 10000"/>
                <a:gd name="connsiteY82" fmla="*/ 5385 h 10000"/>
                <a:gd name="connsiteX83" fmla="*/ 43 w 10000"/>
                <a:gd name="connsiteY83" fmla="*/ 5104 h 10000"/>
                <a:gd name="connsiteX84" fmla="*/ 96 w 10000"/>
                <a:gd name="connsiteY84" fmla="*/ 4837 h 10000"/>
                <a:gd name="connsiteX85" fmla="*/ 175 w 10000"/>
                <a:gd name="connsiteY85" fmla="*/ 4579 h 10000"/>
                <a:gd name="connsiteX86" fmla="*/ 271 w 10000"/>
                <a:gd name="connsiteY86" fmla="*/ 4325 h 10000"/>
                <a:gd name="connsiteX87" fmla="*/ 385 w 10000"/>
                <a:gd name="connsiteY87" fmla="*/ 4099 h 10000"/>
                <a:gd name="connsiteX88" fmla="*/ 517 w 10000"/>
                <a:gd name="connsiteY88" fmla="*/ 3877 h 10000"/>
                <a:gd name="connsiteX89" fmla="*/ 667 w 10000"/>
                <a:gd name="connsiteY89" fmla="*/ 3673 h 10000"/>
                <a:gd name="connsiteX90" fmla="*/ 828 w 10000"/>
                <a:gd name="connsiteY90" fmla="*/ 3496 h 10000"/>
                <a:gd name="connsiteX91" fmla="*/ 1003 w 10000"/>
                <a:gd name="connsiteY91" fmla="*/ 3333 h 10000"/>
                <a:gd name="connsiteX92" fmla="*/ 1196 w 10000"/>
                <a:gd name="connsiteY92" fmla="*/ 3193 h 10000"/>
                <a:gd name="connsiteX93" fmla="*/ 1395 w 10000"/>
                <a:gd name="connsiteY93" fmla="*/ 3080 h 10000"/>
                <a:gd name="connsiteX94" fmla="*/ 1431 w 10000"/>
                <a:gd name="connsiteY94" fmla="*/ 2794 h 10000"/>
                <a:gd name="connsiteX95" fmla="*/ 1488 w 10000"/>
                <a:gd name="connsiteY95" fmla="*/ 2523 h 10000"/>
                <a:gd name="connsiteX96" fmla="*/ 1570 w 10000"/>
                <a:gd name="connsiteY96" fmla="*/ 2260 h 10000"/>
                <a:gd name="connsiteX97" fmla="*/ 1670 w 10000"/>
                <a:gd name="connsiteY97" fmla="*/ 2020 h 10000"/>
                <a:gd name="connsiteX98" fmla="*/ 1795 w 10000"/>
                <a:gd name="connsiteY98" fmla="*/ 1789 h 10000"/>
                <a:gd name="connsiteX99" fmla="*/ 1938 w 10000"/>
                <a:gd name="connsiteY99" fmla="*/ 1585 h 10000"/>
                <a:gd name="connsiteX100" fmla="*/ 2095 w 10000"/>
                <a:gd name="connsiteY100" fmla="*/ 1404 h 10000"/>
                <a:gd name="connsiteX101" fmla="*/ 2270 w 10000"/>
                <a:gd name="connsiteY101" fmla="*/ 1236 h 10000"/>
                <a:gd name="connsiteX102" fmla="*/ 2459 w 10000"/>
                <a:gd name="connsiteY102" fmla="*/ 1101 h 10000"/>
                <a:gd name="connsiteX103" fmla="*/ 2655 w 10000"/>
                <a:gd name="connsiteY103" fmla="*/ 987 h 10000"/>
                <a:gd name="connsiteX104" fmla="*/ 2873 w 10000"/>
                <a:gd name="connsiteY104" fmla="*/ 910 h 10000"/>
                <a:gd name="connsiteX105" fmla="*/ 3094 w 10000"/>
                <a:gd name="connsiteY105" fmla="*/ 856 h 10000"/>
                <a:gd name="connsiteX106" fmla="*/ 3323 w 10000"/>
                <a:gd name="connsiteY106" fmla="*/ 838 h 10000"/>
                <a:gd name="connsiteX107" fmla="*/ 3537 w 10000"/>
                <a:gd name="connsiteY107" fmla="*/ 856 h 10000"/>
                <a:gd name="connsiteX108" fmla="*/ 3744 w 10000"/>
                <a:gd name="connsiteY108" fmla="*/ 897 h 10000"/>
                <a:gd name="connsiteX109" fmla="*/ 3911 w 10000"/>
                <a:gd name="connsiteY109" fmla="*/ 697 h 10000"/>
                <a:gd name="connsiteX110" fmla="*/ 4094 w 10000"/>
                <a:gd name="connsiteY110" fmla="*/ 521 h 10000"/>
                <a:gd name="connsiteX111" fmla="*/ 4290 w 10000"/>
                <a:gd name="connsiteY111" fmla="*/ 362 h 10000"/>
                <a:gd name="connsiteX112" fmla="*/ 4490 w 10000"/>
                <a:gd name="connsiteY112" fmla="*/ 236 h 10000"/>
                <a:gd name="connsiteX113" fmla="*/ 4707 w 10000"/>
                <a:gd name="connsiteY113" fmla="*/ 131 h 10000"/>
                <a:gd name="connsiteX114" fmla="*/ 4925 w 10000"/>
                <a:gd name="connsiteY114" fmla="*/ 59 h 10000"/>
                <a:gd name="connsiteX115" fmla="*/ 5157 w 10000"/>
                <a:gd name="connsiteY115" fmla="*/ 18 h 10000"/>
                <a:gd name="connsiteX116" fmla="*/ 5389 w 10000"/>
                <a:gd name="connsiteY116" fmla="*/ 0 h 10000"/>
                <a:gd name="connsiteX0" fmla="*/ 5389 w 10000"/>
                <a:gd name="connsiteY0" fmla="*/ 0 h 9995"/>
                <a:gd name="connsiteX1" fmla="*/ 5621 w 10000"/>
                <a:gd name="connsiteY1" fmla="*/ 14 h 9995"/>
                <a:gd name="connsiteX2" fmla="*/ 5846 w 10000"/>
                <a:gd name="connsiteY2" fmla="*/ 59 h 9995"/>
                <a:gd name="connsiteX3" fmla="*/ 6067 w 10000"/>
                <a:gd name="connsiteY3" fmla="*/ 131 h 9995"/>
                <a:gd name="connsiteX4" fmla="*/ 6278 w 10000"/>
                <a:gd name="connsiteY4" fmla="*/ 231 h 9995"/>
                <a:gd name="connsiteX5" fmla="*/ 6478 w 10000"/>
                <a:gd name="connsiteY5" fmla="*/ 349 h 9995"/>
                <a:gd name="connsiteX6" fmla="*/ 6667 w 10000"/>
                <a:gd name="connsiteY6" fmla="*/ 498 h 9995"/>
                <a:gd name="connsiteX7" fmla="*/ 6842 w 10000"/>
                <a:gd name="connsiteY7" fmla="*/ 670 h 9995"/>
                <a:gd name="connsiteX8" fmla="*/ 7002 w 10000"/>
                <a:gd name="connsiteY8" fmla="*/ 861 h 9995"/>
                <a:gd name="connsiteX9" fmla="*/ 7148 w 10000"/>
                <a:gd name="connsiteY9" fmla="*/ 1073 h 9995"/>
                <a:gd name="connsiteX10" fmla="*/ 7284 w 10000"/>
                <a:gd name="connsiteY10" fmla="*/ 1304 h 9995"/>
                <a:gd name="connsiteX11" fmla="*/ 7395 w 10000"/>
                <a:gd name="connsiteY11" fmla="*/ 1549 h 9995"/>
                <a:gd name="connsiteX12" fmla="*/ 7484 w 10000"/>
                <a:gd name="connsiteY12" fmla="*/ 1812 h 9995"/>
                <a:gd name="connsiteX13" fmla="*/ 7705 w 10000"/>
                <a:gd name="connsiteY13" fmla="*/ 1866 h 9995"/>
                <a:gd name="connsiteX14" fmla="*/ 7912 w 10000"/>
                <a:gd name="connsiteY14" fmla="*/ 1943 h 9995"/>
                <a:gd name="connsiteX15" fmla="*/ 8108 w 10000"/>
                <a:gd name="connsiteY15" fmla="*/ 2056 h 9995"/>
                <a:gd name="connsiteX16" fmla="*/ 8294 w 10000"/>
                <a:gd name="connsiteY16" fmla="*/ 2192 h 9995"/>
                <a:gd name="connsiteX17" fmla="*/ 8465 w 10000"/>
                <a:gd name="connsiteY17" fmla="*/ 2351 h 9995"/>
                <a:gd name="connsiteX18" fmla="*/ 8619 w 10000"/>
                <a:gd name="connsiteY18" fmla="*/ 2532 h 9995"/>
                <a:gd name="connsiteX19" fmla="*/ 8762 w 10000"/>
                <a:gd name="connsiteY19" fmla="*/ 2726 h 9995"/>
                <a:gd name="connsiteX20" fmla="*/ 8883 w 10000"/>
                <a:gd name="connsiteY20" fmla="*/ 2948 h 9995"/>
                <a:gd name="connsiteX21" fmla="*/ 8986 w 10000"/>
                <a:gd name="connsiteY21" fmla="*/ 3184 h 9995"/>
                <a:gd name="connsiteX22" fmla="*/ 9069 w 10000"/>
                <a:gd name="connsiteY22" fmla="*/ 3433 h 9995"/>
                <a:gd name="connsiteX23" fmla="*/ 9129 w 10000"/>
                <a:gd name="connsiteY23" fmla="*/ 3700 h 9995"/>
                <a:gd name="connsiteX24" fmla="*/ 9168 w 10000"/>
                <a:gd name="connsiteY24" fmla="*/ 3976 h 9995"/>
                <a:gd name="connsiteX25" fmla="*/ 9183 w 10000"/>
                <a:gd name="connsiteY25" fmla="*/ 4262 h 9995"/>
                <a:gd name="connsiteX26" fmla="*/ 9176 w 10000"/>
                <a:gd name="connsiteY26" fmla="*/ 4407 h 9995"/>
                <a:gd name="connsiteX27" fmla="*/ 9340 w 10000"/>
                <a:gd name="connsiteY27" fmla="*/ 4552 h 9995"/>
                <a:gd name="connsiteX28" fmla="*/ 9486 w 10000"/>
                <a:gd name="connsiteY28" fmla="*/ 4710 h 9995"/>
                <a:gd name="connsiteX29" fmla="*/ 9618 w 10000"/>
                <a:gd name="connsiteY29" fmla="*/ 4896 h 9995"/>
                <a:gd name="connsiteX30" fmla="*/ 9729 w 10000"/>
                <a:gd name="connsiteY30" fmla="*/ 5095 h 9995"/>
                <a:gd name="connsiteX31" fmla="*/ 9825 w 10000"/>
                <a:gd name="connsiteY31" fmla="*/ 5308 h 9995"/>
                <a:gd name="connsiteX32" fmla="*/ 9904 w 10000"/>
                <a:gd name="connsiteY32" fmla="*/ 5530 h 9995"/>
                <a:gd name="connsiteX33" fmla="*/ 9957 w 10000"/>
                <a:gd name="connsiteY33" fmla="*/ 5770 h 9995"/>
                <a:gd name="connsiteX34" fmla="*/ 9993 w 10000"/>
                <a:gd name="connsiteY34" fmla="*/ 6019 h 9995"/>
                <a:gd name="connsiteX35" fmla="*/ 10000 w 10000"/>
                <a:gd name="connsiteY35" fmla="*/ 6273 h 9995"/>
                <a:gd name="connsiteX36" fmla="*/ 9989 w 10000"/>
                <a:gd name="connsiteY36" fmla="*/ 6544 h 9995"/>
                <a:gd name="connsiteX37" fmla="*/ 9950 w 10000"/>
                <a:gd name="connsiteY37" fmla="*/ 6807 h 9995"/>
                <a:gd name="connsiteX38" fmla="*/ 9889 w 10000"/>
                <a:gd name="connsiteY38" fmla="*/ 7061 h 9995"/>
                <a:gd name="connsiteX39" fmla="*/ 9804 w 10000"/>
                <a:gd name="connsiteY39" fmla="*/ 7296 h 9995"/>
                <a:gd name="connsiteX40" fmla="*/ 9693 w 10000"/>
                <a:gd name="connsiteY40" fmla="*/ 7514 h 9995"/>
                <a:gd name="connsiteX41" fmla="*/ 9568 w 10000"/>
                <a:gd name="connsiteY41" fmla="*/ 7717 h 9995"/>
                <a:gd name="connsiteX42" fmla="*/ 9429 w 10000"/>
                <a:gd name="connsiteY42" fmla="*/ 7899 h 9995"/>
                <a:gd name="connsiteX43" fmla="*/ 9268 w 10000"/>
                <a:gd name="connsiteY43" fmla="*/ 8057 h 9995"/>
                <a:gd name="connsiteX44" fmla="*/ 9090 w 10000"/>
                <a:gd name="connsiteY44" fmla="*/ 8193 h 9995"/>
                <a:gd name="connsiteX45" fmla="*/ 8904 w 10000"/>
                <a:gd name="connsiteY45" fmla="*/ 8302 h 9995"/>
                <a:gd name="connsiteX46" fmla="*/ 8708 w 10000"/>
                <a:gd name="connsiteY46" fmla="*/ 8383 h 9995"/>
                <a:gd name="connsiteX47" fmla="*/ 8501 w 10000"/>
                <a:gd name="connsiteY47" fmla="*/ 8433 h 9995"/>
                <a:gd name="connsiteX48" fmla="*/ 8287 w 10000"/>
                <a:gd name="connsiteY48" fmla="*/ 8451 h 9995"/>
                <a:gd name="connsiteX49" fmla="*/ 8287 w 10000"/>
                <a:gd name="connsiteY49" fmla="*/ 8451 h 9995"/>
                <a:gd name="connsiteX50" fmla="*/ 7812 w 10000"/>
                <a:gd name="connsiteY50" fmla="*/ 8451 h 9995"/>
                <a:gd name="connsiteX51" fmla="*/ 7812 w 10000"/>
                <a:gd name="connsiteY51" fmla="*/ 8895 h 9995"/>
                <a:gd name="connsiteX52" fmla="*/ 7805 w 10000"/>
                <a:gd name="connsiteY52" fmla="*/ 9008 h 9995"/>
                <a:gd name="connsiteX53" fmla="*/ 7773 w 10000"/>
                <a:gd name="connsiteY53" fmla="*/ 9112 h 9995"/>
                <a:gd name="connsiteX54" fmla="*/ 7727 w 10000"/>
                <a:gd name="connsiteY54" fmla="*/ 9216 h 9995"/>
                <a:gd name="connsiteX55" fmla="*/ 7627 w 10000"/>
                <a:gd name="connsiteY55" fmla="*/ 9366 h 9995"/>
                <a:gd name="connsiteX56" fmla="*/ 7502 w 10000"/>
                <a:gd name="connsiteY56" fmla="*/ 9497 h 9995"/>
                <a:gd name="connsiteX57" fmla="*/ 7359 w 10000"/>
                <a:gd name="connsiteY57" fmla="*/ 9615 h 9995"/>
                <a:gd name="connsiteX58" fmla="*/ 7191 w 10000"/>
                <a:gd name="connsiteY58" fmla="*/ 9715 h 9995"/>
                <a:gd name="connsiteX59" fmla="*/ 7006 w 10000"/>
                <a:gd name="connsiteY59" fmla="*/ 9801 h 9995"/>
                <a:gd name="connsiteX60" fmla="*/ 6802 w 10000"/>
                <a:gd name="connsiteY60" fmla="*/ 9873 h 9995"/>
                <a:gd name="connsiteX61" fmla="*/ 6574 w 10000"/>
                <a:gd name="connsiteY61" fmla="*/ 9928 h 9995"/>
                <a:gd name="connsiteX62" fmla="*/ 6328 w 10000"/>
                <a:gd name="connsiteY62" fmla="*/ 9968 h 9995"/>
                <a:gd name="connsiteX63" fmla="*/ 6060 w 10000"/>
                <a:gd name="connsiteY63" fmla="*/ 9995 h 9995"/>
                <a:gd name="connsiteX64" fmla="*/ 3737 w 10000"/>
                <a:gd name="connsiteY64" fmla="*/ 8451 h 9995"/>
                <a:gd name="connsiteX65" fmla="*/ 2188 w 10000"/>
                <a:gd name="connsiteY65" fmla="*/ 8451 h 9995"/>
                <a:gd name="connsiteX66" fmla="*/ 1949 w 10000"/>
                <a:gd name="connsiteY66" fmla="*/ 8433 h 9995"/>
                <a:gd name="connsiteX67" fmla="*/ 1717 w 10000"/>
                <a:gd name="connsiteY67" fmla="*/ 8383 h 9995"/>
                <a:gd name="connsiteX68" fmla="*/ 1495 w 10000"/>
                <a:gd name="connsiteY68" fmla="*/ 8306 h 9995"/>
                <a:gd name="connsiteX69" fmla="*/ 1285 w 10000"/>
                <a:gd name="connsiteY69" fmla="*/ 8202 h 9995"/>
                <a:gd name="connsiteX70" fmla="*/ 1081 w 10000"/>
                <a:gd name="connsiteY70" fmla="*/ 8071 h 9995"/>
                <a:gd name="connsiteX71" fmla="*/ 896 w 10000"/>
                <a:gd name="connsiteY71" fmla="*/ 7912 h 9995"/>
                <a:gd name="connsiteX72" fmla="*/ 721 w 10000"/>
                <a:gd name="connsiteY72" fmla="*/ 7731 h 9995"/>
                <a:gd name="connsiteX73" fmla="*/ 564 w 10000"/>
                <a:gd name="connsiteY73" fmla="*/ 7532 h 9995"/>
                <a:gd name="connsiteX74" fmla="*/ 421 w 10000"/>
                <a:gd name="connsiteY74" fmla="*/ 7310 h 9995"/>
                <a:gd name="connsiteX75" fmla="*/ 296 w 10000"/>
                <a:gd name="connsiteY75" fmla="*/ 7074 h 9995"/>
                <a:gd name="connsiteX76" fmla="*/ 193 w 10000"/>
                <a:gd name="connsiteY76" fmla="*/ 6816 h 9995"/>
                <a:gd name="connsiteX77" fmla="*/ 111 w 10000"/>
                <a:gd name="connsiteY77" fmla="*/ 6549 h 9995"/>
                <a:gd name="connsiteX78" fmla="*/ 46 w 10000"/>
                <a:gd name="connsiteY78" fmla="*/ 6264 h 9995"/>
                <a:gd name="connsiteX79" fmla="*/ 11 w 10000"/>
                <a:gd name="connsiteY79" fmla="*/ 5974 h 9995"/>
                <a:gd name="connsiteX80" fmla="*/ 0 w 10000"/>
                <a:gd name="connsiteY80" fmla="*/ 5675 h 9995"/>
                <a:gd name="connsiteX81" fmla="*/ 7 w 10000"/>
                <a:gd name="connsiteY81" fmla="*/ 5385 h 9995"/>
                <a:gd name="connsiteX82" fmla="*/ 43 w 10000"/>
                <a:gd name="connsiteY82" fmla="*/ 5104 h 9995"/>
                <a:gd name="connsiteX83" fmla="*/ 96 w 10000"/>
                <a:gd name="connsiteY83" fmla="*/ 4837 h 9995"/>
                <a:gd name="connsiteX84" fmla="*/ 175 w 10000"/>
                <a:gd name="connsiteY84" fmla="*/ 4579 h 9995"/>
                <a:gd name="connsiteX85" fmla="*/ 271 w 10000"/>
                <a:gd name="connsiteY85" fmla="*/ 4325 h 9995"/>
                <a:gd name="connsiteX86" fmla="*/ 385 w 10000"/>
                <a:gd name="connsiteY86" fmla="*/ 4099 h 9995"/>
                <a:gd name="connsiteX87" fmla="*/ 517 w 10000"/>
                <a:gd name="connsiteY87" fmla="*/ 3877 h 9995"/>
                <a:gd name="connsiteX88" fmla="*/ 667 w 10000"/>
                <a:gd name="connsiteY88" fmla="*/ 3673 h 9995"/>
                <a:gd name="connsiteX89" fmla="*/ 828 w 10000"/>
                <a:gd name="connsiteY89" fmla="*/ 3496 h 9995"/>
                <a:gd name="connsiteX90" fmla="*/ 1003 w 10000"/>
                <a:gd name="connsiteY90" fmla="*/ 3333 h 9995"/>
                <a:gd name="connsiteX91" fmla="*/ 1196 w 10000"/>
                <a:gd name="connsiteY91" fmla="*/ 3193 h 9995"/>
                <a:gd name="connsiteX92" fmla="*/ 1395 w 10000"/>
                <a:gd name="connsiteY92" fmla="*/ 3080 h 9995"/>
                <a:gd name="connsiteX93" fmla="*/ 1431 w 10000"/>
                <a:gd name="connsiteY93" fmla="*/ 2794 h 9995"/>
                <a:gd name="connsiteX94" fmla="*/ 1488 w 10000"/>
                <a:gd name="connsiteY94" fmla="*/ 2523 h 9995"/>
                <a:gd name="connsiteX95" fmla="*/ 1570 w 10000"/>
                <a:gd name="connsiteY95" fmla="*/ 2260 h 9995"/>
                <a:gd name="connsiteX96" fmla="*/ 1670 w 10000"/>
                <a:gd name="connsiteY96" fmla="*/ 2020 h 9995"/>
                <a:gd name="connsiteX97" fmla="*/ 1795 w 10000"/>
                <a:gd name="connsiteY97" fmla="*/ 1789 h 9995"/>
                <a:gd name="connsiteX98" fmla="*/ 1938 w 10000"/>
                <a:gd name="connsiteY98" fmla="*/ 1585 h 9995"/>
                <a:gd name="connsiteX99" fmla="*/ 2095 w 10000"/>
                <a:gd name="connsiteY99" fmla="*/ 1404 h 9995"/>
                <a:gd name="connsiteX100" fmla="*/ 2270 w 10000"/>
                <a:gd name="connsiteY100" fmla="*/ 1236 h 9995"/>
                <a:gd name="connsiteX101" fmla="*/ 2459 w 10000"/>
                <a:gd name="connsiteY101" fmla="*/ 1101 h 9995"/>
                <a:gd name="connsiteX102" fmla="*/ 2655 w 10000"/>
                <a:gd name="connsiteY102" fmla="*/ 987 h 9995"/>
                <a:gd name="connsiteX103" fmla="*/ 2873 w 10000"/>
                <a:gd name="connsiteY103" fmla="*/ 910 h 9995"/>
                <a:gd name="connsiteX104" fmla="*/ 3094 w 10000"/>
                <a:gd name="connsiteY104" fmla="*/ 856 h 9995"/>
                <a:gd name="connsiteX105" fmla="*/ 3323 w 10000"/>
                <a:gd name="connsiteY105" fmla="*/ 838 h 9995"/>
                <a:gd name="connsiteX106" fmla="*/ 3537 w 10000"/>
                <a:gd name="connsiteY106" fmla="*/ 856 h 9995"/>
                <a:gd name="connsiteX107" fmla="*/ 3744 w 10000"/>
                <a:gd name="connsiteY107" fmla="*/ 897 h 9995"/>
                <a:gd name="connsiteX108" fmla="*/ 3911 w 10000"/>
                <a:gd name="connsiteY108" fmla="*/ 697 h 9995"/>
                <a:gd name="connsiteX109" fmla="*/ 4094 w 10000"/>
                <a:gd name="connsiteY109" fmla="*/ 521 h 9995"/>
                <a:gd name="connsiteX110" fmla="*/ 4290 w 10000"/>
                <a:gd name="connsiteY110" fmla="*/ 362 h 9995"/>
                <a:gd name="connsiteX111" fmla="*/ 4490 w 10000"/>
                <a:gd name="connsiteY111" fmla="*/ 236 h 9995"/>
                <a:gd name="connsiteX112" fmla="*/ 4707 w 10000"/>
                <a:gd name="connsiteY112" fmla="*/ 131 h 9995"/>
                <a:gd name="connsiteX113" fmla="*/ 4925 w 10000"/>
                <a:gd name="connsiteY113" fmla="*/ 59 h 9995"/>
                <a:gd name="connsiteX114" fmla="*/ 5157 w 10000"/>
                <a:gd name="connsiteY114" fmla="*/ 18 h 9995"/>
                <a:gd name="connsiteX115" fmla="*/ 5389 w 10000"/>
                <a:gd name="connsiteY115" fmla="*/ 0 h 9995"/>
                <a:gd name="connsiteX0" fmla="*/ 5389 w 10000"/>
                <a:gd name="connsiteY0" fmla="*/ 0 h 9973"/>
                <a:gd name="connsiteX1" fmla="*/ 5621 w 10000"/>
                <a:gd name="connsiteY1" fmla="*/ 14 h 9973"/>
                <a:gd name="connsiteX2" fmla="*/ 5846 w 10000"/>
                <a:gd name="connsiteY2" fmla="*/ 59 h 9973"/>
                <a:gd name="connsiteX3" fmla="*/ 6067 w 10000"/>
                <a:gd name="connsiteY3" fmla="*/ 131 h 9973"/>
                <a:gd name="connsiteX4" fmla="*/ 6278 w 10000"/>
                <a:gd name="connsiteY4" fmla="*/ 231 h 9973"/>
                <a:gd name="connsiteX5" fmla="*/ 6478 w 10000"/>
                <a:gd name="connsiteY5" fmla="*/ 349 h 9973"/>
                <a:gd name="connsiteX6" fmla="*/ 6667 w 10000"/>
                <a:gd name="connsiteY6" fmla="*/ 498 h 9973"/>
                <a:gd name="connsiteX7" fmla="*/ 6842 w 10000"/>
                <a:gd name="connsiteY7" fmla="*/ 670 h 9973"/>
                <a:gd name="connsiteX8" fmla="*/ 7002 w 10000"/>
                <a:gd name="connsiteY8" fmla="*/ 861 h 9973"/>
                <a:gd name="connsiteX9" fmla="*/ 7148 w 10000"/>
                <a:gd name="connsiteY9" fmla="*/ 1074 h 9973"/>
                <a:gd name="connsiteX10" fmla="*/ 7284 w 10000"/>
                <a:gd name="connsiteY10" fmla="*/ 1305 h 9973"/>
                <a:gd name="connsiteX11" fmla="*/ 7395 w 10000"/>
                <a:gd name="connsiteY11" fmla="*/ 1550 h 9973"/>
                <a:gd name="connsiteX12" fmla="*/ 7484 w 10000"/>
                <a:gd name="connsiteY12" fmla="*/ 1813 h 9973"/>
                <a:gd name="connsiteX13" fmla="*/ 7705 w 10000"/>
                <a:gd name="connsiteY13" fmla="*/ 1867 h 9973"/>
                <a:gd name="connsiteX14" fmla="*/ 7912 w 10000"/>
                <a:gd name="connsiteY14" fmla="*/ 1944 h 9973"/>
                <a:gd name="connsiteX15" fmla="*/ 8108 w 10000"/>
                <a:gd name="connsiteY15" fmla="*/ 2057 h 9973"/>
                <a:gd name="connsiteX16" fmla="*/ 8294 w 10000"/>
                <a:gd name="connsiteY16" fmla="*/ 2193 h 9973"/>
                <a:gd name="connsiteX17" fmla="*/ 8465 w 10000"/>
                <a:gd name="connsiteY17" fmla="*/ 2352 h 9973"/>
                <a:gd name="connsiteX18" fmla="*/ 8619 w 10000"/>
                <a:gd name="connsiteY18" fmla="*/ 2533 h 9973"/>
                <a:gd name="connsiteX19" fmla="*/ 8762 w 10000"/>
                <a:gd name="connsiteY19" fmla="*/ 2727 h 9973"/>
                <a:gd name="connsiteX20" fmla="*/ 8883 w 10000"/>
                <a:gd name="connsiteY20" fmla="*/ 2949 h 9973"/>
                <a:gd name="connsiteX21" fmla="*/ 8986 w 10000"/>
                <a:gd name="connsiteY21" fmla="*/ 3186 h 9973"/>
                <a:gd name="connsiteX22" fmla="*/ 9069 w 10000"/>
                <a:gd name="connsiteY22" fmla="*/ 3435 h 9973"/>
                <a:gd name="connsiteX23" fmla="*/ 9129 w 10000"/>
                <a:gd name="connsiteY23" fmla="*/ 3702 h 9973"/>
                <a:gd name="connsiteX24" fmla="*/ 9168 w 10000"/>
                <a:gd name="connsiteY24" fmla="*/ 3978 h 9973"/>
                <a:gd name="connsiteX25" fmla="*/ 9183 w 10000"/>
                <a:gd name="connsiteY25" fmla="*/ 4264 h 9973"/>
                <a:gd name="connsiteX26" fmla="*/ 9176 w 10000"/>
                <a:gd name="connsiteY26" fmla="*/ 4409 h 9973"/>
                <a:gd name="connsiteX27" fmla="*/ 9340 w 10000"/>
                <a:gd name="connsiteY27" fmla="*/ 4554 h 9973"/>
                <a:gd name="connsiteX28" fmla="*/ 9486 w 10000"/>
                <a:gd name="connsiteY28" fmla="*/ 4712 h 9973"/>
                <a:gd name="connsiteX29" fmla="*/ 9618 w 10000"/>
                <a:gd name="connsiteY29" fmla="*/ 4898 h 9973"/>
                <a:gd name="connsiteX30" fmla="*/ 9729 w 10000"/>
                <a:gd name="connsiteY30" fmla="*/ 5098 h 9973"/>
                <a:gd name="connsiteX31" fmla="*/ 9825 w 10000"/>
                <a:gd name="connsiteY31" fmla="*/ 5311 h 9973"/>
                <a:gd name="connsiteX32" fmla="*/ 9904 w 10000"/>
                <a:gd name="connsiteY32" fmla="*/ 5533 h 9973"/>
                <a:gd name="connsiteX33" fmla="*/ 9957 w 10000"/>
                <a:gd name="connsiteY33" fmla="*/ 5773 h 9973"/>
                <a:gd name="connsiteX34" fmla="*/ 9993 w 10000"/>
                <a:gd name="connsiteY34" fmla="*/ 6022 h 9973"/>
                <a:gd name="connsiteX35" fmla="*/ 10000 w 10000"/>
                <a:gd name="connsiteY35" fmla="*/ 6276 h 9973"/>
                <a:gd name="connsiteX36" fmla="*/ 9989 w 10000"/>
                <a:gd name="connsiteY36" fmla="*/ 6547 h 9973"/>
                <a:gd name="connsiteX37" fmla="*/ 9950 w 10000"/>
                <a:gd name="connsiteY37" fmla="*/ 6810 h 9973"/>
                <a:gd name="connsiteX38" fmla="*/ 9889 w 10000"/>
                <a:gd name="connsiteY38" fmla="*/ 7065 h 9973"/>
                <a:gd name="connsiteX39" fmla="*/ 9804 w 10000"/>
                <a:gd name="connsiteY39" fmla="*/ 7300 h 9973"/>
                <a:gd name="connsiteX40" fmla="*/ 9693 w 10000"/>
                <a:gd name="connsiteY40" fmla="*/ 7518 h 9973"/>
                <a:gd name="connsiteX41" fmla="*/ 9568 w 10000"/>
                <a:gd name="connsiteY41" fmla="*/ 7721 h 9973"/>
                <a:gd name="connsiteX42" fmla="*/ 9429 w 10000"/>
                <a:gd name="connsiteY42" fmla="*/ 7903 h 9973"/>
                <a:gd name="connsiteX43" fmla="*/ 9268 w 10000"/>
                <a:gd name="connsiteY43" fmla="*/ 8061 h 9973"/>
                <a:gd name="connsiteX44" fmla="*/ 9090 w 10000"/>
                <a:gd name="connsiteY44" fmla="*/ 8197 h 9973"/>
                <a:gd name="connsiteX45" fmla="*/ 8904 w 10000"/>
                <a:gd name="connsiteY45" fmla="*/ 8306 h 9973"/>
                <a:gd name="connsiteX46" fmla="*/ 8708 w 10000"/>
                <a:gd name="connsiteY46" fmla="*/ 8387 h 9973"/>
                <a:gd name="connsiteX47" fmla="*/ 8501 w 10000"/>
                <a:gd name="connsiteY47" fmla="*/ 8437 h 9973"/>
                <a:gd name="connsiteX48" fmla="*/ 8287 w 10000"/>
                <a:gd name="connsiteY48" fmla="*/ 8455 h 9973"/>
                <a:gd name="connsiteX49" fmla="*/ 8287 w 10000"/>
                <a:gd name="connsiteY49" fmla="*/ 8455 h 9973"/>
                <a:gd name="connsiteX50" fmla="*/ 7812 w 10000"/>
                <a:gd name="connsiteY50" fmla="*/ 8455 h 9973"/>
                <a:gd name="connsiteX51" fmla="*/ 7812 w 10000"/>
                <a:gd name="connsiteY51" fmla="*/ 8899 h 9973"/>
                <a:gd name="connsiteX52" fmla="*/ 7805 w 10000"/>
                <a:gd name="connsiteY52" fmla="*/ 9013 h 9973"/>
                <a:gd name="connsiteX53" fmla="*/ 7773 w 10000"/>
                <a:gd name="connsiteY53" fmla="*/ 9117 h 9973"/>
                <a:gd name="connsiteX54" fmla="*/ 7727 w 10000"/>
                <a:gd name="connsiteY54" fmla="*/ 9221 h 9973"/>
                <a:gd name="connsiteX55" fmla="*/ 7627 w 10000"/>
                <a:gd name="connsiteY55" fmla="*/ 9371 h 9973"/>
                <a:gd name="connsiteX56" fmla="*/ 7502 w 10000"/>
                <a:gd name="connsiteY56" fmla="*/ 9502 h 9973"/>
                <a:gd name="connsiteX57" fmla="*/ 7359 w 10000"/>
                <a:gd name="connsiteY57" fmla="*/ 9620 h 9973"/>
                <a:gd name="connsiteX58" fmla="*/ 7191 w 10000"/>
                <a:gd name="connsiteY58" fmla="*/ 9720 h 9973"/>
                <a:gd name="connsiteX59" fmla="*/ 7006 w 10000"/>
                <a:gd name="connsiteY59" fmla="*/ 9806 h 9973"/>
                <a:gd name="connsiteX60" fmla="*/ 6802 w 10000"/>
                <a:gd name="connsiteY60" fmla="*/ 9878 h 9973"/>
                <a:gd name="connsiteX61" fmla="*/ 6574 w 10000"/>
                <a:gd name="connsiteY61" fmla="*/ 9933 h 9973"/>
                <a:gd name="connsiteX62" fmla="*/ 6328 w 10000"/>
                <a:gd name="connsiteY62" fmla="*/ 9973 h 9973"/>
                <a:gd name="connsiteX63" fmla="*/ 3737 w 10000"/>
                <a:gd name="connsiteY63" fmla="*/ 8455 h 9973"/>
                <a:gd name="connsiteX64" fmla="*/ 2188 w 10000"/>
                <a:gd name="connsiteY64" fmla="*/ 8455 h 9973"/>
                <a:gd name="connsiteX65" fmla="*/ 1949 w 10000"/>
                <a:gd name="connsiteY65" fmla="*/ 8437 h 9973"/>
                <a:gd name="connsiteX66" fmla="*/ 1717 w 10000"/>
                <a:gd name="connsiteY66" fmla="*/ 8387 h 9973"/>
                <a:gd name="connsiteX67" fmla="*/ 1495 w 10000"/>
                <a:gd name="connsiteY67" fmla="*/ 8310 h 9973"/>
                <a:gd name="connsiteX68" fmla="*/ 1285 w 10000"/>
                <a:gd name="connsiteY68" fmla="*/ 8206 h 9973"/>
                <a:gd name="connsiteX69" fmla="*/ 1081 w 10000"/>
                <a:gd name="connsiteY69" fmla="*/ 8075 h 9973"/>
                <a:gd name="connsiteX70" fmla="*/ 896 w 10000"/>
                <a:gd name="connsiteY70" fmla="*/ 7916 h 9973"/>
                <a:gd name="connsiteX71" fmla="*/ 721 w 10000"/>
                <a:gd name="connsiteY71" fmla="*/ 7735 h 9973"/>
                <a:gd name="connsiteX72" fmla="*/ 564 w 10000"/>
                <a:gd name="connsiteY72" fmla="*/ 7536 h 9973"/>
                <a:gd name="connsiteX73" fmla="*/ 421 w 10000"/>
                <a:gd name="connsiteY73" fmla="*/ 7314 h 9973"/>
                <a:gd name="connsiteX74" fmla="*/ 296 w 10000"/>
                <a:gd name="connsiteY74" fmla="*/ 7078 h 9973"/>
                <a:gd name="connsiteX75" fmla="*/ 193 w 10000"/>
                <a:gd name="connsiteY75" fmla="*/ 6819 h 9973"/>
                <a:gd name="connsiteX76" fmla="*/ 111 w 10000"/>
                <a:gd name="connsiteY76" fmla="*/ 6552 h 9973"/>
                <a:gd name="connsiteX77" fmla="*/ 46 w 10000"/>
                <a:gd name="connsiteY77" fmla="*/ 6267 h 9973"/>
                <a:gd name="connsiteX78" fmla="*/ 11 w 10000"/>
                <a:gd name="connsiteY78" fmla="*/ 5977 h 9973"/>
                <a:gd name="connsiteX79" fmla="*/ 0 w 10000"/>
                <a:gd name="connsiteY79" fmla="*/ 5678 h 9973"/>
                <a:gd name="connsiteX80" fmla="*/ 7 w 10000"/>
                <a:gd name="connsiteY80" fmla="*/ 5388 h 9973"/>
                <a:gd name="connsiteX81" fmla="*/ 43 w 10000"/>
                <a:gd name="connsiteY81" fmla="*/ 5107 h 9973"/>
                <a:gd name="connsiteX82" fmla="*/ 96 w 10000"/>
                <a:gd name="connsiteY82" fmla="*/ 4839 h 9973"/>
                <a:gd name="connsiteX83" fmla="*/ 175 w 10000"/>
                <a:gd name="connsiteY83" fmla="*/ 4581 h 9973"/>
                <a:gd name="connsiteX84" fmla="*/ 271 w 10000"/>
                <a:gd name="connsiteY84" fmla="*/ 4327 h 9973"/>
                <a:gd name="connsiteX85" fmla="*/ 385 w 10000"/>
                <a:gd name="connsiteY85" fmla="*/ 4101 h 9973"/>
                <a:gd name="connsiteX86" fmla="*/ 517 w 10000"/>
                <a:gd name="connsiteY86" fmla="*/ 3879 h 9973"/>
                <a:gd name="connsiteX87" fmla="*/ 667 w 10000"/>
                <a:gd name="connsiteY87" fmla="*/ 3675 h 9973"/>
                <a:gd name="connsiteX88" fmla="*/ 828 w 10000"/>
                <a:gd name="connsiteY88" fmla="*/ 3498 h 9973"/>
                <a:gd name="connsiteX89" fmla="*/ 1003 w 10000"/>
                <a:gd name="connsiteY89" fmla="*/ 3335 h 9973"/>
                <a:gd name="connsiteX90" fmla="*/ 1196 w 10000"/>
                <a:gd name="connsiteY90" fmla="*/ 3195 h 9973"/>
                <a:gd name="connsiteX91" fmla="*/ 1395 w 10000"/>
                <a:gd name="connsiteY91" fmla="*/ 3082 h 9973"/>
                <a:gd name="connsiteX92" fmla="*/ 1431 w 10000"/>
                <a:gd name="connsiteY92" fmla="*/ 2795 h 9973"/>
                <a:gd name="connsiteX93" fmla="*/ 1488 w 10000"/>
                <a:gd name="connsiteY93" fmla="*/ 2524 h 9973"/>
                <a:gd name="connsiteX94" fmla="*/ 1570 w 10000"/>
                <a:gd name="connsiteY94" fmla="*/ 2261 h 9973"/>
                <a:gd name="connsiteX95" fmla="*/ 1670 w 10000"/>
                <a:gd name="connsiteY95" fmla="*/ 2021 h 9973"/>
                <a:gd name="connsiteX96" fmla="*/ 1795 w 10000"/>
                <a:gd name="connsiteY96" fmla="*/ 1790 h 9973"/>
                <a:gd name="connsiteX97" fmla="*/ 1938 w 10000"/>
                <a:gd name="connsiteY97" fmla="*/ 1586 h 9973"/>
                <a:gd name="connsiteX98" fmla="*/ 2095 w 10000"/>
                <a:gd name="connsiteY98" fmla="*/ 1405 h 9973"/>
                <a:gd name="connsiteX99" fmla="*/ 2270 w 10000"/>
                <a:gd name="connsiteY99" fmla="*/ 1237 h 9973"/>
                <a:gd name="connsiteX100" fmla="*/ 2459 w 10000"/>
                <a:gd name="connsiteY100" fmla="*/ 1102 h 9973"/>
                <a:gd name="connsiteX101" fmla="*/ 2655 w 10000"/>
                <a:gd name="connsiteY101" fmla="*/ 987 h 9973"/>
                <a:gd name="connsiteX102" fmla="*/ 2873 w 10000"/>
                <a:gd name="connsiteY102" fmla="*/ 910 h 9973"/>
                <a:gd name="connsiteX103" fmla="*/ 3094 w 10000"/>
                <a:gd name="connsiteY103" fmla="*/ 856 h 9973"/>
                <a:gd name="connsiteX104" fmla="*/ 3323 w 10000"/>
                <a:gd name="connsiteY104" fmla="*/ 838 h 9973"/>
                <a:gd name="connsiteX105" fmla="*/ 3537 w 10000"/>
                <a:gd name="connsiteY105" fmla="*/ 856 h 9973"/>
                <a:gd name="connsiteX106" fmla="*/ 3744 w 10000"/>
                <a:gd name="connsiteY106" fmla="*/ 897 h 9973"/>
                <a:gd name="connsiteX107" fmla="*/ 3911 w 10000"/>
                <a:gd name="connsiteY107" fmla="*/ 697 h 9973"/>
                <a:gd name="connsiteX108" fmla="*/ 4094 w 10000"/>
                <a:gd name="connsiteY108" fmla="*/ 521 h 9973"/>
                <a:gd name="connsiteX109" fmla="*/ 4290 w 10000"/>
                <a:gd name="connsiteY109" fmla="*/ 362 h 9973"/>
                <a:gd name="connsiteX110" fmla="*/ 4490 w 10000"/>
                <a:gd name="connsiteY110" fmla="*/ 236 h 9973"/>
                <a:gd name="connsiteX111" fmla="*/ 4707 w 10000"/>
                <a:gd name="connsiteY111" fmla="*/ 131 h 9973"/>
                <a:gd name="connsiteX112" fmla="*/ 4925 w 10000"/>
                <a:gd name="connsiteY112" fmla="*/ 59 h 9973"/>
                <a:gd name="connsiteX113" fmla="*/ 5157 w 10000"/>
                <a:gd name="connsiteY113" fmla="*/ 18 h 9973"/>
                <a:gd name="connsiteX114" fmla="*/ 5389 w 10000"/>
                <a:gd name="connsiteY114" fmla="*/ 0 h 9973"/>
                <a:gd name="connsiteX0" fmla="*/ 5389 w 10000"/>
                <a:gd name="connsiteY0" fmla="*/ 0 h 9960"/>
                <a:gd name="connsiteX1" fmla="*/ 5621 w 10000"/>
                <a:gd name="connsiteY1" fmla="*/ 14 h 9960"/>
                <a:gd name="connsiteX2" fmla="*/ 5846 w 10000"/>
                <a:gd name="connsiteY2" fmla="*/ 59 h 9960"/>
                <a:gd name="connsiteX3" fmla="*/ 6067 w 10000"/>
                <a:gd name="connsiteY3" fmla="*/ 131 h 9960"/>
                <a:gd name="connsiteX4" fmla="*/ 6278 w 10000"/>
                <a:gd name="connsiteY4" fmla="*/ 232 h 9960"/>
                <a:gd name="connsiteX5" fmla="*/ 6478 w 10000"/>
                <a:gd name="connsiteY5" fmla="*/ 350 h 9960"/>
                <a:gd name="connsiteX6" fmla="*/ 6667 w 10000"/>
                <a:gd name="connsiteY6" fmla="*/ 499 h 9960"/>
                <a:gd name="connsiteX7" fmla="*/ 6842 w 10000"/>
                <a:gd name="connsiteY7" fmla="*/ 672 h 9960"/>
                <a:gd name="connsiteX8" fmla="*/ 7002 w 10000"/>
                <a:gd name="connsiteY8" fmla="*/ 863 h 9960"/>
                <a:gd name="connsiteX9" fmla="*/ 7148 w 10000"/>
                <a:gd name="connsiteY9" fmla="*/ 1077 h 9960"/>
                <a:gd name="connsiteX10" fmla="*/ 7284 w 10000"/>
                <a:gd name="connsiteY10" fmla="*/ 1309 h 9960"/>
                <a:gd name="connsiteX11" fmla="*/ 7395 w 10000"/>
                <a:gd name="connsiteY11" fmla="*/ 1554 h 9960"/>
                <a:gd name="connsiteX12" fmla="*/ 7484 w 10000"/>
                <a:gd name="connsiteY12" fmla="*/ 1818 h 9960"/>
                <a:gd name="connsiteX13" fmla="*/ 7705 w 10000"/>
                <a:gd name="connsiteY13" fmla="*/ 1872 h 9960"/>
                <a:gd name="connsiteX14" fmla="*/ 7912 w 10000"/>
                <a:gd name="connsiteY14" fmla="*/ 1949 h 9960"/>
                <a:gd name="connsiteX15" fmla="*/ 8108 w 10000"/>
                <a:gd name="connsiteY15" fmla="*/ 2063 h 9960"/>
                <a:gd name="connsiteX16" fmla="*/ 8294 w 10000"/>
                <a:gd name="connsiteY16" fmla="*/ 2199 h 9960"/>
                <a:gd name="connsiteX17" fmla="*/ 8465 w 10000"/>
                <a:gd name="connsiteY17" fmla="*/ 2358 h 9960"/>
                <a:gd name="connsiteX18" fmla="*/ 8619 w 10000"/>
                <a:gd name="connsiteY18" fmla="*/ 2540 h 9960"/>
                <a:gd name="connsiteX19" fmla="*/ 8762 w 10000"/>
                <a:gd name="connsiteY19" fmla="*/ 2734 h 9960"/>
                <a:gd name="connsiteX20" fmla="*/ 8883 w 10000"/>
                <a:gd name="connsiteY20" fmla="*/ 2957 h 9960"/>
                <a:gd name="connsiteX21" fmla="*/ 8986 w 10000"/>
                <a:gd name="connsiteY21" fmla="*/ 3195 h 9960"/>
                <a:gd name="connsiteX22" fmla="*/ 9069 w 10000"/>
                <a:gd name="connsiteY22" fmla="*/ 3444 h 9960"/>
                <a:gd name="connsiteX23" fmla="*/ 9129 w 10000"/>
                <a:gd name="connsiteY23" fmla="*/ 3712 h 9960"/>
                <a:gd name="connsiteX24" fmla="*/ 9168 w 10000"/>
                <a:gd name="connsiteY24" fmla="*/ 3989 h 9960"/>
                <a:gd name="connsiteX25" fmla="*/ 9183 w 10000"/>
                <a:gd name="connsiteY25" fmla="*/ 4276 h 9960"/>
                <a:gd name="connsiteX26" fmla="*/ 9176 w 10000"/>
                <a:gd name="connsiteY26" fmla="*/ 4421 h 9960"/>
                <a:gd name="connsiteX27" fmla="*/ 9340 w 10000"/>
                <a:gd name="connsiteY27" fmla="*/ 4566 h 9960"/>
                <a:gd name="connsiteX28" fmla="*/ 9486 w 10000"/>
                <a:gd name="connsiteY28" fmla="*/ 4725 h 9960"/>
                <a:gd name="connsiteX29" fmla="*/ 9618 w 10000"/>
                <a:gd name="connsiteY29" fmla="*/ 4911 h 9960"/>
                <a:gd name="connsiteX30" fmla="*/ 9729 w 10000"/>
                <a:gd name="connsiteY30" fmla="*/ 5112 h 9960"/>
                <a:gd name="connsiteX31" fmla="*/ 9825 w 10000"/>
                <a:gd name="connsiteY31" fmla="*/ 5325 h 9960"/>
                <a:gd name="connsiteX32" fmla="*/ 9904 w 10000"/>
                <a:gd name="connsiteY32" fmla="*/ 5548 h 9960"/>
                <a:gd name="connsiteX33" fmla="*/ 9957 w 10000"/>
                <a:gd name="connsiteY33" fmla="*/ 5789 h 9960"/>
                <a:gd name="connsiteX34" fmla="*/ 9993 w 10000"/>
                <a:gd name="connsiteY34" fmla="*/ 6038 h 9960"/>
                <a:gd name="connsiteX35" fmla="*/ 10000 w 10000"/>
                <a:gd name="connsiteY35" fmla="*/ 6293 h 9960"/>
                <a:gd name="connsiteX36" fmla="*/ 9989 w 10000"/>
                <a:gd name="connsiteY36" fmla="*/ 6565 h 9960"/>
                <a:gd name="connsiteX37" fmla="*/ 9950 w 10000"/>
                <a:gd name="connsiteY37" fmla="*/ 6828 h 9960"/>
                <a:gd name="connsiteX38" fmla="*/ 9889 w 10000"/>
                <a:gd name="connsiteY38" fmla="*/ 7084 h 9960"/>
                <a:gd name="connsiteX39" fmla="*/ 9804 w 10000"/>
                <a:gd name="connsiteY39" fmla="*/ 7320 h 9960"/>
                <a:gd name="connsiteX40" fmla="*/ 9693 w 10000"/>
                <a:gd name="connsiteY40" fmla="*/ 7538 h 9960"/>
                <a:gd name="connsiteX41" fmla="*/ 9568 w 10000"/>
                <a:gd name="connsiteY41" fmla="*/ 7742 h 9960"/>
                <a:gd name="connsiteX42" fmla="*/ 9429 w 10000"/>
                <a:gd name="connsiteY42" fmla="*/ 7924 h 9960"/>
                <a:gd name="connsiteX43" fmla="*/ 9268 w 10000"/>
                <a:gd name="connsiteY43" fmla="*/ 8083 h 9960"/>
                <a:gd name="connsiteX44" fmla="*/ 9090 w 10000"/>
                <a:gd name="connsiteY44" fmla="*/ 8219 h 9960"/>
                <a:gd name="connsiteX45" fmla="*/ 8904 w 10000"/>
                <a:gd name="connsiteY45" fmla="*/ 8328 h 9960"/>
                <a:gd name="connsiteX46" fmla="*/ 8708 w 10000"/>
                <a:gd name="connsiteY46" fmla="*/ 8410 h 9960"/>
                <a:gd name="connsiteX47" fmla="*/ 8501 w 10000"/>
                <a:gd name="connsiteY47" fmla="*/ 8460 h 9960"/>
                <a:gd name="connsiteX48" fmla="*/ 8287 w 10000"/>
                <a:gd name="connsiteY48" fmla="*/ 8478 h 9960"/>
                <a:gd name="connsiteX49" fmla="*/ 8287 w 10000"/>
                <a:gd name="connsiteY49" fmla="*/ 8478 h 9960"/>
                <a:gd name="connsiteX50" fmla="*/ 7812 w 10000"/>
                <a:gd name="connsiteY50" fmla="*/ 8478 h 9960"/>
                <a:gd name="connsiteX51" fmla="*/ 7812 w 10000"/>
                <a:gd name="connsiteY51" fmla="*/ 8923 h 9960"/>
                <a:gd name="connsiteX52" fmla="*/ 7805 w 10000"/>
                <a:gd name="connsiteY52" fmla="*/ 9037 h 9960"/>
                <a:gd name="connsiteX53" fmla="*/ 7773 w 10000"/>
                <a:gd name="connsiteY53" fmla="*/ 9142 h 9960"/>
                <a:gd name="connsiteX54" fmla="*/ 7727 w 10000"/>
                <a:gd name="connsiteY54" fmla="*/ 9246 h 9960"/>
                <a:gd name="connsiteX55" fmla="*/ 7627 w 10000"/>
                <a:gd name="connsiteY55" fmla="*/ 9396 h 9960"/>
                <a:gd name="connsiteX56" fmla="*/ 7502 w 10000"/>
                <a:gd name="connsiteY56" fmla="*/ 9528 h 9960"/>
                <a:gd name="connsiteX57" fmla="*/ 7359 w 10000"/>
                <a:gd name="connsiteY57" fmla="*/ 9646 h 9960"/>
                <a:gd name="connsiteX58" fmla="*/ 7191 w 10000"/>
                <a:gd name="connsiteY58" fmla="*/ 9746 h 9960"/>
                <a:gd name="connsiteX59" fmla="*/ 7006 w 10000"/>
                <a:gd name="connsiteY59" fmla="*/ 9833 h 9960"/>
                <a:gd name="connsiteX60" fmla="*/ 6802 w 10000"/>
                <a:gd name="connsiteY60" fmla="*/ 9905 h 9960"/>
                <a:gd name="connsiteX61" fmla="*/ 6574 w 10000"/>
                <a:gd name="connsiteY61" fmla="*/ 9960 h 9960"/>
                <a:gd name="connsiteX62" fmla="*/ 3737 w 10000"/>
                <a:gd name="connsiteY62" fmla="*/ 8478 h 9960"/>
                <a:gd name="connsiteX63" fmla="*/ 2188 w 10000"/>
                <a:gd name="connsiteY63" fmla="*/ 8478 h 9960"/>
                <a:gd name="connsiteX64" fmla="*/ 1949 w 10000"/>
                <a:gd name="connsiteY64" fmla="*/ 8460 h 9960"/>
                <a:gd name="connsiteX65" fmla="*/ 1717 w 10000"/>
                <a:gd name="connsiteY65" fmla="*/ 8410 h 9960"/>
                <a:gd name="connsiteX66" fmla="*/ 1495 w 10000"/>
                <a:gd name="connsiteY66" fmla="*/ 8332 h 9960"/>
                <a:gd name="connsiteX67" fmla="*/ 1285 w 10000"/>
                <a:gd name="connsiteY67" fmla="*/ 8228 h 9960"/>
                <a:gd name="connsiteX68" fmla="*/ 1081 w 10000"/>
                <a:gd name="connsiteY68" fmla="*/ 8097 h 9960"/>
                <a:gd name="connsiteX69" fmla="*/ 896 w 10000"/>
                <a:gd name="connsiteY69" fmla="*/ 7937 h 9960"/>
                <a:gd name="connsiteX70" fmla="*/ 721 w 10000"/>
                <a:gd name="connsiteY70" fmla="*/ 7756 h 9960"/>
                <a:gd name="connsiteX71" fmla="*/ 564 w 10000"/>
                <a:gd name="connsiteY71" fmla="*/ 7556 h 9960"/>
                <a:gd name="connsiteX72" fmla="*/ 421 w 10000"/>
                <a:gd name="connsiteY72" fmla="*/ 7334 h 9960"/>
                <a:gd name="connsiteX73" fmla="*/ 296 w 10000"/>
                <a:gd name="connsiteY73" fmla="*/ 7097 h 9960"/>
                <a:gd name="connsiteX74" fmla="*/ 193 w 10000"/>
                <a:gd name="connsiteY74" fmla="*/ 6837 h 9960"/>
                <a:gd name="connsiteX75" fmla="*/ 111 w 10000"/>
                <a:gd name="connsiteY75" fmla="*/ 6570 h 9960"/>
                <a:gd name="connsiteX76" fmla="*/ 46 w 10000"/>
                <a:gd name="connsiteY76" fmla="*/ 6284 h 9960"/>
                <a:gd name="connsiteX77" fmla="*/ 11 w 10000"/>
                <a:gd name="connsiteY77" fmla="*/ 5993 h 9960"/>
                <a:gd name="connsiteX78" fmla="*/ 0 w 10000"/>
                <a:gd name="connsiteY78" fmla="*/ 5693 h 9960"/>
                <a:gd name="connsiteX79" fmla="*/ 7 w 10000"/>
                <a:gd name="connsiteY79" fmla="*/ 5403 h 9960"/>
                <a:gd name="connsiteX80" fmla="*/ 43 w 10000"/>
                <a:gd name="connsiteY80" fmla="*/ 5121 h 9960"/>
                <a:gd name="connsiteX81" fmla="*/ 96 w 10000"/>
                <a:gd name="connsiteY81" fmla="*/ 4852 h 9960"/>
                <a:gd name="connsiteX82" fmla="*/ 175 w 10000"/>
                <a:gd name="connsiteY82" fmla="*/ 4593 h 9960"/>
                <a:gd name="connsiteX83" fmla="*/ 271 w 10000"/>
                <a:gd name="connsiteY83" fmla="*/ 4339 h 9960"/>
                <a:gd name="connsiteX84" fmla="*/ 385 w 10000"/>
                <a:gd name="connsiteY84" fmla="*/ 4112 h 9960"/>
                <a:gd name="connsiteX85" fmla="*/ 517 w 10000"/>
                <a:gd name="connsiteY85" fmla="*/ 3890 h 9960"/>
                <a:gd name="connsiteX86" fmla="*/ 667 w 10000"/>
                <a:gd name="connsiteY86" fmla="*/ 3685 h 9960"/>
                <a:gd name="connsiteX87" fmla="*/ 828 w 10000"/>
                <a:gd name="connsiteY87" fmla="*/ 3507 h 9960"/>
                <a:gd name="connsiteX88" fmla="*/ 1003 w 10000"/>
                <a:gd name="connsiteY88" fmla="*/ 3344 h 9960"/>
                <a:gd name="connsiteX89" fmla="*/ 1196 w 10000"/>
                <a:gd name="connsiteY89" fmla="*/ 3204 h 9960"/>
                <a:gd name="connsiteX90" fmla="*/ 1395 w 10000"/>
                <a:gd name="connsiteY90" fmla="*/ 3090 h 9960"/>
                <a:gd name="connsiteX91" fmla="*/ 1431 w 10000"/>
                <a:gd name="connsiteY91" fmla="*/ 2803 h 9960"/>
                <a:gd name="connsiteX92" fmla="*/ 1488 w 10000"/>
                <a:gd name="connsiteY92" fmla="*/ 2531 h 9960"/>
                <a:gd name="connsiteX93" fmla="*/ 1570 w 10000"/>
                <a:gd name="connsiteY93" fmla="*/ 2267 h 9960"/>
                <a:gd name="connsiteX94" fmla="*/ 1670 w 10000"/>
                <a:gd name="connsiteY94" fmla="*/ 2026 h 9960"/>
                <a:gd name="connsiteX95" fmla="*/ 1795 w 10000"/>
                <a:gd name="connsiteY95" fmla="*/ 1795 h 9960"/>
                <a:gd name="connsiteX96" fmla="*/ 1938 w 10000"/>
                <a:gd name="connsiteY96" fmla="*/ 1590 h 9960"/>
                <a:gd name="connsiteX97" fmla="*/ 2095 w 10000"/>
                <a:gd name="connsiteY97" fmla="*/ 1409 h 9960"/>
                <a:gd name="connsiteX98" fmla="*/ 2270 w 10000"/>
                <a:gd name="connsiteY98" fmla="*/ 1240 h 9960"/>
                <a:gd name="connsiteX99" fmla="*/ 2459 w 10000"/>
                <a:gd name="connsiteY99" fmla="*/ 1105 h 9960"/>
                <a:gd name="connsiteX100" fmla="*/ 2655 w 10000"/>
                <a:gd name="connsiteY100" fmla="*/ 990 h 9960"/>
                <a:gd name="connsiteX101" fmla="*/ 2873 w 10000"/>
                <a:gd name="connsiteY101" fmla="*/ 912 h 9960"/>
                <a:gd name="connsiteX102" fmla="*/ 3094 w 10000"/>
                <a:gd name="connsiteY102" fmla="*/ 858 h 9960"/>
                <a:gd name="connsiteX103" fmla="*/ 3323 w 10000"/>
                <a:gd name="connsiteY103" fmla="*/ 840 h 9960"/>
                <a:gd name="connsiteX104" fmla="*/ 3537 w 10000"/>
                <a:gd name="connsiteY104" fmla="*/ 858 h 9960"/>
                <a:gd name="connsiteX105" fmla="*/ 3744 w 10000"/>
                <a:gd name="connsiteY105" fmla="*/ 899 h 9960"/>
                <a:gd name="connsiteX106" fmla="*/ 3911 w 10000"/>
                <a:gd name="connsiteY106" fmla="*/ 699 h 9960"/>
                <a:gd name="connsiteX107" fmla="*/ 4094 w 10000"/>
                <a:gd name="connsiteY107" fmla="*/ 522 h 9960"/>
                <a:gd name="connsiteX108" fmla="*/ 4290 w 10000"/>
                <a:gd name="connsiteY108" fmla="*/ 363 h 9960"/>
                <a:gd name="connsiteX109" fmla="*/ 4490 w 10000"/>
                <a:gd name="connsiteY109" fmla="*/ 237 h 9960"/>
                <a:gd name="connsiteX110" fmla="*/ 4707 w 10000"/>
                <a:gd name="connsiteY110" fmla="*/ 131 h 9960"/>
                <a:gd name="connsiteX111" fmla="*/ 4925 w 10000"/>
                <a:gd name="connsiteY111" fmla="*/ 59 h 9960"/>
                <a:gd name="connsiteX112" fmla="*/ 5157 w 10000"/>
                <a:gd name="connsiteY112" fmla="*/ 18 h 9960"/>
                <a:gd name="connsiteX113" fmla="*/ 5389 w 10000"/>
                <a:gd name="connsiteY113" fmla="*/ 0 h 9960"/>
                <a:gd name="connsiteX0" fmla="*/ 5389 w 10000"/>
                <a:gd name="connsiteY0" fmla="*/ 0 h 9945"/>
                <a:gd name="connsiteX1" fmla="*/ 5621 w 10000"/>
                <a:gd name="connsiteY1" fmla="*/ 14 h 9945"/>
                <a:gd name="connsiteX2" fmla="*/ 5846 w 10000"/>
                <a:gd name="connsiteY2" fmla="*/ 59 h 9945"/>
                <a:gd name="connsiteX3" fmla="*/ 6067 w 10000"/>
                <a:gd name="connsiteY3" fmla="*/ 132 h 9945"/>
                <a:gd name="connsiteX4" fmla="*/ 6278 w 10000"/>
                <a:gd name="connsiteY4" fmla="*/ 233 h 9945"/>
                <a:gd name="connsiteX5" fmla="*/ 6478 w 10000"/>
                <a:gd name="connsiteY5" fmla="*/ 351 h 9945"/>
                <a:gd name="connsiteX6" fmla="*/ 6667 w 10000"/>
                <a:gd name="connsiteY6" fmla="*/ 501 h 9945"/>
                <a:gd name="connsiteX7" fmla="*/ 6842 w 10000"/>
                <a:gd name="connsiteY7" fmla="*/ 675 h 9945"/>
                <a:gd name="connsiteX8" fmla="*/ 7002 w 10000"/>
                <a:gd name="connsiteY8" fmla="*/ 866 h 9945"/>
                <a:gd name="connsiteX9" fmla="*/ 7148 w 10000"/>
                <a:gd name="connsiteY9" fmla="*/ 1081 h 9945"/>
                <a:gd name="connsiteX10" fmla="*/ 7284 w 10000"/>
                <a:gd name="connsiteY10" fmla="*/ 1314 h 9945"/>
                <a:gd name="connsiteX11" fmla="*/ 7395 w 10000"/>
                <a:gd name="connsiteY11" fmla="*/ 1560 h 9945"/>
                <a:gd name="connsiteX12" fmla="*/ 7484 w 10000"/>
                <a:gd name="connsiteY12" fmla="*/ 1825 h 9945"/>
                <a:gd name="connsiteX13" fmla="*/ 7705 w 10000"/>
                <a:gd name="connsiteY13" fmla="*/ 1880 h 9945"/>
                <a:gd name="connsiteX14" fmla="*/ 7912 w 10000"/>
                <a:gd name="connsiteY14" fmla="*/ 1957 h 9945"/>
                <a:gd name="connsiteX15" fmla="*/ 8108 w 10000"/>
                <a:gd name="connsiteY15" fmla="*/ 2071 h 9945"/>
                <a:gd name="connsiteX16" fmla="*/ 8294 w 10000"/>
                <a:gd name="connsiteY16" fmla="*/ 2208 h 9945"/>
                <a:gd name="connsiteX17" fmla="*/ 8465 w 10000"/>
                <a:gd name="connsiteY17" fmla="*/ 2367 h 9945"/>
                <a:gd name="connsiteX18" fmla="*/ 8619 w 10000"/>
                <a:gd name="connsiteY18" fmla="*/ 2550 h 9945"/>
                <a:gd name="connsiteX19" fmla="*/ 8762 w 10000"/>
                <a:gd name="connsiteY19" fmla="*/ 2745 h 9945"/>
                <a:gd name="connsiteX20" fmla="*/ 8883 w 10000"/>
                <a:gd name="connsiteY20" fmla="*/ 2969 h 9945"/>
                <a:gd name="connsiteX21" fmla="*/ 8986 w 10000"/>
                <a:gd name="connsiteY21" fmla="*/ 3208 h 9945"/>
                <a:gd name="connsiteX22" fmla="*/ 9069 w 10000"/>
                <a:gd name="connsiteY22" fmla="*/ 3458 h 9945"/>
                <a:gd name="connsiteX23" fmla="*/ 9129 w 10000"/>
                <a:gd name="connsiteY23" fmla="*/ 3727 h 9945"/>
                <a:gd name="connsiteX24" fmla="*/ 9168 w 10000"/>
                <a:gd name="connsiteY24" fmla="*/ 4005 h 9945"/>
                <a:gd name="connsiteX25" fmla="*/ 9183 w 10000"/>
                <a:gd name="connsiteY25" fmla="*/ 4293 h 9945"/>
                <a:gd name="connsiteX26" fmla="*/ 9176 w 10000"/>
                <a:gd name="connsiteY26" fmla="*/ 4439 h 9945"/>
                <a:gd name="connsiteX27" fmla="*/ 9340 w 10000"/>
                <a:gd name="connsiteY27" fmla="*/ 4584 h 9945"/>
                <a:gd name="connsiteX28" fmla="*/ 9486 w 10000"/>
                <a:gd name="connsiteY28" fmla="*/ 4744 h 9945"/>
                <a:gd name="connsiteX29" fmla="*/ 9618 w 10000"/>
                <a:gd name="connsiteY29" fmla="*/ 4931 h 9945"/>
                <a:gd name="connsiteX30" fmla="*/ 9729 w 10000"/>
                <a:gd name="connsiteY30" fmla="*/ 5133 h 9945"/>
                <a:gd name="connsiteX31" fmla="*/ 9825 w 10000"/>
                <a:gd name="connsiteY31" fmla="*/ 5346 h 9945"/>
                <a:gd name="connsiteX32" fmla="*/ 9904 w 10000"/>
                <a:gd name="connsiteY32" fmla="*/ 5570 h 9945"/>
                <a:gd name="connsiteX33" fmla="*/ 9957 w 10000"/>
                <a:gd name="connsiteY33" fmla="*/ 5812 h 9945"/>
                <a:gd name="connsiteX34" fmla="*/ 9993 w 10000"/>
                <a:gd name="connsiteY34" fmla="*/ 6062 h 9945"/>
                <a:gd name="connsiteX35" fmla="*/ 10000 w 10000"/>
                <a:gd name="connsiteY35" fmla="*/ 6318 h 9945"/>
                <a:gd name="connsiteX36" fmla="*/ 9989 w 10000"/>
                <a:gd name="connsiteY36" fmla="*/ 6591 h 9945"/>
                <a:gd name="connsiteX37" fmla="*/ 9950 w 10000"/>
                <a:gd name="connsiteY37" fmla="*/ 6855 h 9945"/>
                <a:gd name="connsiteX38" fmla="*/ 9889 w 10000"/>
                <a:gd name="connsiteY38" fmla="*/ 7112 h 9945"/>
                <a:gd name="connsiteX39" fmla="*/ 9804 w 10000"/>
                <a:gd name="connsiteY39" fmla="*/ 7349 h 9945"/>
                <a:gd name="connsiteX40" fmla="*/ 9693 w 10000"/>
                <a:gd name="connsiteY40" fmla="*/ 7568 h 9945"/>
                <a:gd name="connsiteX41" fmla="*/ 9568 w 10000"/>
                <a:gd name="connsiteY41" fmla="*/ 7773 h 9945"/>
                <a:gd name="connsiteX42" fmla="*/ 9429 w 10000"/>
                <a:gd name="connsiteY42" fmla="*/ 7956 h 9945"/>
                <a:gd name="connsiteX43" fmla="*/ 9268 w 10000"/>
                <a:gd name="connsiteY43" fmla="*/ 8115 h 9945"/>
                <a:gd name="connsiteX44" fmla="*/ 9090 w 10000"/>
                <a:gd name="connsiteY44" fmla="*/ 8252 h 9945"/>
                <a:gd name="connsiteX45" fmla="*/ 8904 w 10000"/>
                <a:gd name="connsiteY45" fmla="*/ 8361 h 9945"/>
                <a:gd name="connsiteX46" fmla="*/ 8708 w 10000"/>
                <a:gd name="connsiteY46" fmla="*/ 8444 h 9945"/>
                <a:gd name="connsiteX47" fmla="*/ 8501 w 10000"/>
                <a:gd name="connsiteY47" fmla="*/ 8494 h 9945"/>
                <a:gd name="connsiteX48" fmla="*/ 8287 w 10000"/>
                <a:gd name="connsiteY48" fmla="*/ 8512 h 9945"/>
                <a:gd name="connsiteX49" fmla="*/ 8287 w 10000"/>
                <a:gd name="connsiteY49" fmla="*/ 8512 h 9945"/>
                <a:gd name="connsiteX50" fmla="*/ 7812 w 10000"/>
                <a:gd name="connsiteY50" fmla="*/ 8512 h 9945"/>
                <a:gd name="connsiteX51" fmla="*/ 7812 w 10000"/>
                <a:gd name="connsiteY51" fmla="*/ 8959 h 9945"/>
                <a:gd name="connsiteX52" fmla="*/ 7805 w 10000"/>
                <a:gd name="connsiteY52" fmla="*/ 9073 h 9945"/>
                <a:gd name="connsiteX53" fmla="*/ 7773 w 10000"/>
                <a:gd name="connsiteY53" fmla="*/ 9179 h 9945"/>
                <a:gd name="connsiteX54" fmla="*/ 7727 w 10000"/>
                <a:gd name="connsiteY54" fmla="*/ 9283 h 9945"/>
                <a:gd name="connsiteX55" fmla="*/ 7627 w 10000"/>
                <a:gd name="connsiteY55" fmla="*/ 9434 h 9945"/>
                <a:gd name="connsiteX56" fmla="*/ 7502 w 10000"/>
                <a:gd name="connsiteY56" fmla="*/ 9566 h 9945"/>
                <a:gd name="connsiteX57" fmla="*/ 7359 w 10000"/>
                <a:gd name="connsiteY57" fmla="*/ 9685 h 9945"/>
                <a:gd name="connsiteX58" fmla="*/ 7191 w 10000"/>
                <a:gd name="connsiteY58" fmla="*/ 9785 h 9945"/>
                <a:gd name="connsiteX59" fmla="*/ 7006 w 10000"/>
                <a:gd name="connsiteY59" fmla="*/ 9872 h 9945"/>
                <a:gd name="connsiteX60" fmla="*/ 6802 w 10000"/>
                <a:gd name="connsiteY60" fmla="*/ 9945 h 9945"/>
                <a:gd name="connsiteX61" fmla="*/ 3737 w 10000"/>
                <a:gd name="connsiteY61" fmla="*/ 8512 h 9945"/>
                <a:gd name="connsiteX62" fmla="*/ 2188 w 10000"/>
                <a:gd name="connsiteY62" fmla="*/ 8512 h 9945"/>
                <a:gd name="connsiteX63" fmla="*/ 1949 w 10000"/>
                <a:gd name="connsiteY63" fmla="*/ 8494 h 9945"/>
                <a:gd name="connsiteX64" fmla="*/ 1717 w 10000"/>
                <a:gd name="connsiteY64" fmla="*/ 8444 h 9945"/>
                <a:gd name="connsiteX65" fmla="*/ 1495 w 10000"/>
                <a:gd name="connsiteY65" fmla="*/ 8365 h 9945"/>
                <a:gd name="connsiteX66" fmla="*/ 1285 w 10000"/>
                <a:gd name="connsiteY66" fmla="*/ 8261 h 9945"/>
                <a:gd name="connsiteX67" fmla="*/ 1081 w 10000"/>
                <a:gd name="connsiteY67" fmla="*/ 8130 h 9945"/>
                <a:gd name="connsiteX68" fmla="*/ 896 w 10000"/>
                <a:gd name="connsiteY68" fmla="*/ 7969 h 9945"/>
                <a:gd name="connsiteX69" fmla="*/ 721 w 10000"/>
                <a:gd name="connsiteY69" fmla="*/ 7787 h 9945"/>
                <a:gd name="connsiteX70" fmla="*/ 564 w 10000"/>
                <a:gd name="connsiteY70" fmla="*/ 7586 h 9945"/>
                <a:gd name="connsiteX71" fmla="*/ 421 w 10000"/>
                <a:gd name="connsiteY71" fmla="*/ 7363 h 9945"/>
                <a:gd name="connsiteX72" fmla="*/ 296 w 10000"/>
                <a:gd name="connsiteY72" fmla="*/ 7126 h 9945"/>
                <a:gd name="connsiteX73" fmla="*/ 193 w 10000"/>
                <a:gd name="connsiteY73" fmla="*/ 6864 h 9945"/>
                <a:gd name="connsiteX74" fmla="*/ 111 w 10000"/>
                <a:gd name="connsiteY74" fmla="*/ 6596 h 9945"/>
                <a:gd name="connsiteX75" fmla="*/ 46 w 10000"/>
                <a:gd name="connsiteY75" fmla="*/ 6309 h 9945"/>
                <a:gd name="connsiteX76" fmla="*/ 11 w 10000"/>
                <a:gd name="connsiteY76" fmla="*/ 6017 h 9945"/>
                <a:gd name="connsiteX77" fmla="*/ 0 w 10000"/>
                <a:gd name="connsiteY77" fmla="*/ 5716 h 9945"/>
                <a:gd name="connsiteX78" fmla="*/ 7 w 10000"/>
                <a:gd name="connsiteY78" fmla="*/ 5425 h 9945"/>
                <a:gd name="connsiteX79" fmla="*/ 43 w 10000"/>
                <a:gd name="connsiteY79" fmla="*/ 5142 h 9945"/>
                <a:gd name="connsiteX80" fmla="*/ 96 w 10000"/>
                <a:gd name="connsiteY80" fmla="*/ 4871 h 9945"/>
                <a:gd name="connsiteX81" fmla="*/ 175 w 10000"/>
                <a:gd name="connsiteY81" fmla="*/ 4611 h 9945"/>
                <a:gd name="connsiteX82" fmla="*/ 271 w 10000"/>
                <a:gd name="connsiteY82" fmla="*/ 4356 h 9945"/>
                <a:gd name="connsiteX83" fmla="*/ 385 w 10000"/>
                <a:gd name="connsiteY83" fmla="*/ 4129 h 9945"/>
                <a:gd name="connsiteX84" fmla="*/ 517 w 10000"/>
                <a:gd name="connsiteY84" fmla="*/ 3906 h 9945"/>
                <a:gd name="connsiteX85" fmla="*/ 667 w 10000"/>
                <a:gd name="connsiteY85" fmla="*/ 3700 h 9945"/>
                <a:gd name="connsiteX86" fmla="*/ 828 w 10000"/>
                <a:gd name="connsiteY86" fmla="*/ 3521 h 9945"/>
                <a:gd name="connsiteX87" fmla="*/ 1003 w 10000"/>
                <a:gd name="connsiteY87" fmla="*/ 3357 h 9945"/>
                <a:gd name="connsiteX88" fmla="*/ 1196 w 10000"/>
                <a:gd name="connsiteY88" fmla="*/ 3217 h 9945"/>
                <a:gd name="connsiteX89" fmla="*/ 1395 w 10000"/>
                <a:gd name="connsiteY89" fmla="*/ 3102 h 9945"/>
                <a:gd name="connsiteX90" fmla="*/ 1431 w 10000"/>
                <a:gd name="connsiteY90" fmla="*/ 2814 h 9945"/>
                <a:gd name="connsiteX91" fmla="*/ 1488 w 10000"/>
                <a:gd name="connsiteY91" fmla="*/ 2541 h 9945"/>
                <a:gd name="connsiteX92" fmla="*/ 1570 w 10000"/>
                <a:gd name="connsiteY92" fmla="*/ 2276 h 9945"/>
                <a:gd name="connsiteX93" fmla="*/ 1670 w 10000"/>
                <a:gd name="connsiteY93" fmla="*/ 2034 h 9945"/>
                <a:gd name="connsiteX94" fmla="*/ 1795 w 10000"/>
                <a:gd name="connsiteY94" fmla="*/ 1802 h 9945"/>
                <a:gd name="connsiteX95" fmla="*/ 1938 w 10000"/>
                <a:gd name="connsiteY95" fmla="*/ 1596 h 9945"/>
                <a:gd name="connsiteX96" fmla="*/ 2095 w 10000"/>
                <a:gd name="connsiteY96" fmla="*/ 1415 h 9945"/>
                <a:gd name="connsiteX97" fmla="*/ 2270 w 10000"/>
                <a:gd name="connsiteY97" fmla="*/ 1245 h 9945"/>
                <a:gd name="connsiteX98" fmla="*/ 2459 w 10000"/>
                <a:gd name="connsiteY98" fmla="*/ 1109 h 9945"/>
                <a:gd name="connsiteX99" fmla="*/ 2655 w 10000"/>
                <a:gd name="connsiteY99" fmla="*/ 994 h 9945"/>
                <a:gd name="connsiteX100" fmla="*/ 2873 w 10000"/>
                <a:gd name="connsiteY100" fmla="*/ 916 h 9945"/>
                <a:gd name="connsiteX101" fmla="*/ 3094 w 10000"/>
                <a:gd name="connsiteY101" fmla="*/ 861 h 9945"/>
                <a:gd name="connsiteX102" fmla="*/ 3323 w 10000"/>
                <a:gd name="connsiteY102" fmla="*/ 843 h 9945"/>
                <a:gd name="connsiteX103" fmla="*/ 3537 w 10000"/>
                <a:gd name="connsiteY103" fmla="*/ 861 h 9945"/>
                <a:gd name="connsiteX104" fmla="*/ 3744 w 10000"/>
                <a:gd name="connsiteY104" fmla="*/ 903 h 9945"/>
                <a:gd name="connsiteX105" fmla="*/ 3911 w 10000"/>
                <a:gd name="connsiteY105" fmla="*/ 702 h 9945"/>
                <a:gd name="connsiteX106" fmla="*/ 4094 w 10000"/>
                <a:gd name="connsiteY106" fmla="*/ 524 h 9945"/>
                <a:gd name="connsiteX107" fmla="*/ 4290 w 10000"/>
                <a:gd name="connsiteY107" fmla="*/ 364 h 9945"/>
                <a:gd name="connsiteX108" fmla="*/ 4490 w 10000"/>
                <a:gd name="connsiteY108" fmla="*/ 238 h 9945"/>
                <a:gd name="connsiteX109" fmla="*/ 4707 w 10000"/>
                <a:gd name="connsiteY109" fmla="*/ 132 h 9945"/>
                <a:gd name="connsiteX110" fmla="*/ 4925 w 10000"/>
                <a:gd name="connsiteY110" fmla="*/ 59 h 9945"/>
                <a:gd name="connsiteX111" fmla="*/ 5157 w 10000"/>
                <a:gd name="connsiteY111" fmla="*/ 18 h 9945"/>
                <a:gd name="connsiteX112" fmla="*/ 5389 w 10000"/>
                <a:gd name="connsiteY112" fmla="*/ 0 h 9945"/>
                <a:gd name="connsiteX0" fmla="*/ 5389 w 10000"/>
                <a:gd name="connsiteY0" fmla="*/ 0 h 9927"/>
                <a:gd name="connsiteX1" fmla="*/ 5621 w 10000"/>
                <a:gd name="connsiteY1" fmla="*/ 14 h 9927"/>
                <a:gd name="connsiteX2" fmla="*/ 5846 w 10000"/>
                <a:gd name="connsiteY2" fmla="*/ 59 h 9927"/>
                <a:gd name="connsiteX3" fmla="*/ 6067 w 10000"/>
                <a:gd name="connsiteY3" fmla="*/ 133 h 9927"/>
                <a:gd name="connsiteX4" fmla="*/ 6278 w 10000"/>
                <a:gd name="connsiteY4" fmla="*/ 234 h 9927"/>
                <a:gd name="connsiteX5" fmla="*/ 6478 w 10000"/>
                <a:gd name="connsiteY5" fmla="*/ 353 h 9927"/>
                <a:gd name="connsiteX6" fmla="*/ 6667 w 10000"/>
                <a:gd name="connsiteY6" fmla="*/ 504 h 9927"/>
                <a:gd name="connsiteX7" fmla="*/ 6842 w 10000"/>
                <a:gd name="connsiteY7" fmla="*/ 679 h 9927"/>
                <a:gd name="connsiteX8" fmla="*/ 7002 w 10000"/>
                <a:gd name="connsiteY8" fmla="*/ 871 h 9927"/>
                <a:gd name="connsiteX9" fmla="*/ 7148 w 10000"/>
                <a:gd name="connsiteY9" fmla="*/ 1087 h 9927"/>
                <a:gd name="connsiteX10" fmla="*/ 7284 w 10000"/>
                <a:gd name="connsiteY10" fmla="*/ 1321 h 9927"/>
                <a:gd name="connsiteX11" fmla="*/ 7395 w 10000"/>
                <a:gd name="connsiteY11" fmla="*/ 1569 h 9927"/>
                <a:gd name="connsiteX12" fmla="*/ 7484 w 10000"/>
                <a:gd name="connsiteY12" fmla="*/ 1835 h 9927"/>
                <a:gd name="connsiteX13" fmla="*/ 7705 w 10000"/>
                <a:gd name="connsiteY13" fmla="*/ 1890 h 9927"/>
                <a:gd name="connsiteX14" fmla="*/ 7912 w 10000"/>
                <a:gd name="connsiteY14" fmla="*/ 1968 h 9927"/>
                <a:gd name="connsiteX15" fmla="*/ 8108 w 10000"/>
                <a:gd name="connsiteY15" fmla="*/ 2082 h 9927"/>
                <a:gd name="connsiteX16" fmla="*/ 8294 w 10000"/>
                <a:gd name="connsiteY16" fmla="*/ 2220 h 9927"/>
                <a:gd name="connsiteX17" fmla="*/ 8465 w 10000"/>
                <a:gd name="connsiteY17" fmla="*/ 2380 h 9927"/>
                <a:gd name="connsiteX18" fmla="*/ 8619 w 10000"/>
                <a:gd name="connsiteY18" fmla="*/ 2564 h 9927"/>
                <a:gd name="connsiteX19" fmla="*/ 8762 w 10000"/>
                <a:gd name="connsiteY19" fmla="*/ 2760 h 9927"/>
                <a:gd name="connsiteX20" fmla="*/ 8883 w 10000"/>
                <a:gd name="connsiteY20" fmla="*/ 2985 h 9927"/>
                <a:gd name="connsiteX21" fmla="*/ 8986 w 10000"/>
                <a:gd name="connsiteY21" fmla="*/ 3226 h 9927"/>
                <a:gd name="connsiteX22" fmla="*/ 9069 w 10000"/>
                <a:gd name="connsiteY22" fmla="*/ 3477 h 9927"/>
                <a:gd name="connsiteX23" fmla="*/ 9129 w 10000"/>
                <a:gd name="connsiteY23" fmla="*/ 3748 h 9927"/>
                <a:gd name="connsiteX24" fmla="*/ 9168 w 10000"/>
                <a:gd name="connsiteY24" fmla="*/ 4027 h 9927"/>
                <a:gd name="connsiteX25" fmla="*/ 9183 w 10000"/>
                <a:gd name="connsiteY25" fmla="*/ 4317 h 9927"/>
                <a:gd name="connsiteX26" fmla="*/ 9176 w 10000"/>
                <a:gd name="connsiteY26" fmla="*/ 4464 h 9927"/>
                <a:gd name="connsiteX27" fmla="*/ 9340 w 10000"/>
                <a:gd name="connsiteY27" fmla="*/ 4609 h 9927"/>
                <a:gd name="connsiteX28" fmla="*/ 9486 w 10000"/>
                <a:gd name="connsiteY28" fmla="*/ 4770 h 9927"/>
                <a:gd name="connsiteX29" fmla="*/ 9618 w 10000"/>
                <a:gd name="connsiteY29" fmla="*/ 4958 h 9927"/>
                <a:gd name="connsiteX30" fmla="*/ 9729 w 10000"/>
                <a:gd name="connsiteY30" fmla="*/ 5161 h 9927"/>
                <a:gd name="connsiteX31" fmla="*/ 9825 w 10000"/>
                <a:gd name="connsiteY31" fmla="*/ 5376 h 9927"/>
                <a:gd name="connsiteX32" fmla="*/ 9904 w 10000"/>
                <a:gd name="connsiteY32" fmla="*/ 5601 h 9927"/>
                <a:gd name="connsiteX33" fmla="*/ 9957 w 10000"/>
                <a:gd name="connsiteY33" fmla="*/ 5844 h 9927"/>
                <a:gd name="connsiteX34" fmla="*/ 9993 w 10000"/>
                <a:gd name="connsiteY34" fmla="*/ 6096 h 9927"/>
                <a:gd name="connsiteX35" fmla="*/ 10000 w 10000"/>
                <a:gd name="connsiteY35" fmla="*/ 6353 h 9927"/>
                <a:gd name="connsiteX36" fmla="*/ 9989 w 10000"/>
                <a:gd name="connsiteY36" fmla="*/ 6627 h 9927"/>
                <a:gd name="connsiteX37" fmla="*/ 9950 w 10000"/>
                <a:gd name="connsiteY37" fmla="*/ 6893 h 9927"/>
                <a:gd name="connsiteX38" fmla="*/ 9889 w 10000"/>
                <a:gd name="connsiteY38" fmla="*/ 7151 h 9927"/>
                <a:gd name="connsiteX39" fmla="*/ 9804 w 10000"/>
                <a:gd name="connsiteY39" fmla="*/ 7390 h 9927"/>
                <a:gd name="connsiteX40" fmla="*/ 9693 w 10000"/>
                <a:gd name="connsiteY40" fmla="*/ 7610 h 9927"/>
                <a:gd name="connsiteX41" fmla="*/ 9568 w 10000"/>
                <a:gd name="connsiteY41" fmla="*/ 7816 h 9927"/>
                <a:gd name="connsiteX42" fmla="*/ 9429 w 10000"/>
                <a:gd name="connsiteY42" fmla="*/ 8000 h 9927"/>
                <a:gd name="connsiteX43" fmla="*/ 9268 w 10000"/>
                <a:gd name="connsiteY43" fmla="*/ 8160 h 9927"/>
                <a:gd name="connsiteX44" fmla="*/ 9090 w 10000"/>
                <a:gd name="connsiteY44" fmla="*/ 8298 h 9927"/>
                <a:gd name="connsiteX45" fmla="*/ 8904 w 10000"/>
                <a:gd name="connsiteY45" fmla="*/ 8407 h 9927"/>
                <a:gd name="connsiteX46" fmla="*/ 8708 w 10000"/>
                <a:gd name="connsiteY46" fmla="*/ 8491 h 9927"/>
                <a:gd name="connsiteX47" fmla="*/ 8501 w 10000"/>
                <a:gd name="connsiteY47" fmla="*/ 8541 h 9927"/>
                <a:gd name="connsiteX48" fmla="*/ 8287 w 10000"/>
                <a:gd name="connsiteY48" fmla="*/ 8559 h 9927"/>
                <a:gd name="connsiteX49" fmla="*/ 8287 w 10000"/>
                <a:gd name="connsiteY49" fmla="*/ 8559 h 9927"/>
                <a:gd name="connsiteX50" fmla="*/ 7812 w 10000"/>
                <a:gd name="connsiteY50" fmla="*/ 8559 h 9927"/>
                <a:gd name="connsiteX51" fmla="*/ 7812 w 10000"/>
                <a:gd name="connsiteY51" fmla="*/ 9009 h 9927"/>
                <a:gd name="connsiteX52" fmla="*/ 7805 w 10000"/>
                <a:gd name="connsiteY52" fmla="*/ 9123 h 9927"/>
                <a:gd name="connsiteX53" fmla="*/ 7773 w 10000"/>
                <a:gd name="connsiteY53" fmla="*/ 9230 h 9927"/>
                <a:gd name="connsiteX54" fmla="*/ 7727 w 10000"/>
                <a:gd name="connsiteY54" fmla="*/ 9334 h 9927"/>
                <a:gd name="connsiteX55" fmla="*/ 7627 w 10000"/>
                <a:gd name="connsiteY55" fmla="*/ 9486 h 9927"/>
                <a:gd name="connsiteX56" fmla="*/ 7502 w 10000"/>
                <a:gd name="connsiteY56" fmla="*/ 9619 h 9927"/>
                <a:gd name="connsiteX57" fmla="*/ 7359 w 10000"/>
                <a:gd name="connsiteY57" fmla="*/ 9739 h 9927"/>
                <a:gd name="connsiteX58" fmla="*/ 7191 w 10000"/>
                <a:gd name="connsiteY58" fmla="*/ 9839 h 9927"/>
                <a:gd name="connsiteX59" fmla="*/ 7006 w 10000"/>
                <a:gd name="connsiteY59" fmla="*/ 9927 h 9927"/>
                <a:gd name="connsiteX60" fmla="*/ 3737 w 10000"/>
                <a:gd name="connsiteY60" fmla="*/ 8559 h 9927"/>
                <a:gd name="connsiteX61" fmla="*/ 2188 w 10000"/>
                <a:gd name="connsiteY61" fmla="*/ 8559 h 9927"/>
                <a:gd name="connsiteX62" fmla="*/ 1949 w 10000"/>
                <a:gd name="connsiteY62" fmla="*/ 8541 h 9927"/>
                <a:gd name="connsiteX63" fmla="*/ 1717 w 10000"/>
                <a:gd name="connsiteY63" fmla="*/ 8491 h 9927"/>
                <a:gd name="connsiteX64" fmla="*/ 1495 w 10000"/>
                <a:gd name="connsiteY64" fmla="*/ 8411 h 9927"/>
                <a:gd name="connsiteX65" fmla="*/ 1285 w 10000"/>
                <a:gd name="connsiteY65" fmla="*/ 8307 h 9927"/>
                <a:gd name="connsiteX66" fmla="*/ 1081 w 10000"/>
                <a:gd name="connsiteY66" fmla="*/ 8175 h 9927"/>
                <a:gd name="connsiteX67" fmla="*/ 896 w 10000"/>
                <a:gd name="connsiteY67" fmla="*/ 8013 h 9927"/>
                <a:gd name="connsiteX68" fmla="*/ 721 w 10000"/>
                <a:gd name="connsiteY68" fmla="*/ 7830 h 9927"/>
                <a:gd name="connsiteX69" fmla="*/ 564 w 10000"/>
                <a:gd name="connsiteY69" fmla="*/ 7628 h 9927"/>
                <a:gd name="connsiteX70" fmla="*/ 421 w 10000"/>
                <a:gd name="connsiteY70" fmla="*/ 7404 h 9927"/>
                <a:gd name="connsiteX71" fmla="*/ 296 w 10000"/>
                <a:gd name="connsiteY71" fmla="*/ 7165 h 9927"/>
                <a:gd name="connsiteX72" fmla="*/ 193 w 10000"/>
                <a:gd name="connsiteY72" fmla="*/ 6902 h 9927"/>
                <a:gd name="connsiteX73" fmla="*/ 111 w 10000"/>
                <a:gd name="connsiteY73" fmla="*/ 6632 h 9927"/>
                <a:gd name="connsiteX74" fmla="*/ 46 w 10000"/>
                <a:gd name="connsiteY74" fmla="*/ 6344 h 9927"/>
                <a:gd name="connsiteX75" fmla="*/ 11 w 10000"/>
                <a:gd name="connsiteY75" fmla="*/ 6050 h 9927"/>
                <a:gd name="connsiteX76" fmla="*/ 0 w 10000"/>
                <a:gd name="connsiteY76" fmla="*/ 5748 h 9927"/>
                <a:gd name="connsiteX77" fmla="*/ 7 w 10000"/>
                <a:gd name="connsiteY77" fmla="*/ 5455 h 9927"/>
                <a:gd name="connsiteX78" fmla="*/ 43 w 10000"/>
                <a:gd name="connsiteY78" fmla="*/ 5170 h 9927"/>
                <a:gd name="connsiteX79" fmla="*/ 96 w 10000"/>
                <a:gd name="connsiteY79" fmla="*/ 4898 h 9927"/>
                <a:gd name="connsiteX80" fmla="*/ 175 w 10000"/>
                <a:gd name="connsiteY80" fmla="*/ 4637 h 9927"/>
                <a:gd name="connsiteX81" fmla="*/ 271 w 10000"/>
                <a:gd name="connsiteY81" fmla="*/ 4380 h 9927"/>
                <a:gd name="connsiteX82" fmla="*/ 385 w 10000"/>
                <a:gd name="connsiteY82" fmla="*/ 4152 h 9927"/>
                <a:gd name="connsiteX83" fmla="*/ 517 w 10000"/>
                <a:gd name="connsiteY83" fmla="*/ 3928 h 9927"/>
                <a:gd name="connsiteX84" fmla="*/ 667 w 10000"/>
                <a:gd name="connsiteY84" fmla="*/ 3720 h 9927"/>
                <a:gd name="connsiteX85" fmla="*/ 828 w 10000"/>
                <a:gd name="connsiteY85" fmla="*/ 3540 h 9927"/>
                <a:gd name="connsiteX86" fmla="*/ 1003 w 10000"/>
                <a:gd name="connsiteY86" fmla="*/ 3376 h 9927"/>
                <a:gd name="connsiteX87" fmla="*/ 1196 w 10000"/>
                <a:gd name="connsiteY87" fmla="*/ 3235 h 9927"/>
                <a:gd name="connsiteX88" fmla="*/ 1395 w 10000"/>
                <a:gd name="connsiteY88" fmla="*/ 3119 h 9927"/>
                <a:gd name="connsiteX89" fmla="*/ 1431 w 10000"/>
                <a:gd name="connsiteY89" fmla="*/ 2830 h 9927"/>
                <a:gd name="connsiteX90" fmla="*/ 1488 w 10000"/>
                <a:gd name="connsiteY90" fmla="*/ 2555 h 9927"/>
                <a:gd name="connsiteX91" fmla="*/ 1570 w 10000"/>
                <a:gd name="connsiteY91" fmla="*/ 2289 h 9927"/>
                <a:gd name="connsiteX92" fmla="*/ 1670 w 10000"/>
                <a:gd name="connsiteY92" fmla="*/ 2045 h 9927"/>
                <a:gd name="connsiteX93" fmla="*/ 1795 w 10000"/>
                <a:gd name="connsiteY93" fmla="*/ 1812 h 9927"/>
                <a:gd name="connsiteX94" fmla="*/ 1938 w 10000"/>
                <a:gd name="connsiteY94" fmla="*/ 1605 h 9927"/>
                <a:gd name="connsiteX95" fmla="*/ 2095 w 10000"/>
                <a:gd name="connsiteY95" fmla="*/ 1423 h 9927"/>
                <a:gd name="connsiteX96" fmla="*/ 2270 w 10000"/>
                <a:gd name="connsiteY96" fmla="*/ 1252 h 9927"/>
                <a:gd name="connsiteX97" fmla="*/ 2459 w 10000"/>
                <a:gd name="connsiteY97" fmla="*/ 1115 h 9927"/>
                <a:gd name="connsiteX98" fmla="*/ 2655 w 10000"/>
                <a:gd name="connsiteY98" fmla="*/ 999 h 9927"/>
                <a:gd name="connsiteX99" fmla="*/ 2873 w 10000"/>
                <a:gd name="connsiteY99" fmla="*/ 921 h 9927"/>
                <a:gd name="connsiteX100" fmla="*/ 3094 w 10000"/>
                <a:gd name="connsiteY100" fmla="*/ 866 h 9927"/>
                <a:gd name="connsiteX101" fmla="*/ 3323 w 10000"/>
                <a:gd name="connsiteY101" fmla="*/ 848 h 9927"/>
                <a:gd name="connsiteX102" fmla="*/ 3537 w 10000"/>
                <a:gd name="connsiteY102" fmla="*/ 866 h 9927"/>
                <a:gd name="connsiteX103" fmla="*/ 3744 w 10000"/>
                <a:gd name="connsiteY103" fmla="*/ 908 h 9927"/>
                <a:gd name="connsiteX104" fmla="*/ 3911 w 10000"/>
                <a:gd name="connsiteY104" fmla="*/ 706 h 9927"/>
                <a:gd name="connsiteX105" fmla="*/ 4094 w 10000"/>
                <a:gd name="connsiteY105" fmla="*/ 527 h 9927"/>
                <a:gd name="connsiteX106" fmla="*/ 4290 w 10000"/>
                <a:gd name="connsiteY106" fmla="*/ 366 h 9927"/>
                <a:gd name="connsiteX107" fmla="*/ 4490 w 10000"/>
                <a:gd name="connsiteY107" fmla="*/ 239 h 9927"/>
                <a:gd name="connsiteX108" fmla="*/ 4707 w 10000"/>
                <a:gd name="connsiteY108" fmla="*/ 133 h 9927"/>
                <a:gd name="connsiteX109" fmla="*/ 4925 w 10000"/>
                <a:gd name="connsiteY109" fmla="*/ 59 h 9927"/>
                <a:gd name="connsiteX110" fmla="*/ 5157 w 10000"/>
                <a:gd name="connsiteY110" fmla="*/ 18 h 9927"/>
                <a:gd name="connsiteX111" fmla="*/ 5389 w 10000"/>
                <a:gd name="connsiteY111" fmla="*/ 0 h 9927"/>
                <a:gd name="connsiteX0" fmla="*/ 5389 w 10000"/>
                <a:gd name="connsiteY0" fmla="*/ 0 h 9911"/>
                <a:gd name="connsiteX1" fmla="*/ 5621 w 10000"/>
                <a:gd name="connsiteY1" fmla="*/ 14 h 9911"/>
                <a:gd name="connsiteX2" fmla="*/ 5846 w 10000"/>
                <a:gd name="connsiteY2" fmla="*/ 59 h 9911"/>
                <a:gd name="connsiteX3" fmla="*/ 6067 w 10000"/>
                <a:gd name="connsiteY3" fmla="*/ 134 h 9911"/>
                <a:gd name="connsiteX4" fmla="*/ 6278 w 10000"/>
                <a:gd name="connsiteY4" fmla="*/ 236 h 9911"/>
                <a:gd name="connsiteX5" fmla="*/ 6478 w 10000"/>
                <a:gd name="connsiteY5" fmla="*/ 356 h 9911"/>
                <a:gd name="connsiteX6" fmla="*/ 6667 w 10000"/>
                <a:gd name="connsiteY6" fmla="*/ 508 h 9911"/>
                <a:gd name="connsiteX7" fmla="*/ 6842 w 10000"/>
                <a:gd name="connsiteY7" fmla="*/ 684 h 9911"/>
                <a:gd name="connsiteX8" fmla="*/ 7002 w 10000"/>
                <a:gd name="connsiteY8" fmla="*/ 877 h 9911"/>
                <a:gd name="connsiteX9" fmla="*/ 7148 w 10000"/>
                <a:gd name="connsiteY9" fmla="*/ 1095 h 9911"/>
                <a:gd name="connsiteX10" fmla="*/ 7284 w 10000"/>
                <a:gd name="connsiteY10" fmla="*/ 1331 h 9911"/>
                <a:gd name="connsiteX11" fmla="*/ 7395 w 10000"/>
                <a:gd name="connsiteY11" fmla="*/ 1581 h 9911"/>
                <a:gd name="connsiteX12" fmla="*/ 7484 w 10000"/>
                <a:gd name="connsiteY12" fmla="*/ 1848 h 9911"/>
                <a:gd name="connsiteX13" fmla="*/ 7705 w 10000"/>
                <a:gd name="connsiteY13" fmla="*/ 1904 h 9911"/>
                <a:gd name="connsiteX14" fmla="*/ 7912 w 10000"/>
                <a:gd name="connsiteY14" fmla="*/ 1982 h 9911"/>
                <a:gd name="connsiteX15" fmla="*/ 8108 w 10000"/>
                <a:gd name="connsiteY15" fmla="*/ 2097 h 9911"/>
                <a:gd name="connsiteX16" fmla="*/ 8294 w 10000"/>
                <a:gd name="connsiteY16" fmla="*/ 2236 h 9911"/>
                <a:gd name="connsiteX17" fmla="*/ 8465 w 10000"/>
                <a:gd name="connsiteY17" fmla="*/ 2398 h 9911"/>
                <a:gd name="connsiteX18" fmla="*/ 8619 w 10000"/>
                <a:gd name="connsiteY18" fmla="*/ 2583 h 9911"/>
                <a:gd name="connsiteX19" fmla="*/ 8762 w 10000"/>
                <a:gd name="connsiteY19" fmla="*/ 2780 h 9911"/>
                <a:gd name="connsiteX20" fmla="*/ 8883 w 10000"/>
                <a:gd name="connsiteY20" fmla="*/ 3007 h 9911"/>
                <a:gd name="connsiteX21" fmla="*/ 8986 w 10000"/>
                <a:gd name="connsiteY21" fmla="*/ 3250 h 9911"/>
                <a:gd name="connsiteX22" fmla="*/ 9069 w 10000"/>
                <a:gd name="connsiteY22" fmla="*/ 3503 h 9911"/>
                <a:gd name="connsiteX23" fmla="*/ 9129 w 10000"/>
                <a:gd name="connsiteY23" fmla="*/ 3776 h 9911"/>
                <a:gd name="connsiteX24" fmla="*/ 9168 w 10000"/>
                <a:gd name="connsiteY24" fmla="*/ 4057 h 9911"/>
                <a:gd name="connsiteX25" fmla="*/ 9183 w 10000"/>
                <a:gd name="connsiteY25" fmla="*/ 4349 h 9911"/>
                <a:gd name="connsiteX26" fmla="*/ 9176 w 10000"/>
                <a:gd name="connsiteY26" fmla="*/ 4497 h 9911"/>
                <a:gd name="connsiteX27" fmla="*/ 9340 w 10000"/>
                <a:gd name="connsiteY27" fmla="*/ 4643 h 9911"/>
                <a:gd name="connsiteX28" fmla="*/ 9486 w 10000"/>
                <a:gd name="connsiteY28" fmla="*/ 4805 h 9911"/>
                <a:gd name="connsiteX29" fmla="*/ 9618 w 10000"/>
                <a:gd name="connsiteY29" fmla="*/ 4994 h 9911"/>
                <a:gd name="connsiteX30" fmla="*/ 9729 w 10000"/>
                <a:gd name="connsiteY30" fmla="*/ 5199 h 9911"/>
                <a:gd name="connsiteX31" fmla="*/ 9825 w 10000"/>
                <a:gd name="connsiteY31" fmla="*/ 5416 h 9911"/>
                <a:gd name="connsiteX32" fmla="*/ 9904 w 10000"/>
                <a:gd name="connsiteY32" fmla="*/ 5642 h 9911"/>
                <a:gd name="connsiteX33" fmla="*/ 9957 w 10000"/>
                <a:gd name="connsiteY33" fmla="*/ 5887 h 9911"/>
                <a:gd name="connsiteX34" fmla="*/ 9993 w 10000"/>
                <a:gd name="connsiteY34" fmla="*/ 6141 h 9911"/>
                <a:gd name="connsiteX35" fmla="*/ 10000 w 10000"/>
                <a:gd name="connsiteY35" fmla="*/ 6400 h 9911"/>
                <a:gd name="connsiteX36" fmla="*/ 9989 w 10000"/>
                <a:gd name="connsiteY36" fmla="*/ 6676 h 9911"/>
                <a:gd name="connsiteX37" fmla="*/ 9950 w 10000"/>
                <a:gd name="connsiteY37" fmla="*/ 6944 h 9911"/>
                <a:gd name="connsiteX38" fmla="*/ 9889 w 10000"/>
                <a:gd name="connsiteY38" fmla="*/ 7204 h 9911"/>
                <a:gd name="connsiteX39" fmla="*/ 9804 w 10000"/>
                <a:gd name="connsiteY39" fmla="*/ 7444 h 9911"/>
                <a:gd name="connsiteX40" fmla="*/ 9693 w 10000"/>
                <a:gd name="connsiteY40" fmla="*/ 7666 h 9911"/>
                <a:gd name="connsiteX41" fmla="*/ 9568 w 10000"/>
                <a:gd name="connsiteY41" fmla="*/ 7873 h 9911"/>
                <a:gd name="connsiteX42" fmla="*/ 9429 w 10000"/>
                <a:gd name="connsiteY42" fmla="*/ 8059 h 9911"/>
                <a:gd name="connsiteX43" fmla="*/ 9268 w 10000"/>
                <a:gd name="connsiteY43" fmla="*/ 8220 h 9911"/>
                <a:gd name="connsiteX44" fmla="*/ 9090 w 10000"/>
                <a:gd name="connsiteY44" fmla="*/ 8359 h 9911"/>
                <a:gd name="connsiteX45" fmla="*/ 8904 w 10000"/>
                <a:gd name="connsiteY45" fmla="*/ 8469 h 9911"/>
                <a:gd name="connsiteX46" fmla="*/ 8708 w 10000"/>
                <a:gd name="connsiteY46" fmla="*/ 8553 h 9911"/>
                <a:gd name="connsiteX47" fmla="*/ 8501 w 10000"/>
                <a:gd name="connsiteY47" fmla="*/ 8604 h 9911"/>
                <a:gd name="connsiteX48" fmla="*/ 8287 w 10000"/>
                <a:gd name="connsiteY48" fmla="*/ 8622 h 9911"/>
                <a:gd name="connsiteX49" fmla="*/ 8287 w 10000"/>
                <a:gd name="connsiteY49" fmla="*/ 8622 h 9911"/>
                <a:gd name="connsiteX50" fmla="*/ 7812 w 10000"/>
                <a:gd name="connsiteY50" fmla="*/ 8622 h 9911"/>
                <a:gd name="connsiteX51" fmla="*/ 7812 w 10000"/>
                <a:gd name="connsiteY51" fmla="*/ 9075 h 9911"/>
                <a:gd name="connsiteX52" fmla="*/ 7805 w 10000"/>
                <a:gd name="connsiteY52" fmla="*/ 9190 h 9911"/>
                <a:gd name="connsiteX53" fmla="*/ 7773 w 10000"/>
                <a:gd name="connsiteY53" fmla="*/ 9298 h 9911"/>
                <a:gd name="connsiteX54" fmla="*/ 7727 w 10000"/>
                <a:gd name="connsiteY54" fmla="*/ 9403 h 9911"/>
                <a:gd name="connsiteX55" fmla="*/ 7627 w 10000"/>
                <a:gd name="connsiteY55" fmla="*/ 9556 h 9911"/>
                <a:gd name="connsiteX56" fmla="*/ 7502 w 10000"/>
                <a:gd name="connsiteY56" fmla="*/ 9690 h 9911"/>
                <a:gd name="connsiteX57" fmla="*/ 7359 w 10000"/>
                <a:gd name="connsiteY57" fmla="*/ 9811 h 9911"/>
                <a:gd name="connsiteX58" fmla="*/ 7191 w 10000"/>
                <a:gd name="connsiteY58" fmla="*/ 9911 h 9911"/>
                <a:gd name="connsiteX59" fmla="*/ 3737 w 10000"/>
                <a:gd name="connsiteY59" fmla="*/ 8622 h 9911"/>
                <a:gd name="connsiteX60" fmla="*/ 2188 w 10000"/>
                <a:gd name="connsiteY60" fmla="*/ 8622 h 9911"/>
                <a:gd name="connsiteX61" fmla="*/ 1949 w 10000"/>
                <a:gd name="connsiteY61" fmla="*/ 8604 h 9911"/>
                <a:gd name="connsiteX62" fmla="*/ 1717 w 10000"/>
                <a:gd name="connsiteY62" fmla="*/ 8553 h 9911"/>
                <a:gd name="connsiteX63" fmla="*/ 1495 w 10000"/>
                <a:gd name="connsiteY63" fmla="*/ 8473 h 9911"/>
                <a:gd name="connsiteX64" fmla="*/ 1285 w 10000"/>
                <a:gd name="connsiteY64" fmla="*/ 8368 h 9911"/>
                <a:gd name="connsiteX65" fmla="*/ 1081 w 10000"/>
                <a:gd name="connsiteY65" fmla="*/ 8235 h 9911"/>
                <a:gd name="connsiteX66" fmla="*/ 896 w 10000"/>
                <a:gd name="connsiteY66" fmla="*/ 8072 h 9911"/>
                <a:gd name="connsiteX67" fmla="*/ 721 w 10000"/>
                <a:gd name="connsiteY67" fmla="*/ 7888 h 9911"/>
                <a:gd name="connsiteX68" fmla="*/ 564 w 10000"/>
                <a:gd name="connsiteY68" fmla="*/ 7684 h 9911"/>
                <a:gd name="connsiteX69" fmla="*/ 421 w 10000"/>
                <a:gd name="connsiteY69" fmla="*/ 7458 h 9911"/>
                <a:gd name="connsiteX70" fmla="*/ 296 w 10000"/>
                <a:gd name="connsiteY70" fmla="*/ 7218 h 9911"/>
                <a:gd name="connsiteX71" fmla="*/ 193 w 10000"/>
                <a:gd name="connsiteY71" fmla="*/ 6953 h 9911"/>
                <a:gd name="connsiteX72" fmla="*/ 111 w 10000"/>
                <a:gd name="connsiteY72" fmla="*/ 6681 h 9911"/>
                <a:gd name="connsiteX73" fmla="*/ 46 w 10000"/>
                <a:gd name="connsiteY73" fmla="*/ 6391 h 9911"/>
                <a:gd name="connsiteX74" fmla="*/ 11 w 10000"/>
                <a:gd name="connsiteY74" fmla="*/ 6094 h 9911"/>
                <a:gd name="connsiteX75" fmla="*/ 0 w 10000"/>
                <a:gd name="connsiteY75" fmla="*/ 5790 h 9911"/>
                <a:gd name="connsiteX76" fmla="*/ 7 w 10000"/>
                <a:gd name="connsiteY76" fmla="*/ 5495 h 9911"/>
                <a:gd name="connsiteX77" fmla="*/ 43 w 10000"/>
                <a:gd name="connsiteY77" fmla="*/ 5208 h 9911"/>
                <a:gd name="connsiteX78" fmla="*/ 96 w 10000"/>
                <a:gd name="connsiteY78" fmla="*/ 4934 h 9911"/>
                <a:gd name="connsiteX79" fmla="*/ 175 w 10000"/>
                <a:gd name="connsiteY79" fmla="*/ 4671 h 9911"/>
                <a:gd name="connsiteX80" fmla="*/ 271 w 10000"/>
                <a:gd name="connsiteY80" fmla="*/ 4412 h 9911"/>
                <a:gd name="connsiteX81" fmla="*/ 385 w 10000"/>
                <a:gd name="connsiteY81" fmla="*/ 4183 h 9911"/>
                <a:gd name="connsiteX82" fmla="*/ 517 w 10000"/>
                <a:gd name="connsiteY82" fmla="*/ 3957 h 9911"/>
                <a:gd name="connsiteX83" fmla="*/ 667 w 10000"/>
                <a:gd name="connsiteY83" fmla="*/ 3747 h 9911"/>
                <a:gd name="connsiteX84" fmla="*/ 828 w 10000"/>
                <a:gd name="connsiteY84" fmla="*/ 3566 h 9911"/>
                <a:gd name="connsiteX85" fmla="*/ 1003 w 10000"/>
                <a:gd name="connsiteY85" fmla="*/ 3401 h 9911"/>
                <a:gd name="connsiteX86" fmla="*/ 1196 w 10000"/>
                <a:gd name="connsiteY86" fmla="*/ 3259 h 9911"/>
                <a:gd name="connsiteX87" fmla="*/ 1395 w 10000"/>
                <a:gd name="connsiteY87" fmla="*/ 3142 h 9911"/>
                <a:gd name="connsiteX88" fmla="*/ 1431 w 10000"/>
                <a:gd name="connsiteY88" fmla="*/ 2851 h 9911"/>
                <a:gd name="connsiteX89" fmla="*/ 1488 w 10000"/>
                <a:gd name="connsiteY89" fmla="*/ 2574 h 9911"/>
                <a:gd name="connsiteX90" fmla="*/ 1570 w 10000"/>
                <a:gd name="connsiteY90" fmla="*/ 2306 h 9911"/>
                <a:gd name="connsiteX91" fmla="*/ 1670 w 10000"/>
                <a:gd name="connsiteY91" fmla="*/ 2060 h 9911"/>
                <a:gd name="connsiteX92" fmla="*/ 1795 w 10000"/>
                <a:gd name="connsiteY92" fmla="*/ 1825 h 9911"/>
                <a:gd name="connsiteX93" fmla="*/ 1938 w 10000"/>
                <a:gd name="connsiteY93" fmla="*/ 1617 h 9911"/>
                <a:gd name="connsiteX94" fmla="*/ 2095 w 10000"/>
                <a:gd name="connsiteY94" fmla="*/ 1433 h 9911"/>
                <a:gd name="connsiteX95" fmla="*/ 2270 w 10000"/>
                <a:gd name="connsiteY95" fmla="*/ 1261 h 9911"/>
                <a:gd name="connsiteX96" fmla="*/ 2459 w 10000"/>
                <a:gd name="connsiteY96" fmla="*/ 1123 h 9911"/>
                <a:gd name="connsiteX97" fmla="*/ 2655 w 10000"/>
                <a:gd name="connsiteY97" fmla="*/ 1006 h 9911"/>
                <a:gd name="connsiteX98" fmla="*/ 2873 w 10000"/>
                <a:gd name="connsiteY98" fmla="*/ 928 h 9911"/>
                <a:gd name="connsiteX99" fmla="*/ 3094 w 10000"/>
                <a:gd name="connsiteY99" fmla="*/ 872 h 9911"/>
                <a:gd name="connsiteX100" fmla="*/ 3323 w 10000"/>
                <a:gd name="connsiteY100" fmla="*/ 854 h 9911"/>
                <a:gd name="connsiteX101" fmla="*/ 3537 w 10000"/>
                <a:gd name="connsiteY101" fmla="*/ 872 h 9911"/>
                <a:gd name="connsiteX102" fmla="*/ 3744 w 10000"/>
                <a:gd name="connsiteY102" fmla="*/ 915 h 9911"/>
                <a:gd name="connsiteX103" fmla="*/ 3911 w 10000"/>
                <a:gd name="connsiteY103" fmla="*/ 711 h 9911"/>
                <a:gd name="connsiteX104" fmla="*/ 4094 w 10000"/>
                <a:gd name="connsiteY104" fmla="*/ 531 h 9911"/>
                <a:gd name="connsiteX105" fmla="*/ 4290 w 10000"/>
                <a:gd name="connsiteY105" fmla="*/ 369 h 9911"/>
                <a:gd name="connsiteX106" fmla="*/ 4490 w 10000"/>
                <a:gd name="connsiteY106" fmla="*/ 241 h 9911"/>
                <a:gd name="connsiteX107" fmla="*/ 4707 w 10000"/>
                <a:gd name="connsiteY107" fmla="*/ 134 h 9911"/>
                <a:gd name="connsiteX108" fmla="*/ 4925 w 10000"/>
                <a:gd name="connsiteY108" fmla="*/ 59 h 9911"/>
                <a:gd name="connsiteX109" fmla="*/ 5157 w 10000"/>
                <a:gd name="connsiteY109" fmla="*/ 18 h 9911"/>
                <a:gd name="connsiteX110" fmla="*/ 5389 w 10000"/>
                <a:gd name="connsiteY110" fmla="*/ 0 h 9911"/>
                <a:gd name="connsiteX0" fmla="*/ 5389 w 10000"/>
                <a:gd name="connsiteY0" fmla="*/ 0 h 9899"/>
                <a:gd name="connsiteX1" fmla="*/ 5621 w 10000"/>
                <a:gd name="connsiteY1" fmla="*/ 14 h 9899"/>
                <a:gd name="connsiteX2" fmla="*/ 5846 w 10000"/>
                <a:gd name="connsiteY2" fmla="*/ 60 h 9899"/>
                <a:gd name="connsiteX3" fmla="*/ 6067 w 10000"/>
                <a:gd name="connsiteY3" fmla="*/ 135 h 9899"/>
                <a:gd name="connsiteX4" fmla="*/ 6278 w 10000"/>
                <a:gd name="connsiteY4" fmla="*/ 238 h 9899"/>
                <a:gd name="connsiteX5" fmla="*/ 6478 w 10000"/>
                <a:gd name="connsiteY5" fmla="*/ 359 h 9899"/>
                <a:gd name="connsiteX6" fmla="*/ 6667 w 10000"/>
                <a:gd name="connsiteY6" fmla="*/ 513 h 9899"/>
                <a:gd name="connsiteX7" fmla="*/ 6842 w 10000"/>
                <a:gd name="connsiteY7" fmla="*/ 690 h 9899"/>
                <a:gd name="connsiteX8" fmla="*/ 7002 w 10000"/>
                <a:gd name="connsiteY8" fmla="*/ 885 h 9899"/>
                <a:gd name="connsiteX9" fmla="*/ 7148 w 10000"/>
                <a:gd name="connsiteY9" fmla="*/ 1105 h 9899"/>
                <a:gd name="connsiteX10" fmla="*/ 7284 w 10000"/>
                <a:gd name="connsiteY10" fmla="*/ 1343 h 9899"/>
                <a:gd name="connsiteX11" fmla="*/ 7395 w 10000"/>
                <a:gd name="connsiteY11" fmla="*/ 1595 h 9899"/>
                <a:gd name="connsiteX12" fmla="*/ 7484 w 10000"/>
                <a:gd name="connsiteY12" fmla="*/ 1865 h 9899"/>
                <a:gd name="connsiteX13" fmla="*/ 7705 w 10000"/>
                <a:gd name="connsiteY13" fmla="*/ 1921 h 9899"/>
                <a:gd name="connsiteX14" fmla="*/ 7912 w 10000"/>
                <a:gd name="connsiteY14" fmla="*/ 2000 h 9899"/>
                <a:gd name="connsiteX15" fmla="*/ 8108 w 10000"/>
                <a:gd name="connsiteY15" fmla="*/ 2116 h 9899"/>
                <a:gd name="connsiteX16" fmla="*/ 8294 w 10000"/>
                <a:gd name="connsiteY16" fmla="*/ 2256 h 9899"/>
                <a:gd name="connsiteX17" fmla="*/ 8465 w 10000"/>
                <a:gd name="connsiteY17" fmla="*/ 2420 h 9899"/>
                <a:gd name="connsiteX18" fmla="*/ 8619 w 10000"/>
                <a:gd name="connsiteY18" fmla="*/ 2606 h 9899"/>
                <a:gd name="connsiteX19" fmla="*/ 8762 w 10000"/>
                <a:gd name="connsiteY19" fmla="*/ 2805 h 9899"/>
                <a:gd name="connsiteX20" fmla="*/ 8883 w 10000"/>
                <a:gd name="connsiteY20" fmla="*/ 3034 h 9899"/>
                <a:gd name="connsiteX21" fmla="*/ 8986 w 10000"/>
                <a:gd name="connsiteY21" fmla="*/ 3279 h 9899"/>
                <a:gd name="connsiteX22" fmla="*/ 9069 w 10000"/>
                <a:gd name="connsiteY22" fmla="*/ 3534 h 9899"/>
                <a:gd name="connsiteX23" fmla="*/ 9129 w 10000"/>
                <a:gd name="connsiteY23" fmla="*/ 3810 h 9899"/>
                <a:gd name="connsiteX24" fmla="*/ 9168 w 10000"/>
                <a:gd name="connsiteY24" fmla="*/ 4093 h 9899"/>
                <a:gd name="connsiteX25" fmla="*/ 9183 w 10000"/>
                <a:gd name="connsiteY25" fmla="*/ 4388 h 9899"/>
                <a:gd name="connsiteX26" fmla="*/ 9176 w 10000"/>
                <a:gd name="connsiteY26" fmla="*/ 4537 h 9899"/>
                <a:gd name="connsiteX27" fmla="*/ 9340 w 10000"/>
                <a:gd name="connsiteY27" fmla="*/ 4685 h 9899"/>
                <a:gd name="connsiteX28" fmla="*/ 9486 w 10000"/>
                <a:gd name="connsiteY28" fmla="*/ 4848 h 9899"/>
                <a:gd name="connsiteX29" fmla="*/ 9618 w 10000"/>
                <a:gd name="connsiteY29" fmla="*/ 5039 h 9899"/>
                <a:gd name="connsiteX30" fmla="*/ 9729 w 10000"/>
                <a:gd name="connsiteY30" fmla="*/ 5246 h 9899"/>
                <a:gd name="connsiteX31" fmla="*/ 9825 w 10000"/>
                <a:gd name="connsiteY31" fmla="*/ 5465 h 9899"/>
                <a:gd name="connsiteX32" fmla="*/ 9904 w 10000"/>
                <a:gd name="connsiteY32" fmla="*/ 5693 h 9899"/>
                <a:gd name="connsiteX33" fmla="*/ 9957 w 10000"/>
                <a:gd name="connsiteY33" fmla="*/ 5940 h 9899"/>
                <a:gd name="connsiteX34" fmla="*/ 9993 w 10000"/>
                <a:gd name="connsiteY34" fmla="*/ 6196 h 9899"/>
                <a:gd name="connsiteX35" fmla="*/ 10000 w 10000"/>
                <a:gd name="connsiteY35" fmla="*/ 6457 h 9899"/>
                <a:gd name="connsiteX36" fmla="*/ 9989 w 10000"/>
                <a:gd name="connsiteY36" fmla="*/ 6736 h 9899"/>
                <a:gd name="connsiteX37" fmla="*/ 9950 w 10000"/>
                <a:gd name="connsiteY37" fmla="*/ 7006 h 9899"/>
                <a:gd name="connsiteX38" fmla="*/ 9889 w 10000"/>
                <a:gd name="connsiteY38" fmla="*/ 7269 h 9899"/>
                <a:gd name="connsiteX39" fmla="*/ 9804 w 10000"/>
                <a:gd name="connsiteY39" fmla="*/ 7511 h 9899"/>
                <a:gd name="connsiteX40" fmla="*/ 9693 w 10000"/>
                <a:gd name="connsiteY40" fmla="*/ 7735 h 9899"/>
                <a:gd name="connsiteX41" fmla="*/ 9568 w 10000"/>
                <a:gd name="connsiteY41" fmla="*/ 7944 h 9899"/>
                <a:gd name="connsiteX42" fmla="*/ 9429 w 10000"/>
                <a:gd name="connsiteY42" fmla="*/ 8131 h 9899"/>
                <a:gd name="connsiteX43" fmla="*/ 9268 w 10000"/>
                <a:gd name="connsiteY43" fmla="*/ 8294 h 9899"/>
                <a:gd name="connsiteX44" fmla="*/ 9090 w 10000"/>
                <a:gd name="connsiteY44" fmla="*/ 8434 h 9899"/>
                <a:gd name="connsiteX45" fmla="*/ 8904 w 10000"/>
                <a:gd name="connsiteY45" fmla="*/ 8545 h 9899"/>
                <a:gd name="connsiteX46" fmla="*/ 8708 w 10000"/>
                <a:gd name="connsiteY46" fmla="*/ 8630 h 9899"/>
                <a:gd name="connsiteX47" fmla="*/ 8501 w 10000"/>
                <a:gd name="connsiteY47" fmla="*/ 8681 h 9899"/>
                <a:gd name="connsiteX48" fmla="*/ 8287 w 10000"/>
                <a:gd name="connsiteY48" fmla="*/ 8699 h 9899"/>
                <a:gd name="connsiteX49" fmla="*/ 8287 w 10000"/>
                <a:gd name="connsiteY49" fmla="*/ 8699 h 9899"/>
                <a:gd name="connsiteX50" fmla="*/ 7812 w 10000"/>
                <a:gd name="connsiteY50" fmla="*/ 8699 h 9899"/>
                <a:gd name="connsiteX51" fmla="*/ 7812 w 10000"/>
                <a:gd name="connsiteY51" fmla="*/ 9156 h 9899"/>
                <a:gd name="connsiteX52" fmla="*/ 7805 w 10000"/>
                <a:gd name="connsiteY52" fmla="*/ 9273 h 9899"/>
                <a:gd name="connsiteX53" fmla="*/ 7773 w 10000"/>
                <a:gd name="connsiteY53" fmla="*/ 9381 h 9899"/>
                <a:gd name="connsiteX54" fmla="*/ 7727 w 10000"/>
                <a:gd name="connsiteY54" fmla="*/ 9487 h 9899"/>
                <a:gd name="connsiteX55" fmla="*/ 7627 w 10000"/>
                <a:gd name="connsiteY55" fmla="*/ 9642 h 9899"/>
                <a:gd name="connsiteX56" fmla="*/ 7502 w 10000"/>
                <a:gd name="connsiteY56" fmla="*/ 9777 h 9899"/>
                <a:gd name="connsiteX57" fmla="*/ 7359 w 10000"/>
                <a:gd name="connsiteY57" fmla="*/ 9899 h 9899"/>
                <a:gd name="connsiteX58" fmla="*/ 3737 w 10000"/>
                <a:gd name="connsiteY58" fmla="*/ 8699 h 9899"/>
                <a:gd name="connsiteX59" fmla="*/ 2188 w 10000"/>
                <a:gd name="connsiteY59" fmla="*/ 8699 h 9899"/>
                <a:gd name="connsiteX60" fmla="*/ 1949 w 10000"/>
                <a:gd name="connsiteY60" fmla="*/ 8681 h 9899"/>
                <a:gd name="connsiteX61" fmla="*/ 1717 w 10000"/>
                <a:gd name="connsiteY61" fmla="*/ 8630 h 9899"/>
                <a:gd name="connsiteX62" fmla="*/ 1495 w 10000"/>
                <a:gd name="connsiteY62" fmla="*/ 8549 h 9899"/>
                <a:gd name="connsiteX63" fmla="*/ 1285 w 10000"/>
                <a:gd name="connsiteY63" fmla="*/ 8443 h 9899"/>
                <a:gd name="connsiteX64" fmla="*/ 1081 w 10000"/>
                <a:gd name="connsiteY64" fmla="*/ 8309 h 9899"/>
                <a:gd name="connsiteX65" fmla="*/ 896 w 10000"/>
                <a:gd name="connsiteY65" fmla="*/ 8144 h 9899"/>
                <a:gd name="connsiteX66" fmla="*/ 721 w 10000"/>
                <a:gd name="connsiteY66" fmla="*/ 7959 h 9899"/>
                <a:gd name="connsiteX67" fmla="*/ 564 w 10000"/>
                <a:gd name="connsiteY67" fmla="*/ 7753 h 9899"/>
                <a:gd name="connsiteX68" fmla="*/ 421 w 10000"/>
                <a:gd name="connsiteY68" fmla="*/ 7525 h 9899"/>
                <a:gd name="connsiteX69" fmla="*/ 296 w 10000"/>
                <a:gd name="connsiteY69" fmla="*/ 7283 h 9899"/>
                <a:gd name="connsiteX70" fmla="*/ 193 w 10000"/>
                <a:gd name="connsiteY70" fmla="*/ 7015 h 9899"/>
                <a:gd name="connsiteX71" fmla="*/ 111 w 10000"/>
                <a:gd name="connsiteY71" fmla="*/ 6741 h 9899"/>
                <a:gd name="connsiteX72" fmla="*/ 46 w 10000"/>
                <a:gd name="connsiteY72" fmla="*/ 6448 h 9899"/>
                <a:gd name="connsiteX73" fmla="*/ 11 w 10000"/>
                <a:gd name="connsiteY73" fmla="*/ 6149 h 9899"/>
                <a:gd name="connsiteX74" fmla="*/ 0 w 10000"/>
                <a:gd name="connsiteY74" fmla="*/ 5842 h 9899"/>
                <a:gd name="connsiteX75" fmla="*/ 7 w 10000"/>
                <a:gd name="connsiteY75" fmla="*/ 5544 h 9899"/>
                <a:gd name="connsiteX76" fmla="*/ 43 w 10000"/>
                <a:gd name="connsiteY76" fmla="*/ 5255 h 9899"/>
                <a:gd name="connsiteX77" fmla="*/ 96 w 10000"/>
                <a:gd name="connsiteY77" fmla="*/ 4978 h 9899"/>
                <a:gd name="connsiteX78" fmla="*/ 175 w 10000"/>
                <a:gd name="connsiteY78" fmla="*/ 4713 h 9899"/>
                <a:gd name="connsiteX79" fmla="*/ 271 w 10000"/>
                <a:gd name="connsiteY79" fmla="*/ 4452 h 9899"/>
                <a:gd name="connsiteX80" fmla="*/ 385 w 10000"/>
                <a:gd name="connsiteY80" fmla="*/ 4221 h 9899"/>
                <a:gd name="connsiteX81" fmla="*/ 517 w 10000"/>
                <a:gd name="connsiteY81" fmla="*/ 3993 h 9899"/>
                <a:gd name="connsiteX82" fmla="*/ 667 w 10000"/>
                <a:gd name="connsiteY82" fmla="*/ 3781 h 9899"/>
                <a:gd name="connsiteX83" fmla="*/ 828 w 10000"/>
                <a:gd name="connsiteY83" fmla="*/ 3598 h 9899"/>
                <a:gd name="connsiteX84" fmla="*/ 1003 w 10000"/>
                <a:gd name="connsiteY84" fmla="*/ 3432 h 9899"/>
                <a:gd name="connsiteX85" fmla="*/ 1196 w 10000"/>
                <a:gd name="connsiteY85" fmla="*/ 3288 h 9899"/>
                <a:gd name="connsiteX86" fmla="*/ 1395 w 10000"/>
                <a:gd name="connsiteY86" fmla="*/ 3170 h 9899"/>
                <a:gd name="connsiteX87" fmla="*/ 1431 w 10000"/>
                <a:gd name="connsiteY87" fmla="*/ 2877 h 9899"/>
                <a:gd name="connsiteX88" fmla="*/ 1488 w 10000"/>
                <a:gd name="connsiteY88" fmla="*/ 2597 h 9899"/>
                <a:gd name="connsiteX89" fmla="*/ 1570 w 10000"/>
                <a:gd name="connsiteY89" fmla="*/ 2327 h 9899"/>
                <a:gd name="connsiteX90" fmla="*/ 1670 w 10000"/>
                <a:gd name="connsiteY90" fmla="*/ 2078 h 9899"/>
                <a:gd name="connsiteX91" fmla="*/ 1795 w 10000"/>
                <a:gd name="connsiteY91" fmla="*/ 1841 h 9899"/>
                <a:gd name="connsiteX92" fmla="*/ 1938 w 10000"/>
                <a:gd name="connsiteY92" fmla="*/ 1632 h 9899"/>
                <a:gd name="connsiteX93" fmla="*/ 2095 w 10000"/>
                <a:gd name="connsiteY93" fmla="*/ 1446 h 9899"/>
                <a:gd name="connsiteX94" fmla="*/ 2270 w 10000"/>
                <a:gd name="connsiteY94" fmla="*/ 1272 h 9899"/>
                <a:gd name="connsiteX95" fmla="*/ 2459 w 10000"/>
                <a:gd name="connsiteY95" fmla="*/ 1133 h 9899"/>
                <a:gd name="connsiteX96" fmla="*/ 2655 w 10000"/>
                <a:gd name="connsiteY96" fmla="*/ 1015 h 9899"/>
                <a:gd name="connsiteX97" fmla="*/ 2873 w 10000"/>
                <a:gd name="connsiteY97" fmla="*/ 936 h 9899"/>
                <a:gd name="connsiteX98" fmla="*/ 3094 w 10000"/>
                <a:gd name="connsiteY98" fmla="*/ 880 h 9899"/>
                <a:gd name="connsiteX99" fmla="*/ 3323 w 10000"/>
                <a:gd name="connsiteY99" fmla="*/ 862 h 9899"/>
                <a:gd name="connsiteX100" fmla="*/ 3537 w 10000"/>
                <a:gd name="connsiteY100" fmla="*/ 880 h 9899"/>
                <a:gd name="connsiteX101" fmla="*/ 3744 w 10000"/>
                <a:gd name="connsiteY101" fmla="*/ 923 h 9899"/>
                <a:gd name="connsiteX102" fmla="*/ 3911 w 10000"/>
                <a:gd name="connsiteY102" fmla="*/ 717 h 9899"/>
                <a:gd name="connsiteX103" fmla="*/ 4094 w 10000"/>
                <a:gd name="connsiteY103" fmla="*/ 536 h 9899"/>
                <a:gd name="connsiteX104" fmla="*/ 4290 w 10000"/>
                <a:gd name="connsiteY104" fmla="*/ 372 h 9899"/>
                <a:gd name="connsiteX105" fmla="*/ 4490 w 10000"/>
                <a:gd name="connsiteY105" fmla="*/ 243 h 9899"/>
                <a:gd name="connsiteX106" fmla="*/ 4707 w 10000"/>
                <a:gd name="connsiteY106" fmla="*/ 135 h 9899"/>
                <a:gd name="connsiteX107" fmla="*/ 4925 w 10000"/>
                <a:gd name="connsiteY107" fmla="*/ 60 h 9899"/>
                <a:gd name="connsiteX108" fmla="*/ 5157 w 10000"/>
                <a:gd name="connsiteY108" fmla="*/ 18 h 9899"/>
                <a:gd name="connsiteX109" fmla="*/ 5389 w 10000"/>
                <a:gd name="connsiteY109" fmla="*/ 0 h 9899"/>
                <a:gd name="connsiteX0" fmla="*/ 5389 w 10000"/>
                <a:gd name="connsiteY0" fmla="*/ 0 h 9877"/>
                <a:gd name="connsiteX1" fmla="*/ 5621 w 10000"/>
                <a:gd name="connsiteY1" fmla="*/ 14 h 9877"/>
                <a:gd name="connsiteX2" fmla="*/ 5846 w 10000"/>
                <a:gd name="connsiteY2" fmla="*/ 61 h 9877"/>
                <a:gd name="connsiteX3" fmla="*/ 6067 w 10000"/>
                <a:gd name="connsiteY3" fmla="*/ 136 h 9877"/>
                <a:gd name="connsiteX4" fmla="*/ 6278 w 10000"/>
                <a:gd name="connsiteY4" fmla="*/ 240 h 9877"/>
                <a:gd name="connsiteX5" fmla="*/ 6478 w 10000"/>
                <a:gd name="connsiteY5" fmla="*/ 363 h 9877"/>
                <a:gd name="connsiteX6" fmla="*/ 6667 w 10000"/>
                <a:gd name="connsiteY6" fmla="*/ 518 h 9877"/>
                <a:gd name="connsiteX7" fmla="*/ 6842 w 10000"/>
                <a:gd name="connsiteY7" fmla="*/ 697 h 9877"/>
                <a:gd name="connsiteX8" fmla="*/ 7002 w 10000"/>
                <a:gd name="connsiteY8" fmla="*/ 894 h 9877"/>
                <a:gd name="connsiteX9" fmla="*/ 7148 w 10000"/>
                <a:gd name="connsiteY9" fmla="*/ 1116 h 9877"/>
                <a:gd name="connsiteX10" fmla="*/ 7284 w 10000"/>
                <a:gd name="connsiteY10" fmla="*/ 1357 h 9877"/>
                <a:gd name="connsiteX11" fmla="*/ 7395 w 10000"/>
                <a:gd name="connsiteY11" fmla="*/ 1611 h 9877"/>
                <a:gd name="connsiteX12" fmla="*/ 7484 w 10000"/>
                <a:gd name="connsiteY12" fmla="*/ 1884 h 9877"/>
                <a:gd name="connsiteX13" fmla="*/ 7705 w 10000"/>
                <a:gd name="connsiteY13" fmla="*/ 1941 h 9877"/>
                <a:gd name="connsiteX14" fmla="*/ 7912 w 10000"/>
                <a:gd name="connsiteY14" fmla="*/ 2020 h 9877"/>
                <a:gd name="connsiteX15" fmla="*/ 8108 w 10000"/>
                <a:gd name="connsiteY15" fmla="*/ 2138 h 9877"/>
                <a:gd name="connsiteX16" fmla="*/ 8294 w 10000"/>
                <a:gd name="connsiteY16" fmla="*/ 2279 h 9877"/>
                <a:gd name="connsiteX17" fmla="*/ 8465 w 10000"/>
                <a:gd name="connsiteY17" fmla="*/ 2445 h 9877"/>
                <a:gd name="connsiteX18" fmla="*/ 8619 w 10000"/>
                <a:gd name="connsiteY18" fmla="*/ 2633 h 9877"/>
                <a:gd name="connsiteX19" fmla="*/ 8762 w 10000"/>
                <a:gd name="connsiteY19" fmla="*/ 2834 h 9877"/>
                <a:gd name="connsiteX20" fmla="*/ 8883 w 10000"/>
                <a:gd name="connsiteY20" fmla="*/ 3065 h 9877"/>
                <a:gd name="connsiteX21" fmla="*/ 8986 w 10000"/>
                <a:gd name="connsiteY21" fmla="*/ 3312 h 9877"/>
                <a:gd name="connsiteX22" fmla="*/ 9069 w 10000"/>
                <a:gd name="connsiteY22" fmla="*/ 3570 h 9877"/>
                <a:gd name="connsiteX23" fmla="*/ 9129 w 10000"/>
                <a:gd name="connsiteY23" fmla="*/ 3849 h 9877"/>
                <a:gd name="connsiteX24" fmla="*/ 9168 w 10000"/>
                <a:gd name="connsiteY24" fmla="*/ 4135 h 9877"/>
                <a:gd name="connsiteX25" fmla="*/ 9183 w 10000"/>
                <a:gd name="connsiteY25" fmla="*/ 4433 h 9877"/>
                <a:gd name="connsiteX26" fmla="*/ 9176 w 10000"/>
                <a:gd name="connsiteY26" fmla="*/ 4583 h 9877"/>
                <a:gd name="connsiteX27" fmla="*/ 9340 w 10000"/>
                <a:gd name="connsiteY27" fmla="*/ 4733 h 9877"/>
                <a:gd name="connsiteX28" fmla="*/ 9486 w 10000"/>
                <a:gd name="connsiteY28" fmla="*/ 4897 h 9877"/>
                <a:gd name="connsiteX29" fmla="*/ 9618 w 10000"/>
                <a:gd name="connsiteY29" fmla="*/ 5090 h 9877"/>
                <a:gd name="connsiteX30" fmla="*/ 9729 w 10000"/>
                <a:gd name="connsiteY30" fmla="*/ 5300 h 9877"/>
                <a:gd name="connsiteX31" fmla="*/ 9825 w 10000"/>
                <a:gd name="connsiteY31" fmla="*/ 5521 h 9877"/>
                <a:gd name="connsiteX32" fmla="*/ 9904 w 10000"/>
                <a:gd name="connsiteY32" fmla="*/ 5751 h 9877"/>
                <a:gd name="connsiteX33" fmla="*/ 9957 w 10000"/>
                <a:gd name="connsiteY33" fmla="*/ 6001 h 9877"/>
                <a:gd name="connsiteX34" fmla="*/ 9993 w 10000"/>
                <a:gd name="connsiteY34" fmla="*/ 6259 h 9877"/>
                <a:gd name="connsiteX35" fmla="*/ 10000 w 10000"/>
                <a:gd name="connsiteY35" fmla="*/ 6523 h 9877"/>
                <a:gd name="connsiteX36" fmla="*/ 9989 w 10000"/>
                <a:gd name="connsiteY36" fmla="*/ 6805 h 9877"/>
                <a:gd name="connsiteX37" fmla="*/ 9950 w 10000"/>
                <a:gd name="connsiteY37" fmla="*/ 7077 h 9877"/>
                <a:gd name="connsiteX38" fmla="*/ 9889 w 10000"/>
                <a:gd name="connsiteY38" fmla="*/ 7343 h 9877"/>
                <a:gd name="connsiteX39" fmla="*/ 9804 w 10000"/>
                <a:gd name="connsiteY39" fmla="*/ 7588 h 9877"/>
                <a:gd name="connsiteX40" fmla="*/ 9693 w 10000"/>
                <a:gd name="connsiteY40" fmla="*/ 7814 h 9877"/>
                <a:gd name="connsiteX41" fmla="*/ 9568 w 10000"/>
                <a:gd name="connsiteY41" fmla="*/ 8025 h 9877"/>
                <a:gd name="connsiteX42" fmla="*/ 9429 w 10000"/>
                <a:gd name="connsiteY42" fmla="*/ 8214 h 9877"/>
                <a:gd name="connsiteX43" fmla="*/ 9268 w 10000"/>
                <a:gd name="connsiteY43" fmla="*/ 8379 h 9877"/>
                <a:gd name="connsiteX44" fmla="*/ 9090 w 10000"/>
                <a:gd name="connsiteY44" fmla="*/ 8520 h 9877"/>
                <a:gd name="connsiteX45" fmla="*/ 8904 w 10000"/>
                <a:gd name="connsiteY45" fmla="*/ 8632 h 9877"/>
                <a:gd name="connsiteX46" fmla="*/ 8708 w 10000"/>
                <a:gd name="connsiteY46" fmla="*/ 8718 h 9877"/>
                <a:gd name="connsiteX47" fmla="*/ 8501 w 10000"/>
                <a:gd name="connsiteY47" fmla="*/ 8770 h 9877"/>
                <a:gd name="connsiteX48" fmla="*/ 8287 w 10000"/>
                <a:gd name="connsiteY48" fmla="*/ 8788 h 9877"/>
                <a:gd name="connsiteX49" fmla="*/ 8287 w 10000"/>
                <a:gd name="connsiteY49" fmla="*/ 8788 h 9877"/>
                <a:gd name="connsiteX50" fmla="*/ 7812 w 10000"/>
                <a:gd name="connsiteY50" fmla="*/ 8788 h 9877"/>
                <a:gd name="connsiteX51" fmla="*/ 7812 w 10000"/>
                <a:gd name="connsiteY51" fmla="*/ 9249 h 9877"/>
                <a:gd name="connsiteX52" fmla="*/ 7805 w 10000"/>
                <a:gd name="connsiteY52" fmla="*/ 9368 h 9877"/>
                <a:gd name="connsiteX53" fmla="*/ 7773 w 10000"/>
                <a:gd name="connsiteY53" fmla="*/ 9477 h 9877"/>
                <a:gd name="connsiteX54" fmla="*/ 7727 w 10000"/>
                <a:gd name="connsiteY54" fmla="*/ 9584 h 9877"/>
                <a:gd name="connsiteX55" fmla="*/ 7627 w 10000"/>
                <a:gd name="connsiteY55" fmla="*/ 9740 h 9877"/>
                <a:gd name="connsiteX56" fmla="*/ 7502 w 10000"/>
                <a:gd name="connsiteY56" fmla="*/ 9877 h 9877"/>
                <a:gd name="connsiteX57" fmla="*/ 3737 w 10000"/>
                <a:gd name="connsiteY57" fmla="*/ 8788 h 9877"/>
                <a:gd name="connsiteX58" fmla="*/ 2188 w 10000"/>
                <a:gd name="connsiteY58" fmla="*/ 8788 h 9877"/>
                <a:gd name="connsiteX59" fmla="*/ 1949 w 10000"/>
                <a:gd name="connsiteY59" fmla="*/ 8770 h 9877"/>
                <a:gd name="connsiteX60" fmla="*/ 1717 w 10000"/>
                <a:gd name="connsiteY60" fmla="*/ 8718 h 9877"/>
                <a:gd name="connsiteX61" fmla="*/ 1495 w 10000"/>
                <a:gd name="connsiteY61" fmla="*/ 8636 h 9877"/>
                <a:gd name="connsiteX62" fmla="*/ 1285 w 10000"/>
                <a:gd name="connsiteY62" fmla="*/ 8529 h 9877"/>
                <a:gd name="connsiteX63" fmla="*/ 1081 w 10000"/>
                <a:gd name="connsiteY63" fmla="*/ 8394 h 9877"/>
                <a:gd name="connsiteX64" fmla="*/ 896 w 10000"/>
                <a:gd name="connsiteY64" fmla="*/ 8227 h 9877"/>
                <a:gd name="connsiteX65" fmla="*/ 721 w 10000"/>
                <a:gd name="connsiteY65" fmla="*/ 8040 h 9877"/>
                <a:gd name="connsiteX66" fmla="*/ 564 w 10000"/>
                <a:gd name="connsiteY66" fmla="*/ 7832 h 9877"/>
                <a:gd name="connsiteX67" fmla="*/ 421 w 10000"/>
                <a:gd name="connsiteY67" fmla="*/ 7602 h 9877"/>
                <a:gd name="connsiteX68" fmla="*/ 296 w 10000"/>
                <a:gd name="connsiteY68" fmla="*/ 7357 h 9877"/>
                <a:gd name="connsiteX69" fmla="*/ 193 w 10000"/>
                <a:gd name="connsiteY69" fmla="*/ 7087 h 9877"/>
                <a:gd name="connsiteX70" fmla="*/ 111 w 10000"/>
                <a:gd name="connsiteY70" fmla="*/ 6810 h 9877"/>
                <a:gd name="connsiteX71" fmla="*/ 46 w 10000"/>
                <a:gd name="connsiteY71" fmla="*/ 6514 h 9877"/>
                <a:gd name="connsiteX72" fmla="*/ 11 w 10000"/>
                <a:gd name="connsiteY72" fmla="*/ 6212 h 9877"/>
                <a:gd name="connsiteX73" fmla="*/ 0 w 10000"/>
                <a:gd name="connsiteY73" fmla="*/ 5902 h 9877"/>
                <a:gd name="connsiteX74" fmla="*/ 7 w 10000"/>
                <a:gd name="connsiteY74" fmla="*/ 5601 h 9877"/>
                <a:gd name="connsiteX75" fmla="*/ 43 w 10000"/>
                <a:gd name="connsiteY75" fmla="*/ 5309 h 9877"/>
                <a:gd name="connsiteX76" fmla="*/ 96 w 10000"/>
                <a:gd name="connsiteY76" fmla="*/ 5029 h 9877"/>
                <a:gd name="connsiteX77" fmla="*/ 175 w 10000"/>
                <a:gd name="connsiteY77" fmla="*/ 4761 h 9877"/>
                <a:gd name="connsiteX78" fmla="*/ 271 w 10000"/>
                <a:gd name="connsiteY78" fmla="*/ 4497 h 9877"/>
                <a:gd name="connsiteX79" fmla="*/ 385 w 10000"/>
                <a:gd name="connsiteY79" fmla="*/ 4264 h 9877"/>
                <a:gd name="connsiteX80" fmla="*/ 517 w 10000"/>
                <a:gd name="connsiteY80" fmla="*/ 4034 h 9877"/>
                <a:gd name="connsiteX81" fmla="*/ 667 w 10000"/>
                <a:gd name="connsiteY81" fmla="*/ 3820 h 9877"/>
                <a:gd name="connsiteX82" fmla="*/ 828 w 10000"/>
                <a:gd name="connsiteY82" fmla="*/ 3635 h 9877"/>
                <a:gd name="connsiteX83" fmla="*/ 1003 w 10000"/>
                <a:gd name="connsiteY83" fmla="*/ 3467 h 9877"/>
                <a:gd name="connsiteX84" fmla="*/ 1196 w 10000"/>
                <a:gd name="connsiteY84" fmla="*/ 3322 h 9877"/>
                <a:gd name="connsiteX85" fmla="*/ 1395 w 10000"/>
                <a:gd name="connsiteY85" fmla="*/ 3202 h 9877"/>
                <a:gd name="connsiteX86" fmla="*/ 1431 w 10000"/>
                <a:gd name="connsiteY86" fmla="*/ 2906 h 9877"/>
                <a:gd name="connsiteX87" fmla="*/ 1488 w 10000"/>
                <a:gd name="connsiteY87" fmla="*/ 2623 h 9877"/>
                <a:gd name="connsiteX88" fmla="*/ 1570 w 10000"/>
                <a:gd name="connsiteY88" fmla="*/ 2351 h 9877"/>
                <a:gd name="connsiteX89" fmla="*/ 1670 w 10000"/>
                <a:gd name="connsiteY89" fmla="*/ 2099 h 9877"/>
                <a:gd name="connsiteX90" fmla="*/ 1795 w 10000"/>
                <a:gd name="connsiteY90" fmla="*/ 1860 h 9877"/>
                <a:gd name="connsiteX91" fmla="*/ 1938 w 10000"/>
                <a:gd name="connsiteY91" fmla="*/ 1649 h 9877"/>
                <a:gd name="connsiteX92" fmla="*/ 2095 w 10000"/>
                <a:gd name="connsiteY92" fmla="*/ 1461 h 9877"/>
                <a:gd name="connsiteX93" fmla="*/ 2270 w 10000"/>
                <a:gd name="connsiteY93" fmla="*/ 1285 h 9877"/>
                <a:gd name="connsiteX94" fmla="*/ 2459 w 10000"/>
                <a:gd name="connsiteY94" fmla="*/ 1145 h 9877"/>
                <a:gd name="connsiteX95" fmla="*/ 2655 w 10000"/>
                <a:gd name="connsiteY95" fmla="*/ 1025 h 9877"/>
                <a:gd name="connsiteX96" fmla="*/ 2873 w 10000"/>
                <a:gd name="connsiteY96" fmla="*/ 946 h 9877"/>
                <a:gd name="connsiteX97" fmla="*/ 3094 w 10000"/>
                <a:gd name="connsiteY97" fmla="*/ 889 h 9877"/>
                <a:gd name="connsiteX98" fmla="*/ 3323 w 10000"/>
                <a:gd name="connsiteY98" fmla="*/ 871 h 9877"/>
                <a:gd name="connsiteX99" fmla="*/ 3537 w 10000"/>
                <a:gd name="connsiteY99" fmla="*/ 889 h 9877"/>
                <a:gd name="connsiteX100" fmla="*/ 3744 w 10000"/>
                <a:gd name="connsiteY100" fmla="*/ 932 h 9877"/>
                <a:gd name="connsiteX101" fmla="*/ 3911 w 10000"/>
                <a:gd name="connsiteY101" fmla="*/ 724 h 9877"/>
                <a:gd name="connsiteX102" fmla="*/ 4094 w 10000"/>
                <a:gd name="connsiteY102" fmla="*/ 541 h 9877"/>
                <a:gd name="connsiteX103" fmla="*/ 4290 w 10000"/>
                <a:gd name="connsiteY103" fmla="*/ 376 h 9877"/>
                <a:gd name="connsiteX104" fmla="*/ 4490 w 10000"/>
                <a:gd name="connsiteY104" fmla="*/ 245 h 9877"/>
                <a:gd name="connsiteX105" fmla="*/ 4707 w 10000"/>
                <a:gd name="connsiteY105" fmla="*/ 136 h 9877"/>
                <a:gd name="connsiteX106" fmla="*/ 4925 w 10000"/>
                <a:gd name="connsiteY106" fmla="*/ 61 h 9877"/>
                <a:gd name="connsiteX107" fmla="*/ 5157 w 10000"/>
                <a:gd name="connsiteY107" fmla="*/ 18 h 9877"/>
                <a:gd name="connsiteX108" fmla="*/ 5389 w 10000"/>
                <a:gd name="connsiteY108" fmla="*/ 0 h 9877"/>
                <a:gd name="connsiteX0" fmla="*/ 5389 w 10000"/>
                <a:gd name="connsiteY0" fmla="*/ 0 h 9861"/>
                <a:gd name="connsiteX1" fmla="*/ 5621 w 10000"/>
                <a:gd name="connsiteY1" fmla="*/ 14 h 9861"/>
                <a:gd name="connsiteX2" fmla="*/ 5846 w 10000"/>
                <a:gd name="connsiteY2" fmla="*/ 62 h 9861"/>
                <a:gd name="connsiteX3" fmla="*/ 6067 w 10000"/>
                <a:gd name="connsiteY3" fmla="*/ 138 h 9861"/>
                <a:gd name="connsiteX4" fmla="*/ 6278 w 10000"/>
                <a:gd name="connsiteY4" fmla="*/ 243 h 9861"/>
                <a:gd name="connsiteX5" fmla="*/ 6478 w 10000"/>
                <a:gd name="connsiteY5" fmla="*/ 368 h 9861"/>
                <a:gd name="connsiteX6" fmla="*/ 6667 w 10000"/>
                <a:gd name="connsiteY6" fmla="*/ 524 h 9861"/>
                <a:gd name="connsiteX7" fmla="*/ 6842 w 10000"/>
                <a:gd name="connsiteY7" fmla="*/ 706 h 9861"/>
                <a:gd name="connsiteX8" fmla="*/ 7002 w 10000"/>
                <a:gd name="connsiteY8" fmla="*/ 905 h 9861"/>
                <a:gd name="connsiteX9" fmla="*/ 7148 w 10000"/>
                <a:gd name="connsiteY9" fmla="*/ 1130 h 9861"/>
                <a:gd name="connsiteX10" fmla="*/ 7284 w 10000"/>
                <a:gd name="connsiteY10" fmla="*/ 1374 h 9861"/>
                <a:gd name="connsiteX11" fmla="*/ 7395 w 10000"/>
                <a:gd name="connsiteY11" fmla="*/ 1631 h 9861"/>
                <a:gd name="connsiteX12" fmla="*/ 7484 w 10000"/>
                <a:gd name="connsiteY12" fmla="*/ 1907 h 9861"/>
                <a:gd name="connsiteX13" fmla="*/ 7705 w 10000"/>
                <a:gd name="connsiteY13" fmla="*/ 1965 h 9861"/>
                <a:gd name="connsiteX14" fmla="*/ 7912 w 10000"/>
                <a:gd name="connsiteY14" fmla="*/ 2045 h 9861"/>
                <a:gd name="connsiteX15" fmla="*/ 8108 w 10000"/>
                <a:gd name="connsiteY15" fmla="*/ 2165 h 9861"/>
                <a:gd name="connsiteX16" fmla="*/ 8294 w 10000"/>
                <a:gd name="connsiteY16" fmla="*/ 2307 h 9861"/>
                <a:gd name="connsiteX17" fmla="*/ 8465 w 10000"/>
                <a:gd name="connsiteY17" fmla="*/ 2475 h 9861"/>
                <a:gd name="connsiteX18" fmla="*/ 8619 w 10000"/>
                <a:gd name="connsiteY18" fmla="*/ 2666 h 9861"/>
                <a:gd name="connsiteX19" fmla="*/ 8762 w 10000"/>
                <a:gd name="connsiteY19" fmla="*/ 2869 h 9861"/>
                <a:gd name="connsiteX20" fmla="*/ 8883 w 10000"/>
                <a:gd name="connsiteY20" fmla="*/ 3103 h 9861"/>
                <a:gd name="connsiteX21" fmla="*/ 8986 w 10000"/>
                <a:gd name="connsiteY21" fmla="*/ 3353 h 9861"/>
                <a:gd name="connsiteX22" fmla="*/ 9069 w 10000"/>
                <a:gd name="connsiteY22" fmla="*/ 3614 h 9861"/>
                <a:gd name="connsiteX23" fmla="*/ 9129 w 10000"/>
                <a:gd name="connsiteY23" fmla="*/ 3897 h 9861"/>
                <a:gd name="connsiteX24" fmla="*/ 9168 w 10000"/>
                <a:gd name="connsiteY24" fmla="*/ 4186 h 9861"/>
                <a:gd name="connsiteX25" fmla="*/ 9183 w 10000"/>
                <a:gd name="connsiteY25" fmla="*/ 4488 h 9861"/>
                <a:gd name="connsiteX26" fmla="*/ 9176 w 10000"/>
                <a:gd name="connsiteY26" fmla="*/ 4640 h 9861"/>
                <a:gd name="connsiteX27" fmla="*/ 9340 w 10000"/>
                <a:gd name="connsiteY27" fmla="*/ 4792 h 9861"/>
                <a:gd name="connsiteX28" fmla="*/ 9486 w 10000"/>
                <a:gd name="connsiteY28" fmla="*/ 4958 h 9861"/>
                <a:gd name="connsiteX29" fmla="*/ 9618 w 10000"/>
                <a:gd name="connsiteY29" fmla="*/ 5153 h 9861"/>
                <a:gd name="connsiteX30" fmla="*/ 9729 w 10000"/>
                <a:gd name="connsiteY30" fmla="*/ 5366 h 9861"/>
                <a:gd name="connsiteX31" fmla="*/ 9825 w 10000"/>
                <a:gd name="connsiteY31" fmla="*/ 5590 h 9861"/>
                <a:gd name="connsiteX32" fmla="*/ 9904 w 10000"/>
                <a:gd name="connsiteY32" fmla="*/ 5823 h 9861"/>
                <a:gd name="connsiteX33" fmla="*/ 9957 w 10000"/>
                <a:gd name="connsiteY33" fmla="*/ 6076 h 9861"/>
                <a:gd name="connsiteX34" fmla="*/ 9993 w 10000"/>
                <a:gd name="connsiteY34" fmla="*/ 6337 h 9861"/>
                <a:gd name="connsiteX35" fmla="*/ 10000 w 10000"/>
                <a:gd name="connsiteY35" fmla="*/ 6604 h 9861"/>
                <a:gd name="connsiteX36" fmla="*/ 9989 w 10000"/>
                <a:gd name="connsiteY36" fmla="*/ 6890 h 9861"/>
                <a:gd name="connsiteX37" fmla="*/ 9950 w 10000"/>
                <a:gd name="connsiteY37" fmla="*/ 7165 h 9861"/>
                <a:gd name="connsiteX38" fmla="*/ 9889 w 10000"/>
                <a:gd name="connsiteY38" fmla="*/ 7434 h 9861"/>
                <a:gd name="connsiteX39" fmla="*/ 9804 w 10000"/>
                <a:gd name="connsiteY39" fmla="*/ 7682 h 9861"/>
                <a:gd name="connsiteX40" fmla="*/ 9693 w 10000"/>
                <a:gd name="connsiteY40" fmla="*/ 7911 h 9861"/>
                <a:gd name="connsiteX41" fmla="*/ 9568 w 10000"/>
                <a:gd name="connsiteY41" fmla="*/ 8125 h 9861"/>
                <a:gd name="connsiteX42" fmla="*/ 9429 w 10000"/>
                <a:gd name="connsiteY42" fmla="*/ 8316 h 9861"/>
                <a:gd name="connsiteX43" fmla="*/ 9268 w 10000"/>
                <a:gd name="connsiteY43" fmla="*/ 8483 h 9861"/>
                <a:gd name="connsiteX44" fmla="*/ 9090 w 10000"/>
                <a:gd name="connsiteY44" fmla="*/ 8626 h 9861"/>
                <a:gd name="connsiteX45" fmla="*/ 8904 w 10000"/>
                <a:gd name="connsiteY45" fmla="*/ 8739 h 9861"/>
                <a:gd name="connsiteX46" fmla="*/ 8708 w 10000"/>
                <a:gd name="connsiteY46" fmla="*/ 8827 h 9861"/>
                <a:gd name="connsiteX47" fmla="*/ 8501 w 10000"/>
                <a:gd name="connsiteY47" fmla="*/ 8879 h 9861"/>
                <a:gd name="connsiteX48" fmla="*/ 8287 w 10000"/>
                <a:gd name="connsiteY48" fmla="*/ 8897 h 9861"/>
                <a:gd name="connsiteX49" fmla="*/ 8287 w 10000"/>
                <a:gd name="connsiteY49" fmla="*/ 8897 h 9861"/>
                <a:gd name="connsiteX50" fmla="*/ 7812 w 10000"/>
                <a:gd name="connsiteY50" fmla="*/ 8897 h 9861"/>
                <a:gd name="connsiteX51" fmla="*/ 7812 w 10000"/>
                <a:gd name="connsiteY51" fmla="*/ 9364 h 9861"/>
                <a:gd name="connsiteX52" fmla="*/ 7805 w 10000"/>
                <a:gd name="connsiteY52" fmla="*/ 9485 h 9861"/>
                <a:gd name="connsiteX53" fmla="*/ 7773 w 10000"/>
                <a:gd name="connsiteY53" fmla="*/ 9595 h 9861"/>
                <a:gd name="connsiteX54" fmla="*/ 7727 w 10000"/>
                <a:gd name="connsiteY54" fmla="*/ 9703 h 9861"/>
                <a:gd name="connsiteX55" fmla="*/ 7627 w 10000"/>
                <a:gd name="connsiteY55" fmla="*/ 9861 h 9861"/>
                <a:gd name="connsiteX56" fmla="*/ 3737 w 10000"/>
                <a:gd name="connsiteY56" fmla="*/ 8897 h 9861"/>
                <a:gd name="connsiteX57" fmla="*/ 2188 w 10000"/>
                <a:gd name="connsiteY57" fmla="*/ 8897 h 9861"/>
                <a:gd name="connsiteX58" fmla="*/ 1949 w 10000"/>
                <a:gd name="connsiteY58" fmla="*/ 8879 h 9861"/>
                <a:gd name="connsiteX59" fmla="*/ 1717 w 10000"/>
                <a:gd name="connsiteY59" fmla="*/ 8827 h 9861"/>
                <a:gd name="connsiteX60" fmla="*/ 1495 w 10000"/>
                <a:gd name="connsiteY60" fmla="*/ 8744 h 9861"/>
                <a:gd name="connsiteX61" fmla="*/ 1285 w 10000"/>
                <a:gd name="connsiteY61" fmla="*/ 8635 h 9861"/>
                <a:gd name="connsiteX62" fmla="*/ 1081 w 10000"/>
                <a:gd name="connsiteY62" fmla="*/ 8499 h 9861"/>
                <a:gd name="connsiteX63" fmla="*/ 896 w 10000"/>
                <a:gd name="connsiteY63" fmla="*/ 8329 h 9861"/>
                <a:gd name="connsiteX64" fmla="*/ 721 w 10000"/>
                <a:gd name="connsiteY64" fmla="*/ 8140 h 9861"/>
                <a:gd name="connsiteX65" fmla="*/ 564 w 10000"/>
                <a:gd name="connsiteY65" fmla="*/ 7930 h 9861"/>
                <a:gd name="connsiteX66" fmla="*/ 421 w 10000"/>
                <a:gd name="connsiteY66" fmla="*/ 7697 h 9861"/>
                <a:gd name="connsiteX67" fmla="*/ 296 w 10000"/>
                <a:gd name="connsiteY67" fmla="*/ 7449 h 9861"/>
                <a:gd name="connsiteX68" fmla="*/ 193 w 10000"/>
                <a:gd name="connsiteY68" fmla="*/ 7175 h 9861"/>
                <a:gd name="connsiteX69" fmla="*/ 111 w 10000"/>
                <a:gd name="connsiteY69" fmla="*/ 6895 h 9861"/>
                <a:gd name="connsiteX70" fmla="*/ 46 w 10000"/>
                <a:gd name="connsiteY70" fmla="*/ 6595 h 9861"/>
                <a:gd name="connsiteX71" fmla="*/ 11 w 10000"/>
                <a:gd name="connsiteY71" fmla="*/ 6289 h 9861"/>
                <a:gd name="connsiteX72" fmla="*/ 0 w 10000"/>
                <a:gd name="connsiteY72" fmla="*/ 5975 h 9861"/>
                <a:gd name="connsiteX73" fmla="*/ 7 w 10000"/>
                <a:gd name="connsiteY73" fmla="*/ 5671 h 9861"/>
                <a:gd name="connsiteX74" fmla="*/ 43 w 10000"/>
                <a:gd name="connsiteY74" fmla="*/ 5375 h 9861"/>
                <a:gd name="connsiteX75" fmla="*/ 96 w 10000"/>
                <a:gd name="connsiteY75" fmla="*/ 5092 h 9861"/>
                <a:gd name="connsiteX76" fmla="*/ 175 w 10000"/>
                <a:gd name="connsiteY76" fmla="*/ 4820 h 9861"/>
                <a:gd name="connsiteX77" fmla="*/ 271 w 10000"/>
                <a:gd name="connsiteY77" fmla="*/ 4553 h 9861"/>
                <a:gd name="connsiteX78" fmla="*/ 385 w 10000"/>
                <a:gd name="connsiteY78" fmla="*/ 4317 h 9861"/>
                <a:gd name="connsiteX79" fmla="*/ 517 w 10000"/>
                <a:gd name="connsiteY79" fmla="*/ 4084 h 9861"/>
                <a:gd name="connsiteX80" fmla="*/ 667 w 10000"/>
                <a:gd name="connsiteY80" fmla="*/ 3868 h 9861"/>
                <a:gd name="connsiteX81" fmla="*/ 828 w 10000"/>
                <a:gd name="connsiteY81" fmla="*/ 3680 h 9861"/>
                <a:gd name="connsiteX82" fmla="*/ 1003 w 10000"/>
                <a:gd name="connsiteY82" fmla="*/ 3510 h 9861"/>
                <a:gd name="connsiteX83" fmla="*/ 1196 w 10000"/>
                <a:gd name="connsiteY83" fmla="*/ 3363 h 9861"/>
                <a:gd name="connsiteX84" fmla="*/ 1395 w 10000"/>
                <a:gd name="connsiteY84" fmla="*/ 3242 h 9861"/>
                <a:gd name="connsiteX85" fmla="*/ 1431 w 10000"/>
                <a:gd name="connsiteY85" fmla="*/ 2942 h 9861"/>
                <a:gd name="connsiteX86" fmla="*/ 1488 w 10000"/>
                <a:gd name="connsiteY86" fmla="*/ 2656 h 9861"/>
                <a:gd name="connsiteX87" fmla="*/ 1570 w 10000"/>
                <a:gd name="connsiteY87" fmla="*/ 2380 h 9861"/>
                <a:gd name="connsiteX88" fmla="*/ 1670 w 10000"/>
                <a:gd name="connsiteY88" fmla="*/ 2125 h 9861"/>
                <a:gd name="connsiteX89" fmla="*/ 1795 w 10000"/>
                <a:gd name="connsiteY89" fmla="*/ 1883 h 9861"/>
                <a:gd name="connsiteX90" fmla="*/ 1938 w 10000"/>
                <a:gd name="connsiteY90" fmla="*/ 1670 h 9861"/>
                <a:gd name="connsiteX91" fmla="*/ 2095 w 10000"/>
                <a:gd name="connsiteY91" fmla="*/ 1479 h 9861"/>
                <a:gd name="connsiteX92" fmla="*/ 2270 w 10000"/>
                <a:gd name="connsiteY92" fmla="*/ 1301 h 9861"/>
                <a:gd name="connsiteX93" fmla="*/ 2459 w 10000"/>
                <a:gd name="connsiteY93" fmla="*/ 1159 h 9861"/>
                <a:gd name="connsiteX94" fmla="*/ 2655 w 10000"/>
                <a:gd name="connsiteY94" fmla="*/ 1038 h 9861"/>
                <a:gd name="connsiteX95" fmla="*/ 2873 w 10000"/>
                <a:gd name="connsiteY95" fmla="*/ 958 h 9861"/>
                <a:gd name="connsiteX96" fmla="*/ 3094 w 10000"/>
                <a:gd name="connsiteY96" fmla="*/ 900 h 9861"/>
                <a:gd name="connsiteX97" fmla="*/ 3323 w 10000"/>
                <a:gd name="connsiteY97" fmla="*/ 882 h 9861"/>
                <a:gd name="connsiteX98" fmla="*/ 3537 w 10000"/>
                <a:gd name="connsiteY98" fmla="*/ 900 h 9861"/>
                <a:gd name="connsiteX99" fmla="*/ 3744 w 10000"/>
                <a:gd name="connsiteY99" fmla="*/ 944 h 9861"/>
                <a:gd name="connsiteX100" fmla="*/ 3911 w 10000"/>
                <a:gd name="connsiteY100" fmla="*/ 733 h 9861"/>
                <a:gd name="connsiteX101" fmla="*/ 4094 w 10000"/>
                <a:gd name="connsiteY101" fmla="*/ 548 h 9861"/>
                <a:gd name="connsiteX102" fmla="*/ 4290 w 10000"/>
                <a:gd name="connsiteY102" fmla="*/ 381 h 9861"/>
                <a:gd name="connsiteX103" fmla="*/ 4490 w 10000"/>
                <a:gd name="connsiteY103" fmla="*/ 248 h 9861"/>
                <a:gd name="connsiteX104" fmla="*/ 4707 w 10000"/>
                <a:gd name="connsiteY104" fmla="*/ 138 h 9861"/>
                <a:gd name="connsiteX105" fmla="*/ 4925 w 10000"/>
                <a:gd name="connsiteY105" fmla="*/ 62 h 9861"/>
                <a:gd name="connsiteX106" fmla="*/ 5157 w 10000"/>
                <a:gd name="connsiteY106" fmla="*/ 18 h 9861"/>
                <a:gd name="connsiteX107" fmla="*/ 5389 w 10000"/>
                <a:gd name="connsiteY107" fmla="*/ 0 h 9861"/>
                <a:gd name="connsiteX0" fmla="*/ 5389 w 10000"/>
                <a:gd name="connsiteY0" fmla="*/ 0 h 9840"/>
                <a:gd name="connsiteX1" fmla="*/ 5621 w 10000"/>
                <a:gd name="connsiteY1" fmla="*/ 14 h 9840"/>
                <a:gd name="connsiteX2" fmla="*/ 5846 w 10000"/>
                <a:gd name="connsiteY2" fmla="*/ 63 h 9840"/>
                <a:gd name="connsiteX3" fmla="*/ 6067 w 10000"/>
                <a:gd name="connsiteY3" fmla="*/ 140 h 9840"/>
                <a:gd name="connsiteX4" fmla="*/ 6278 w 10000"/>
                <a:gd name="connsiteY4" fmla="*/ 246 h 9840"/>
                <a:gd name="connsiteX5" fmla="*/ 6478 w 10000"/>
                <a:gd name="connsiteY5" fmla="*/ 373 h 9840"/>
                <a:gd name="connsiteX6" fmla="*/ 6667 w 10000"/>
                <a:gd name="connsiteY6" fmla="*/ 531 h 9840"/>
                <a:gd name="connsiteX7" fmla="*/ 6842 w 10000"/>
                <a:gd name="connsiteY7" fmla="*/ 716 h 9840"/>
                <a:gd name="connsiteX8" fmla="*/ 7002 w 10000"/>
                <a:gd name="connsiteY8" fmla="*/ 918 h 9840"/>
                <a:gd name="connsiteX9" fmla="*/ 7148 w 10000"/>
                <a:gd name="connsiteY9" fmla="*/ 1146 h 9840"/>
                <a:gd name="connsiteX10" fmla="*/ 7284 w 10000"/>
                <a:gd name="connsiteY10" fmla="*/ 1393 h 9840"/>
                <a:gd name="connsiteX11" fmla="*/ 7395 w 10000"/>
                <a:gd name="connsiteY11" fmla="*/ 1654 h 9840"/>
                <a:gd name="connsiteX12" fmla="*/ 7484 w 10000"/>
                <a:gd name="connsiteY12" fmla="*/ 1934 h 9840"/>
                <a:gd name="connsiteX13" fmla="*/ 7705 w 10000"/>
                <a:gd name="connsiteY13" fmla="*/ 1993 h 9840"/>
                <a:gd name="connsiteX14" fmla="*/ 7912 w 10000"/>
                <a:gd name="connsiteY14" fmla="*/ 2074 h 9840"/>
                <a:gd name="connsiteX15" fmla="*/ 8108 w 10000"/>
                <a:gd name="connsiteY15" fmla="*/ 2196 h 9840"/>
                <a:gd name="connsiteX16" fmla="*/ 8294 w 10000"/>
                <a:gd name="connsiteY16" fmla="*/ 2340 h 9840"/>
                <a:gd name="connsiteX17" fmla="*/ 8465 w 10000"/>
                <a:gd name="connsiteY17" fmla="*/ 2510 h 9840"/>
                <a:gd name="connsiteX18" fmla="*/ 8619 w 10000"/>
                <a:gd name="connsiteY18" fmla="*/ 2704 h 9840"/>
                <a:gd name="connsiteX19" fmla="*/ 8762 w 10000"/>
                <a:gd name="connsiteY19" fmla="*/ 2909 h 9840"/>
                <a:gd name="connsiteX20" fmla="*/ 8883 w 10000"/>
                <a:gd name="connsiteY20" fmla="*/ 3147 h 9840"/>
                <a:gd name="connsiteX21" fmla="*/ 8986 w 10000"/>
                <a:gd name="connsiteY21" fmla="*/ 3400 h 9840"/>
                <a:gd name="connsiteX22" fmla="*/ 9069 w 10000"/>
                <a:gd name="connsiteY22" fmla="*/ 3665 h 9840"/>
                <a:gd name="connsiteX23" fmla="*/ 9129 w 10000"/>
                <a:gd name="connsiteY23" fmla="*/ 3952 h 9840"/>
                <a:gd name="connsiteX24" fmla="*/ 9168 w 10000"/>
                <a:gd name="connsiteY24" fmla="*/ 4245 h 9840"/>
                <a:gd name="connsiteX25" fmla="*/ 9183 w 10000"/>
                <a:gd name="connsiteY25" fmla="*/ 4551 h 9840"/>
                <a:gd name="connsiteX26" fmla="*/ 9176 w 10000"/>
                <a:gd name="connsiteY26" fmla="*/ 4705 h 9840"/>
                <a:gd name="connsiteX27" fmla="*/ 9340 w 10000"/>
                <a:gd name="connsiteY27" fmla="*/ 4860 h 9840"/>
                <a:gd name="connsiteX28" fmla="*/ 9486 w 10000"/>
                <a:gd name="connsiteY28" fmla="*/ 5028 h 9840"/>
                <a:gd name="connsiteX29" fmla="*/ 9618 w 10000"/>
                <a:gd name="connsiteY29" fmla="*/ 5226 h 9840"/>
                <a:gd name="connsiteX30" fmla="*/ 9729 w 10000"/>
                <a:gd name="connsiteY30" fmla="*/ 5442 h 9840"/>
                <a:gd name="connsiteX31" fmla="*/ 9825 w 10000"/>
                <a:gd name="connsiteY31" fmla="*/ 5669 h 9840"/>
                <a:gd name="connsiteX32" fmla="*/ 9904 w 10000"/>
                <a:gd name="connsiteY32" fmla="*/ 5905 h 9840"/>
                <a:gd name="connsiteX33" fmla="*/ 9957 w 10000"/>
                <a:gd name="connsiteY33" fmla="*/ 6162 h 9840"/>
                <a:gd name="connsiteX34" fmla="*/ 9993 w 10000"/>
                <a:gd name="connsiteY34" fmla="*/ 6426 h 9840"/>
                <a:gd name="connsiteX35" fmla="*/ 10000 w 10000"/>
                <a:gd name="connsiteY35" fmla="*/ 6697 h 9840"/>
                <a:gd name="connsiteX36" fmla="*/ 9989 w 10000"/>
                <a:gd name="connsiteY36" fmla="*/ 6987 h 9840"/>
                <a:gd name="connsiteX37" fmla="*/ 9950 w 10000"/>
                <a:gd name="connsiteY37" fmla="*/ 7266 h 9840"/>
                <a:gd name="connsiteX38" fmla="*/ 9889 w 10000"/>
                <a:gd name="connsiteY38" fmla="*/ 7539 h 9840"/>
                <a:gd name="connsiteX39" fmla="*/ 9804 w 10000"/>
                <a:gd name="connsiteY39" fmla="*/ 7790 h 9840"/>
                <a:gd name="connsiteX40" fmla="*/ 9693 w 10000"/>
                <a:gd name="connsiteY40" fmla="*/ 8023 h 9840"/>
                <a:gd name="connsiteX41" fmla="*/ 9568 w 10000"/>
                <a:gd name="connsiteY41" fmla="*/ 8240 h 9840"/>
                <a:gd name="connsiteX42" fmla="*/ 9429 w 10000"/>
                <a:gd name="connsiteY42" fmla="*/ 8433 h 9840"/>
                <a:gd name="connsiteX43" fmla="*/ 9268 w 10000"/>
                <a:gd name="connsiteY43" fmla="*/ 8603 h 9840"/>
                <a:gd name="connsiteX44" fmla="*/ 9090 w 10000"/>
                <a:gd name="connsiteY44" fmla="*/ 8748 h 9840"/>
                <a:gd name="connsiteX45" fmla="*/ 8904 w 10000"/>
                <a:gd name="connsiteY45" fmla="*/ 8862 h 9840"/>
                <a:gd name="connsiteX46" fmla="*/ 8708 w 10000"/>
                <a:gd name="connsiteY46" fmla="*/ 8951 h 9840"/>
                <a:gd name="connsiteX47" fmla="*/ 8501 w 10000"/>
                <a:gd name="connsiteY47" fmla="*/ 9004 h 9840"/>
                <a:gd name="connsiteX48" fmla="*/ 8287 w 10000"/>
                <a:gd name="connsiteY48" fmla="*/ 9022 h 9840"/>
                <a:gd name="connsiteX49" fmla="*/ 8287 w 10000"/>
                <a:gd name="connsiteY49" fmla="*/ 9022 h 9840"/>
                <a:gd name="connsiteX50" fmla="*/ 7812 w 10000"/>
                <a:gd name="connsiteY50" fmla="*/ 9022 h 9840"/>
                <a:gd name="connsiteX51" fmla="*/ 7812 w 10000"/>
                <a:gd name="connsiteY51" fmla="*/ 9496 h 9840"/>
                <a:gd name="connsiteX52" fmla="*/ 7805 w 10000"/>
                <a:gd name="connsiteY52" fmla="*/ 9619 h 9840"/>
                <a:gd name="connsiteX53" fmla="*/ 7773 w 10000"/>
                <a:gd name="connsiteY53" fmla="*/ 9730 h 9840"/>
                <a:gd name="connsiteX54" fmla="*/ 7727 w 10000"/>
                <a:gd name="connsiteY54" fmla="*/ 9840 h 9840"/>
                <a:gd name="connsiteX55" fmla="*/ 3737 w 10000"/>
                <a:gd name="connsiteY55" fmla="*/ 9022 h 9840"/>
                <a:gd name="connsiteX56" fmla="*/ 2188 w 10000"/>
                <a:gd name="connsiteY56" fmla="*/ 9022 h 9840"/>
                <a:gd name="connsiteX57" fmla="*/ 1949 w 10000"/>
                <a:gd name="connsiteY57" fmla="*/ 9004 h 9840"/>
                <a:gd name="connsiteX58" fmla="*/ 1717 w 10000"/>
                <a:gd name="connsiteY58" fmla="*/ 8951 h 9840"/>
                <a:gd name="connsiteX59" fmla="*/ 1495 w 10000"/>
                <a:gd name="connsiteY59" fmla="*/ 8867 h 9840"/>
                <a:gd name="connsiteX60" fmla="*/ 1285 w 10000"/>
                <a:gd name="connsiteY60" fmla="*/ 8757 h 9840"/>
                <a:gd name="connsiteX61" fmla="*/ 1081 w 10000"/>
                <a:gd name="connsiteY61" fmla="*/ 8619 h 9840"/>
                <a:gd name="connsiteX62" fmla="*/ 896 w 10000"/>
                <a:gd name="connsiteY62" fmla="*/ 8446 h 9840"/>
                <a:gd name="connsiteX63" fmla="*/ 721 w 10000"/>
                <a:gd name="connsiteY63" fmla="*/ 8255 h 9840"/>
                <a:gd name="connsiteX64" fmla="*/ 564 w 10000"/>
                <a:gd name="connsiteY64" fmla="*/ 8042 h 9840"/>
                <a:gd name="connsiteX65" fmla="*/ 421 w 10000"/>
                <a:gd name="connsiteY65" fmla="*/ 7805 h 9840"/>
                <a:gd name="connsiteX66" fmla="*/ 296 w 10000"/>
                <a:gd name="connsiteY66" fmla="*/ 7554 h 9840"/>
                <a:gd name="connsiteX67" fmla="*/ 193 w 10000"/>
                <a:gd name="connsiteY67" fmla="*/ 7276 h 9840"/>
                <a:gd name="connsiteX68" fmla="*/ 111 w 10000"/>
                <a:gd name="connsiteY68" fmla="*/ 6992 h 9840"/>
                <a:gd name="connsiteX69" fmla="*/ 46 w 10000"/>
                <a:gd name="connsiteY69" fmla="*/ 6688 h 9840"/>
                <a:gd name="connsiteX70" fmla="*/ 11 w 10000"/>
                <a:gd name="connsiteY70" fmla="*/ 6378 h 9840"/>
                <a:gd name="connsiteX71" fmla="*/ 0 w 10000"/>
                <a:gd name="connsiteY71" fmla="*/ 6059 h 9840"/>
                <a:gd name="connsiteX72" fmla="*/ 7 w 10000"/>
                <a:gd name="connsiteY72" fmla="*/ 5751 h 9840"/>
                <a:gd name="connsiteX73" fmla="*/ 43 w 10000"/>
                <a:gd name="connsiteY73" fmla="*/ 5451 h 9840"/>
                <a:gd name="connsiteX74" fmla="*/ 96 w 10000"/>
                <a:gd name="connsiteY74" fmla="*/ 5164 h 9840"/>
                <a:gd name="connsiteX75" fmla="*/ 175 w 10000"/>
                <a:gd name="connsiteY75" fmla="*/ 4888 h 9840"/>
                <a:gd name="connsiteX76" fmla="*/ 271 w 10000"/>
                <a:gd name="connsiteY76" fmla="*/ 4617 h 9840"/>
                <a:gd name="connsiteX77" fmla="*/ 385 w 10000"/>
                <a:gd name="connsiteY77" fmla="*/ 4378 h 9840"/>
                <a:gd name="connsiteX78" fmla="*/ 517 w 10000"/>
                <a:gd name="connsiteY78" fmla="*/ 4142 h 9840"/>
                <a:gd name="connsiteX79" fmla="*/ 667 w 10000"/>
                <a:gd name="connsiteY79" fmla="*/ 3923 h 9840"/>
                <a:gd name="connsiteX80" fmla="*/ 828 w 10000"/>
                <a:gd name="connsiteY80" fmla="*/ 3732 h 9840"/>
                <a:gd name="connsiteX81" fmla="*/ 1003 w 10000"/>
                <a:gd name="connsiteY81" fmla="*/ 3559 h 9840"/>
                <a:gd name="connsiteX82" fmla="*/ 1196 w 10000"/>
                <a:gd name="connsiteY82" fmla="*/ 3410 h 9840"/>
                <a:gd name="connsiteX83" fmla="*/ 1395 w 10000"/>
                <a:gd name="connsiteY83" fmla="*/ 3288 h 9840"/>
                <a:gd name="connsiteX84" fmla="*/ 1431 w 10000"/>
                <a:gd name="connsiteY84" fmla="*/ 2983 h 9840"/>
                <a:gd name="connsiteX85" fmla="*/ 1488 w 10000"/>
                <a:gd name="connsiteY85" fmla="*/ 2693 h 9840"/>
                <a:gd name="connsiteX86" fmla="*/ 1570 w 10000"/>
                <a:gd name="connsiteY86" fmla="*/ 2414 h 9840"/>
                <a:gd name="connsiteX87" fmla="*/ 1670 w 10000"/>
                <a:gd name="connsiteY87" fmla="*/ 2155 h 9840"/>
                <a:gd name="connsiteX88" fmla="*/ 1795 w 10000"/>
                <a:gd name="connsiteY88" fmla="*/ 1910 h 9840"/>
                <a:gd name="connsiteX89" fmla="*/ 1938 w 10000"/>
                <a:gd name="connsiteY89" fmla="*/ 1694 h 9840"/>
                <a:gd name="connsiteX90" fmla="*/ 2095 w 10000"/>
                <a:gd name="connsiteY90" fmla="*/ 1500 h 9840"/>
                <a:gd name="connsiteX91" fmla="*/ 2270 w 10000"/>
                <a:gd name="connsiteY91" fmla="*/ 1319 h 9840"/>
                <a:gd name="connsiteX92" fmla="*/ 2459 w 10000"/>
                <a:gd name="connsiteY92" fmla="*/ 1175 h 9840"/>
                <a:gd name="connsiteX93" fmla="*/ 2655 w 10000"/>
                <a:gd name="connsiteY93" fmla="*/ 1053 h 9840"/>
                <a:gd name="connsiteX94" fmla="*/ 2873 w 10000"/>
                <a:gd name="connsiteY94" fmla="*/ 972 h 9840"/>
                <a:gd name="connsiteX95" fmla="*/ 3094 w 10000"/>
                <a:gd name="connsiteY95" fmla="*/ 913 h 9840"/>
                <a:gd name="connsiteX96" fmla="*/ 3323 w 10000"/>
                <a:gd name="connsiteY96" fmla="*/ 894 h 9840"/>
                <a:gd name="connsiteX97" fmla="*/ 3537 w 10000"/>
                <a:gd name="connsiteY97" fmla="*/ 913 h 9840"/>
                <a:gd name="connsiteX98" fmla="*/ 3744 w 10000"/>
                <a:gd name="connsiteY98" fmla="*/ 957 h 9840"/>
                <a:gd name="connsiteX99" fmla="*/ 3911 w 10000"/>
                <a:gd name="connsiteY99" fmla="*/ 743 h 9840"/>
                <a:gd name="connsiteX100" fmla="*/ 4094 w 10000"/>
                <a:gd name="connsiteY100" fmla="*/ 556 h 9840"/>
                <a:gd name="connsiteX101" fmla="*/ 4290 w 10000"/>
                <a:gd name="connsiteY101" fmla="*/ 386 h 9840"/>
                <a:gd name="connsiteX102" fmla="*/ 4490 w 10000"/>
                <a:gd name="connsiteY102" fmla="*/ 251 h 9840"/>
                <a:gd name="connsiteX103" fmla="*/ 4707 w 10000"/>
                <a:gd name="connsiteY103" fmla="*/ 140 h 9840"/>
                <a:gd name="connsiteX104" fmla="*/ 4925 w 10000"/>
                <a:gd name="connsiteY104" fmla="*/ 63 h 9840"/>
                <a:gd name="connsiteX105" fmla="*/ 5157 w 10000"/>
                <a:gd name="connsiteY105" fmla="*/ 18 h 9840"/>
                <a:gd name="connsiteX106" fmla="*/ 5389 w 10000"/>
                <a:gd name="connsiteY106" fmla="*/ 0 h 9840"/>
                <a:gd name="connsiteX0" fmla="*/ 5389 w 10000"/>
                <a:gd name="connsiteY0" fmla="*/ 0 h 9888"/>
                <a:gd name="connsiteX1" fmla="*/ 5621 w 10000"/>
                <a:gd name="connsiteY1" fmla="*/ 14 h 9888"/>
                <a:gd name="connsiteX2" fmla="*/ 5846 w 10000"/>
                <a:gd name="connsiteY2" fmla="*/ 64 h 9888"/>
                <a:gd name="connsiteX3" fmla="*/ 6067 w 10000"/>
                <a:gd name="connsiteY3" fmla="*/ 142 h 9888"/>
                <a:gd name="connsiteX4" fmla="*/ 6278 w 10000"/>
                <a:gd name="connsiteY4" fmla="*/ 250 h 9888"/>
                <a:gd name="connsiteX5" fmla="*/ 6478 w 10000"/>
                <a:gd name="connsiteY5" fmla="*/ 379 h 9888"/>
                <a:gd name="connsiteX6" fmla="*/ 6667 w 10000"/>
                <a:gd name="connsiteY6" fmla="*/ 540 h 9888"/>
                <a:gd name="connsiteX7" fmla="*/ 6842 w 10000"/>
                <a:gd name="connsiteY7" fmla="*/ 728 h 9888"/>
                <a:gd name="connsiteX8" fmla="*/ 7002 w 10000"/>
                <a:gd name="connsiteY8" fmla="*/ 933 h 9888"/>
                <a:gd name="connsiteX9" fmla="*/ 7148 w 10000"/>
                <a:gd name="connsiteY9" fmla="*/ 1165 h 9888"/>
                <a:gd name="connsiteX10" fmla="*/ 7284 w 10000"/>
                <a:gd name="connsiteY10" fmla="*/ 1416 h 9888"/>
                <a:gd name="connsiteX11" fmla="*/ 7395 w 10000"/>
                <a:gd name="connsiteY11" fmla="*/ 1681 h 9888"/>
                <a:gd name="connsiteX12" fmla="*/ 7484 w 10000"/>
                <a:gd name="connsiteY12" fmla="*/ 1965 h 9888"/>
                <a:gd name="connsiteX13" fmla="*/ 7705 w 10000"/>
                <a:gd name="connsiteY13" fmla="*/ 2025 h 9888"/>
                <a:gd name="connsiteX14" fmla="*/ 7912 w 10000"/>
                <a:gd name="connsiteY14" fmla="*/ 2108 h 9888"/>
                <a:gd name="connsiteX15" fmla="*/ 8108 w 10000"/>
                <a:gd name="connsiteY15" fmla="*/ 2232 h 9888"/>
                <a:gd name="connsiteX16" fmla="*/ 8294 w 10000"/>
                <a:gd name="connsiteY16" fmla="*/ 2378 h 9888"/>
                <a:gd name="connsiteX17" fmla="*/ 8465 w 10000"/>
                <a:gd name="connsiteY17" fmla="*/ 2551 h 9888"/>
                <a:gd name="connsiteX18" fmla="*/ 8619 w 10000"/>
                <a:gd name="connsiteY18" fmla="*/ 2748 h 9888"/>
                <a:gd name="connsiteX19" fmla="*/ 8762 w 10000"/>
                <a:gd name="connsiteY19" fmla="*/ 2956 h 9888"/>
                <a:gd name="connsiteX20" fmla="*/ 8883 w 10000"/>
                <a:gd name="connsiteY20" fmla="*/ 3198 h 9888"/>
                <a:gd name="connsiteX21" fmla="*/ 8986 w 10000"/>
                <a:gd name="connsiteY21" fmla="*/ 3455 h 9888"/>
                <a:gd name="connsiteX22" fmla="*/ 9069 w 10000"/>
                <a:gd name="connsiteY22" fmla="*/ 3725 h 9888"/>
                <a:gd name="connsiteX23" fmla="*/ 9129 w 10000"/>
                <a:gd name="connsiteY23" fmla="*/ 4016 h 9888"/>
                <a:gd name="connsiteX24" fmla="*/ 9168 w 10000"/>
                <a:gd name="connsiteY24" fmla="*/ 4314 h 9888"/>
                <a:gd name="connsiteX25" fmla="*/ 9183 w 10000"/>
                <a:gd name="connsiteY25" fmla="*/ 4625 h 9888"/>
                <a:gd name="connsiteX26" fmla="*/ 9176 w 10000"/>
                <a:gd name="connsiteY26" fmla="*/ 4782 h 9888"/>
                <a:gd name="connsiteX27" fmla="*/ 9340 w 10000"/>
                <a:gd name="connsiteY27" fmla="*/ 4939 h 9888"/>
                <a:gd name="connsiteX28" fmla="*/ 9486 w 10000"/>
                <a:gd name="connsiteY28" fmla="*/ 5110 h 9888"/>
                <a:gd name="connsiteX29" fmla="*/ 9618 w 10000"/>
                <a:gd name="connsiteY29" fmla="*/ 5311 h 9888"/>
                <a:gd name="connsiteX30" fmla="*/ 9729 w 10000"/>
                <a:gd name="connsiteY30" fmla="*/ 5530 h 9888"/>
                <a:gd name="connsiteX31" fmla="*/ 9825 w 10000"/>
                <a:gd name="connsiteY31" fmla="*/ 5761 h 9888"/>
                <a:gd name="connsiteX32" fmla="*/ 9904 w 10000"/>
                <a:gd name="connsiteY32" fmla="*/ 6001 h 9888"/>
                <a:gd name="connsiteX33" fmla="*/ 9957 w 10000"/>
                <a:gd name="connsiteY33" fmla="*/ 6262 h 9888"/>
                <a:gd name="connsiteX34" fmla="*/ 9993 w 10000"/>
                <a:gd name="connsiteY34" fmla="*/ 6530 h 9888"/>
                <a:gd name="connsiteX35" fmla="*/ 10000 w 10000"/>
                <a:gd name="connsiteY35" fmla="*/ 6806 h 9888"/>
                <a:gd name="connsiteX36" fmla="*/ 9989 w 10000"/>
                <a:gd name="connsiteY36" fmla="*/ 7101 h 9888"/>
                <a:gd name="connsiteX37" fmla="*/ 9950 w 10000"/>
                <a:gd name="connsiteY37" fmla="*/ 7384 h 9888"/>
                <a:gd name="connsiteX38" fmla="*/ 9889 w 10000"/>
                <a:gd name="connsiteY38" fmla="*/ 7662 h 9888"/>
                <a:gd name="connsiteX39" fmla="*/ 9804 w 10000"/>
                <a:gd name="connsiteY39" fmla="*/ 7917 h 9888"/>
                <a:gd name="connsiteX40" fmla="*/ 9693 w 10000"/>
                <a:gd name="connsiteY40" fmla="*/ 8153 h 9888"/>
                <a:gd name="connsiteX41" fmla="*/ 9568 w 10000"/>
                <a:gd name="connsiteY41" fmla="*/ 8374 h 9888"/>
                <a:gd name="connsiteX42" fmla="*/ 9429 w 10000"/>
                <a:gd name="connsiteY42" fmla="*/ 8570 h 9888"/>
                <a:gd name="connsiteX43" fmla="*/ 9268 w 10000"/>
                <a:gd name="connsiteY43" fmla="*/ 8743 h 9888"/>
                <a:gd name="connsiteX44" fmla="*/ 9090 w 10000"/>
                <a:gd name="connsiteY44" fmla="*/ 8890 h 9888"/>
                <a:gd name="connsiteX45" fmla="*/ 8904 w 10000"/>
                <a:gd name="connsiteY45" fmla="*/ 9006 h 9888"/>
                <a:gd name="connsiteX46" fmla="*/ 8708 w 10000"/>
                <a:gd name="connsiteY46" fmla="*/ 9097 h 9888"/>
                <a:gd name="connsiteX47" fmla="*/ 8501 w 10000"/>
                <a:gd name="connsiteY47" fmla="*/ 9150 h 9888"/>
                <a:gd name="connsiteX48" fmla="*/ 8287 w 10000"/>
                <a:gd name="connsiteY48" fmla="*/ 9169 h 9888"/>
                <a:gd name="connsiteX49" fmla="*/ 8287 w 10000"/>
                <a:gd name="connsiteY49" fmla="*/ 9169 h 9888"/>
                <a:gd name="connsiteX50" fmla="*/ 7812 w 10000"/>
                <a:gd name="connsiteY50" fmla="*/ 9169 h 9888"/>
                <a:gd name="connsiteX51" fmla="*/ 7812 w 10000"/>
                <a:gd name="connsiteY51" fmla="*/ 9650 h 9888"/>
                <a:gd name="connsiteX52" fmla="*/ 7805 w 10000"/>
                <a:gd name="connsiteY52" fmla="*/ 9775 h 9888"/>
                <a:gd name="connsiteX53" fmla="*/ 7773 w 10000"/>
                <a:gd name="connsiteY53" fmla="*/ 9888 h 9888"/>
                <a:gd name="connsiteX54" fmla="*/ 3737 w 10000"/>
                <a:gd name="connsiteY54" fmla="*/ 9169 h 9888"/>
                <a:gd name="connsiteX55" fmla="*/ 2188 w 10000"/>
                <a:gd name="connsiteY55" fmla="*/ 9169 h 9888"/>
                <a:gd name="connsiteX56" fmla="*/ 1949 w 10000"/>
                <a:gd name="connsiteY56" fmla="*/ 9150 h 9888"/>
                <a:gd name="connsiteX57" fmla="*/ 1717 w 10000"/>
                <a:gd name="connsiteY57" fmla="*/ 9097 h 9888"/>
                <a:gd name="connsiteX58" fmla="*/ 1495 w 10000"/>
                <a:gd name="connsiteY58" fmla="*/ 9011 h 9888"/>
                <a:gd name="connsiteX59" fmla="*/ 1285 w 10000"/>
                <a:gd name="connsiteY59" fmla="*/ 8899 h 9888"/>
                <a:gd name="connsiteX60" fmla="*/ 1081 w 10000"/>
                <a:gd name="connsiteY60" fmla="*/ 8759 h 9888"/>
                <a:gd name="connsiteX61" fmla="*/ 896 w 10000"/>
                <a:gd name="connsiteY61" fmla="*/ 8583 h 9888"/>
                <a:gd name="connsiteX62" fmla="*/ 721 w 10000"/>
                <a:gd name="connsiteY62" fmla="*/ 8389 h 9888"/>
                <a:gd name="connsiteX63" fmla="*/ 564 w 10000"/>
                <a:gd name="connsiteY63" fmla="*/ 8173 h 9888"/>
                <a:gd name="connsiteX64" fmla="*/ 421 w 10000"/>
                <a:gd name="connsiteY64" fmla="*/ 7932 h 9888"/>
                <a:gd name="connsiteX65" fmla="*/ 296 w 10000"/>
                <a:gd name="connsiteY65" fmla="*/ 7677 h 9888"/>
                <a:gd name="connsiteX66" fmla="*/ 193 w 10000"/>
                <a:gd name="connsiteY66" fmla="*/ 7394 h 9888"/>
                <a:gd name="connsiteX67" fmla="*/ 111 w 10000"/>
                <a:gd name="connsiteY67" fmla="*/ 7106 h 9888"/>
                <a:gd name="connsiteX68" fmla="*/ 46 w 10000"/>
                <a:gd name="connsiteY68" fmla="*/ 6797 h 9888"/>
                <a:gd name="connsiteX69" fmla="*/ 11 w 10000"/>
                <a:gd name="connsiteY69" fmla="*/ 6482 h 9888"/>
                <a:gd name="connsiteX70" fmla="*/ 0 w 10000"/>
                <a:gd name="connsiteY70" fmla="*/ 6158 h 9888"/>
                <a:gd name="connsiteX71" fmla="*/ 7 w 10000"/>
                <a:gd name="connsiteY71" fmla="*/ 5845 h 9888"/>
                <a:gd name="connsiteX72" fmla="*/ 43 w 10000"/>
                <a:gd name="connsiteY72" fmla="*/ 5540 h 9888"/>
                <a:gd name="connsiteX73" fmla="*/ 96 w 10000"/>
                <a:gd name="connsiteY73" fmla="*/ 5248 h 9888"/>
                <a:gd name="connsiteX74" fmla="*/ 175 w 10000"/>
                <a:gd name="connsiteY74" fmla="*/ 4967 h 9888"/>
                <a:gd name="connsiteX75" fmla="*/ 271 w 10000"/>
                <a:gd name="connsiteY75" fmla="*/ 4692 h 9888"/>
                <a:gd name="connsiteX76" fmla="*/ 385 w 10000"/>
                <a:gd name="connsiteY76" fmla="*/ 4449 h 9888"/>
                <a:gd name="connsiteX77" fmla="*/ 517 w 10000"/>
                <a:gd name="connsiteY77" fmla="*/ 4209 h 9888"/>
                <a:gd name="connsiteX78" fmla="*/ 667 w 10000"/>
                <a:gd name="connsiteY78" fmla="*/ 3987 h 9888"/>
                <a:gd name="connsiteX79" fmla="*/ 828 w 10000"/>
                <a:gd name="connsiteY79" fmla="*/ 3793 h 9888"/>
                <a:gd name="connsiteX80" fmla="*/ 1003 w 10000"/>
                <a:gd name="connsiteY80" fmla="*/ 3617 h 9888"/>
                <a:gd name="connsiteX81" fmla="*/ 1196 w 10000"/>
                <a:gd name="connsiteY81" fmla="*/ 3465 h 9888"/>
                <a:gd name="connsiteX82" fmla="*/ 1395 w 10000"/>
                <a:gd name="connsiteY82" fmla="*/ 3341 h 9888"/>
                <a:gd name="connsiteX83" fmla="*/ 1431 w 10000"/>
                <a:gd name="connsiteY83" fmla="*/ 3032 h 9888"/>
                <a:gd name="connsiteX84" fmla="*/ 1488 w 10000"/>
                <a:gd name="connsiteY84" fmla="*/ 2737 h 9888"/>
                <a:gd name="connsiteX85" fmla="*/ 1570 w 10000"/>
                <a:gd name="connsiteY85" fmla="*/ 2453 h 9888"/>
                <a:gd name="connsiteX86" fmla="*/ 1670 w 10000"/>
                <a:gd name="connsiteY86" fmla="*/ 2190 h 9888"/>
                <a:gd name="connsiteX87" fmla="*/ 1795 w 10000"/>
                <a:gd name="connsiteY87" fmla="*/ 1941 h 9888"/>
                <a:gd name="connsiteX88" fmla="*/ 1938 w 10000"/>
                <a:gd name="connsiteY88" fmla="*/ 1722 h 9888"/>
                <a:gd name="connsiteX89" fmla="*/ 2095 w 10000"/>
                <a:gd name="connsiteY89" fmla="*/ 1524 h 9888"/>
                <a:gd name="connsiteX90" fmla="*/ 2270 w 10000"/>
                <a:gd name="connsiteY90" fmla="*/ 1340 h 9888"/>
                <a:gd name="connsiteX91" fmla="*/ 2459 w 10000"/>
                <a:gd name="connsiteY91" fmla="*/ 1194 h 9888"/>
                <a:gd name="connsiteX92" fmla="*/ 2655 w 10000"/>
                <a:gd name="connsiteY92" fmla="*/ 1070 h 9888"/>
                <a:gd name="connsiteX93" fmla="*/ 2873 w 10000"/>
                <a:gd name="connsiteY93" fmla="*/ 988 h 9888"/>
                <a:gd name="connsiteX94" fmla="*/ 3094 w 10000"/>
                <a:gd name="connsiteY94" fmla="*/ 928 h 9888"/>
                <a:gd name="connsiteX95" fmla="*/ 3323 w 10000"/>
                <a:gd name="connsiteY95" fmla="*/ 909 h 9888"/>
                <a:gd name="connsiteX96" fmla="*/ 3537 w 10000"/>
                <a:gd name="connsiteY96" fmla="*/ 928 h 9888"/>
                <a:gd name="connsiteX97" fmla="*/ 3744 w 10000"/>
                <a:gd name="connsiteY97" fmla="*/ 973 h 9888"/>
                <a:gd name="connsiteX98" fmla="*/ 3911 w 10000"/>
                <a:gd name="connsiteY98" fmla="*/ 755 h 9888"/>
                <a:gd name="connsiteX99" fmla="*/ 4094 w 10000"/>
                <a:gd name="connsiteY99" fmla="*/ 565 h 9888"/>
                <a:gd name="connsiteX100" fmla="*/ 4290 w 10000"/>
                <a:gd name="connsiteY100" fmla="*/ 392 h 9888"/>
                <a:gd name="connsiteX101" fmla="*/ 4490 w 10000"/>
                <a:gd name="connsiteY101" fmla="*/ 255 h 9888"/>
                <a:gd name="connsiteX102" fmla="*/ 4707 w 10000"/>
                <a:gd name="connsiteY102" fmla="*/ 142 h 9888"/>
                <a:gd name="connsiteX103" fmla="*/ 4925 w 10000"/>
                <a:gd name="connsiteY103" fmla="*/ 64 h 9888"/>
                <a:gd name="connsiteX104" fmla="*/ 5157 w 10000"/>
                <a:gd name="connsiteY104" fmla="*/ 18 h 9888"/>
                <a:gd name="connsiteX105" fmla="*/ 5389 w 10000"/>
                <a:gd name="connsiteY105" fmla="*/ 0 h 9888"/>
                <a:gd name="connsiteX0" fmla="*/ 5389 w 10000"/>
                <a:gd name="connsiteY0" fmla="*/ 0 h 9886"/>
                <a:gd name="connsiteX1" fmla="*/ 5621 w 10000"/>
                <a:gd name="connsiteY1" fmla="*/ 14 h 9886"/>
                <a:gd name="connsiteX2" fmla="*/ 5846 w 10000"/>
                <a:gd name="connsiteY2" fmla="*/ 65 h 9886"/>
                <a:gd name="connsiteX3" fmla="*/ 6067 w 10000"/>
                <a:gd name="connsiteY3" fmla="*/ 144 h 9886"/>
                <a:gd name="connsiteX4" fmla="*/ 6278 w 10000"/>
                <a:gd name="connsiteY4" fmla="*/ 253 h 9886"/>
                <a:gd name="connsiteX5" fmla="*/ 6478 w 10000"/>
                <a:gd name="connsiteY5" fmla="*/ 383 h 9886"/>
                <a:gd name="connsiteX6" fmla="*/ 6667 w 10000"/>
                <a:gd name="connsiteY6" fmla="*/ 546 h 9886"/>
                <a:gd name="connsiteX7" fmla="*/ 6842 w 10000"/>
                <a:gd name="connsiteY7" fmla="*/ 736 h 9886"/>
                <a:gd name="connsiteX8" fmla="*/ 7002 w 10000"/>
                <a:gd name="connsiteY8" fmla="*/ 944 h 9886"/>
                <a:gd name="connsiteX9" fmla="*/ 7148 w 10000"/>
                <a:gd name="connsiteY9" fmla="*/ 1178 h 9886"/>
                <a:gd name="connsiteX10" fmla="*/ 7284 w 10000"/>
                <a:gd name="connsiteY10" fmla="*/ 1432 h 9886"/>
                <a:gd name="connsiteX11" fmla="*/ 7395 w 10000"/>
                <a:gd name="connsiteY11" fmla="*/ 1700 h 9886"/>
                <a:gd name="connsiteX12" fmla="*/ 7484 w 10000"/>
                <a:gd name="connsiteY12" fmla="*/ 1987 h 9886"/>
                <a:gd name="connsiteX13" fmla="*/ 7705 w 10000"/>
                <a:gd name="connsiteY13" fmla="*/ 2048 h 9886"/>
                <a:gd name="connsiteX14" fmla="*/ 7912 w 10000"/>
                <a:gd name="connsiteY14" fmla="*/ 2132 h 9886"/>
                <a:gd name="connsiteX15" fmla="*/ 8108 w 10000"/>
                <a:gd name="connsiteY15" fmla="*/ 2257 h 9886"/>
                <a:gd name="connsiteX16" fmla="*/ 8294 w 10000"/>
                <a:gd name="connsiteY16" fmla="*/ 2405 h 9886"/>
                <a:gd name="connsiteX17" fmla="*/ 8465 w 10000"/>
                <a:gd name="connsiteY17" fmla="*/ 2580 h 9886"/>
                <a:gd name="connsiteX18" fmla="*/ 8619 w 10000"/>
                <a:gd name="connsiteY18" fmla="*/ 2779 h 9886"/>
                <a:gd name="connsiteX19" fmla="*/ 8762 w 10000"/>
                <a:gd name="connsiteY19" fmla="*/ 2989 h 9886"/>
                <a:gd name="connsiteX20" fmla="*/ 8883 w 10000"/>
                <a:gd name="connsiteY20" fmla="*/ 3234 h 9886"/>
                <a:gd name="connsiteX21" fmla="*/ 8986 w 10000"/>
                <a:gd name="connsiteY21" fmla="*/ 3494 h 9886"/>
                <a:gd name="connsiteX22" fmla="*/ 9069 w 10000"/>
                <a:gd name="connsiteY22" fmla="*/ 3767 h 9886"/>
                <a:gd name="connsiteX23" fmla="*/ 9129 w 10000"/>
                <a:gd name="connsiteY23" fmla="*/ 4061 h 9886"/>
                <a:gd name="connsiteX24" fmla="*/ 9168 w 10000"/>
                <a:gd name="connsiteY24" fmla="*/ 4363 h 9886"/>
                <a:gd name="connsiteX25" fmla="*/ 9183 w 10000"/>
                <a:gd name="connsiteY25" fmla="*/ 4677 h 9886"/>
                <a:gd name="connsiteX26" fmla="*/ 9176 w 10000"/>
                <a:gd name="connsiteY26" fmla="*/ 4836 h 9886"/>
                <a:gd name="connsiteX27" fmla="*/ 9340 w 10000"/>
                <a:gd name="connsiteY27" fmla="*/ 4995 h 9886"/>
                <a:gd name="connsiteX28" fmla="*/ 9486 w 10000"/>
                <a:gd name="connsiteY28" fmla="*/ 5168 h 9886"/>
                <a:gd name="connsiteX29" fmla="*/ 9618 w 10000"/>
                <a:gd name="connsiteY29" fmla="*/ 5371 h 9886"/>
                <a:gd name="connsiteX30" fmla="*/ 9729 w 10000"/>
                <a:gd name="connsiteY30" fmla="*/ 5593 h 9886"/>
                <a:gd name="connsiteX31" fmla="*/ 9825 w 10000"/>
                <a:gd name="connsiteY31" fmla="*/ 5826 h 9886"/>
                <a:gd name="connsiteX32" fmla="*/ 9904 w 10000"/>
                <a:gd name="connsiteY32" fmla="*/ 6069 h 9886"/>
                <a:gd name="connsiteX33" fmla="*/ 9957 w 10000"/>
                <a:gd name="connsiteY33" fmla="*/ 6333 h 9886"/>
                <a:gd name="connsiteX34" fmla="*/ 9993 w 10000"/>
                <a:gd name="connsiteY34" fmla="*/ 6604 h 9886"/>
                <a:gd name="connsiteX35" fmla="*/ 10000 w 10000"/>
                <a:gd name="connsiteY35" fmla="*/ 6883 h 9886"/>
                <a:gd name="connsiteX36" fmla="*/ 9989 w 10000"/>
                <a:gd name="connsiteY36" fmla="*/ 7181 h 9886"/>
                <a:gd name="connsiteX37" fmla="*/ 9950 w 10000"/>
                <a:gd name="connsiteY37" fmla="*/ 7468 h 9886"/>
                <a:gd name="connsiteX38" fmla="*/ 9889 w 10000"/>
                <a:gd name="connsiteY38" fmla="*/ 7749 h 9886"/>
                <a:gd name="connsiteX39" fmla="*/ 9804 w 10000"/>
                <a:gd name="connsiteY39" fmla="*/ 8007 h 9886"/>
                <a:gd name="connsiteX40" fmla="*/ 9693 w 10000"/>
                <a:gd name="connsiteY40" fmla="*/ 8245 h 9886"/>
                <a:gd name="connsiteX41" fmla="*/ 9568 w 10000"/>
                <a:gd name="connsiteY41" fmla="*/ 8469 h 9886"/>
                <a:gd name="connsiteX42" fmla="*/ 9429 w 10000"/>
                <a:gd name="connsiteY42" fmla="*/ 8667 h 9886"/>
                <a:gd name="connsiteX43" fmla="*/ 9268 w 10000"/>
                <a:gd name="connsiteY43" fmla="*/ 8842 h 9886"/>
                <a:gd name="connsiteX44" fmla="*/ 9090 w 10000"/>
                <a:gd name="connsiteY44" fmla="*/ 8991 h 9886"/>
                <a:gd name="connsiteX45" fmla="*/ 8904 w 10000"/>
                <a:gd name="connsiteY45" fmla="*/ 9108 h 9886"/>
                <a:gd name="connsiteX46" fmla="*/ 8708 w 10000"/>
                <a:gd name="connsiteY46" fmla="*/ 9200 h 9886"/>
                <a:gd name="connsiteX47" fmla="*/ 8501 w 10000"/>
                <a:gd name="connsiteY47" fmla="*/ 9254 h 9886"/>
                <a:gd name="connsiteX48" fmla="*/ 8287 w 10000"/>
                <a:gd name="connsiteY48" fmla="*/ 9273 h 9886"/>
                <a:gd name="connsiteX49" fmla="*/ 8287 w 10000"/>
                <a:gd name="connsiteY49" fmla="*/ 9273 h 9886"/>
                <a:gd name="connsiteX50" fmla="*/ 7812 w 10000"/>
                <a:gd name="connsiteY50" fmla="*/ 9273 h 9886"/>
                <a:gd name="connsiteX51" fmla="*/ 7812 w 10000"/>
                <a:gd name="connsiteY51" fmla="*/ 9759 h 9886"/>
                <a:gd name="connsiteX52" fmla="*/ 7805 w 10000"/>
                <a:gd name="connsiteY52" fmla="*/ 9886 h 9886"/>
                <a:gd name="connsiteX53" fmla="*/ 3737 w 10000"/>
                <a:gd name="connsiteY53" fmla="*/ 9273 h 9886"/>
                <a:gd name="connsiteX54" fmla="*/ 2188 w 10000"/>
                <a:gd name="connsiteY54" fmla="*/ 9273 h 9886"/>
                <a:gd name="connsiteX55" fmla="*/ 1949 w 10000"/>
                <a:gd name="connsiteY55" fmla="*/ 9254 h 9886"/>
                <a:gd name="connsiteX56" fmla="*/ 1717 w 10000"/>
                <a:gd name="connsiteY56" fmla="*/ 9200 h 9886"/>
                <a:gd name="connsiteX57" fmla="*/ 1495 w 10000"/>
                <a:gd name="connsiteY57" fmla="*/ 9113 h 9886"/>
                <a:gd name="connsiteX58" fmla="*/ 1285 w 10000"/>
                <a:gd name="connsiteY58" fmla="*/ 9000 h 9886"/>
                <a:gd name="connsiteX59" fmla="*/ 1081 w 10000"/>
                <a:gd name="connsiteY59" fmla="*/ 8858 h 9886"/>
                <a:gd name="connsiteX60" fmla="*/ 896 w 10000"/>
                <a:gd name="connsiteY60" fmla="*/ 8680 h 9886"/>
                <a:gd name="connsiteX61" fmla="*/ 721 w 10000"/>
                <a:gd name="connsiteY61" fmla="*/ 8484 h 9886"/>
                <a:gd name="connsiteX62" fmla="*/ 564 w 10000"/>
                <a:gd name="connsiteY62" fmla="*/ 8266 h 9886"/>
                <a:gd name="connsiteX63" fmla="*/ 421 w 10000"/>
                <a:gd name="connsiteY63" fmla="*/ 8022 h 9886"/>
                <a:gd name="connsiteX64" fmla="*/ 296 w 10000"/>
                <a:gd name="connsiteY64" fmla="*/ 7764 h 9886"/>
                <a:gd name="connsiteX65" fmla="*/ 193 w 10000"/>
                <a:gd name="connsiteY65" fmla="*/ 7478 h 9886"/>
                <a:gd name="connsiteX66" fmla="*/ 111 w 10000"/>
                <a:gd name="connsiteY66" fmla="*/ 7186 h 9886"/>
                <a:gd name="connsiteX67" fmla="*/ 46 w 10000"/>
                <a:gd name="connsiteY67" fmla="*/ 6874 h 9886"/>
                <a:gd name="connsiteX68" fmla="*/ 11 w 10000"/>
                <a:gd name="connsiteY68" fmla="*/ 6555 h 9886"/>
                <a:gd name="connsiteX69" fmla="*/ 0 w 10000"/>
                <a:gd name="connsiteY69" fmla="*/ 6228 h 9886"/>
                <a:gd name="connsiteX70" fmla="*/ 7 w 10000"/>
                <a:gd name="connsiteY70" fmla="*/ 5911 h 9886"/>
                <a:gd name="connsiteX71" fmla="*/ 43 w 10000"/>
                <a:gd name="connsiteY71" fmla="*/ 5603 h 9886"/>
                <a:gd name="connsiteX72" fmla="*/ 96 w 10000"/>
                <a:gd name="connsiteY72" fmla="*/ 5307 h 9886"/>
                <a:gd name="connsiteX73" fmla="*/ 175 w 10000"/>
                <a:gd name="connsiteY73" fmla="*/ 5023 h 9886"/>
                <a:gd name="connsiteX74" fmla="*/ 271 w 10000"/>
                <a:gd name="connsiteY74" fmla="*/ 4745 h 9886"/>
                <a:gd name="connsiteX75" fmla="*/ 385 w 10000"/>
                <a:gd name="connsiteY75" fmla="*/ 4499 h 9886"/>
                <a:gd name="connsiteX76" fmla="*/ 517 w 10000"/>
                <a:gd name="connsiteY76" fmla="*/ 4257 h 9886"/>
                <a:gd name="connsiteX77" fmla="*/ 667 w 10000"/>
                <a:gd name="connsiteY77" fmla="*/ 4032 h 9886"/>
                <a:gd name="connsiteX78" fmla="*/ 828 w 10000"/>
                <a:gd name="connsiteY78" fmla="*/ 3836 h 9886"/>
                <a:gd name="connsiteX79" fmla="*/ 1003 w 10000"/>
                <a:gd name="connsiteY79" fmla="*/ 3658 h 9886"/>
                <a:gd name="connsiteX80" fmla="*/ 1196 w 10000"/>
                <a:gd name="connsiteY80" fmla="*/ 3504 h 9886"/>
                <a:gd name="connsiteX81" fmla="*/ 1395 w 10000"/>
                <a:gd name="connsiteY81" fmla="*/ 3379 h 9886"/>
                <a:gd name="connsiteX82" fmla="*/ 1431 w 10000"/>
                <a:gd name="connsiteY82" fmla="*/ 3066 h 9886"/>
                <a:gd name="connsiteX83" fmla="*/ 1488 w 10000"/>
                <a:gd name="connsiteY83" fmla="*/ 2768 h 9886"/>
                <a:gd name="connsiteX84" fmla="*/ 1570 w 10000"/>
                <a:gd name="connsiteY84" fmla="*/ 2481 h 9886"/>
                <a:gd name="connsiteX85" fmla="*/ 1670 w 10000"/>
                <a:gd name="connsiteY85" fmla="*/ 2215 h 9886"/>
                <a:gd name="connsiteX86" fmla="*/ 1795 w 10000"/>
                <a:gd name="connsiteY86" fmla="*/ 1963 h 9886"/>
                <a:gd name="connsiteX87" fmla="*/ 1938 w 10000"/>
                <a:gd name="connsiteY87" fmla="*/ 1742 h 9886"/>
                <a:gd name="connsiteX88" fmla="*/ 2095 w 10000"/>
                <a:gd name="connsiteY88" fmla="*/ 1541 h 9886"/>
                <a:gd name="connsiteX89" fmla="*/ 2270 w 10000"/>
                <a:gd name="connsiteY89" fmla="*/ 1355 h 9886"/>
                <a:gd name="connsiteX90" fmla="*/ 2459 w 10000"/>
                <a:gd name="connsiteY90" fmla="*/ 1208 h 9886"/>
                <a:gd name="connsiteX91" fmla="*/ 2655 w 10000"/>
                <a:gd name="connsiteY91" fmla="*/ 1082 h 9886"/>
                <a:gd name="connsiteX92" fmla="*/ 2873 w 10000"/>
                <a:gd name="connsiteY92" fmla="*/ 999 h 9886"/>
                <a:gd name="connsiteX93" fmla="*/ 3094 w 10000"/>
                <a:gd name="connsiteY93" fmla="*/ 939 h 9886"/>
                <a:gd name="connsiteX94" fmla="*/ 3323 w 10000"/>
                <a:gd name="connsiteY94" fmla="*/ 919 h 9886"/>
                <a:gd name="connsiteX95" fmla="*/ 3537 w 10000"/>
                <a:gd name="connsiteY95" fmla="*/ 939 h 9886"/>
                <a:gd name="connsiteX96" fmla="*/ 3744 w 10000"/>
                <a:gd name="connsiteY96" fmla="*/ 984 h 9886"/>
                <a:gd name="connsiteX97" fmla="*/ 3911 w 10000"/>
                <a:gd name="connsiteY97" fmla="*/ 764 h 9886"/>
                <a:gd name="connsiteX98" fmla="*/ 4094 w 10000"/>
                <a:gd name="connsiteY98" fmla="*/ 571 h 9886"/>
                <a:gd name="connsiteX99" fmla="*/ 4290 w 10000"/>
                <a:gd name="connsiteY99" fmla="*/ 396 h 9886"/>
                <a:gd name="connsiteX100" fmla="*/ 4490 w 10000"/>
                <a:gd name="connsiteY100" fmla="*/ 258 h 9886"/>
                <a:gd name="connsiteX101" fmla="*/ 4707 w 10000"/>
                <a:gd name="connsiteY101" fmla="*/ 144 h 9886"/>
                <a:gd name="connsiteX102" fmla="*/ 4925 w 10000"/>
                <a:gd name="connsiteY102" fmla="*/ 65 h 9886"/>
                <a:gd name="connsiteX103" fmla="*/ 5157 w 10000"/>
                <a:gd name="connsiteY103" fmla="*/ 18 h 9886"/>
                <a:gd name="connsiteX104" fmla="*/ 5389 w 10000"/>
                <a:gd name="connsiteY104" fmla="*/ 0 h 9886"/>
                <a:gd name="connsiteX0" fmla="*/ 5389 w 10000"/>
                <a:gd name="connsiteY0" fmla="*/ 0 h 9872"/>
                <a:gd name="connsiteX1" fmla="*/ 5621 w 10000"/>
                <a:gd name="connsiteY1" fmla="*/ 14 h 9872"/>
                <a:gd name="connsiteX2" fmla="*/ 5846 w 10000"/>
                <a:gd name="connsiteY2" fmla="*/ 66 h 9872"/>
                <a:gd name="connsiteX3" fmla="*/ 6067 w 10000"/>
                <a:gd name="connsiteY3" fmla="*/ 146 h 9872"/>
                <a:gd name="connsiteX4" fmla="*/ 6278 w 10000"/>
                <a:gd name="connsiteY4" fmla="*/ 256 h 9872"/>
                <a:gd name="connsiteX5" fmla="*/ 6478 w 10000"/>
                <a:gd name="connsiteY5" fmla="*/ 387 h 9872"/>
                <a:gd name="connsiteX6" fmla="*/ 6667 w 10000"/>
                <a:gd name="connsiteY6" fmla="*/ 552 h 9872"/>
                <a:gd name="connsiteX7" fmla="*/ 6842 w 10000"/>
                <a:gd name="connsiteY7" fmla="*/ 744 h 9872"/>
                <a:gd name="connsiteX8" fmla="*/ 7002 w 10000"/>
                <a:gd name="connsiteY8" fmla="*/ 955 h 9872"/>
                <a:gd name="connsiteX9" fmla="*/ 7148 w 10000"/>
                <a:gd name="connsiteY9" fmla="*/ 1192 h 9872"/>
                <a:gd name="connsiteX10" fmla="*/ 7284 w 10000"/>
                <a:gd name="connsiteY10" fmla="*/ 1449 h 9872"/>
                <a:gd name="connsiteX11" fmla="*/ 7395 w 10000"/>
                <a:gd name="connsiteY11" fmla="*/ 1720 h 9872"/>
                <a:gd name="connsiteX12" fmla="*/ 7484 w 10000"/>
                <a:gd name="connsiteY12" fmla="*/ 2010 h 9872"/>
                <a:gd name="connsiteX13" fmla="*/ 7705 w 10000"/>
                <a:gd name="connsiteY13" fmla="*/ 2072 h 9872"/>
                <a:gd name="connsiteX14" fmla="*/ 7912 w 10000"/>
                <a:gd name="connsiteY14" fmla="*/ 2157 h 9872"/>
                <a:gd name="connsiteX15" fmla="*/ 8108 w 10000"/>
                <a:gd name="connsiteY15" fmla="*/ 2283 h 9872"/>
                <a:gd name="connsiteX16" fmla="*/ 8294 w 10000"/>
                <a:gd name="connsiteY16" fmla="*/ 2433 h 9872"/>
                <a:gd name="connsiteX17" fmla="*/ 8465 w 10000"/>
                <a:gd name="connsiteY17" fmla="*/ 2610 h 9872"/>
                <a:gd name="connsiteX18" fmla="*/ 8619 w 10000"/>
                <a:gd name="connsiteY18" fmla="*/ 2811 h 9872"/>
                <a:gd name="connsiteX19" fmla="*/ 8762 w 10000"/>
                <a:gd name="connsiteY19" fmla="*/ 3023 h 9872"/>
                <a:gd name="connsiteX20" fmla="*/ 8883 w 10000"/>
                <a:gd name="connsiteY20" fmla="*/ 3271 h 9872"/>
                <a:gd name="connsiteX21" fmla="*/ 8986 w 10000"/>
                <a:gd name="connsiteY21" fmla="*/ 3534 h 9872"/>
                <a:gd name="connsiteX22" fmla="*/ 9069 w 10000"/>
                <a:gd name="connsiteY22" fmla="*/ 3810 h 9872"/>
                <a:gd name="connsiteX23" fmla="*/ 9129 w 10000"/>
                <a:gd name="connsiteY23" fmla="*/ 4108 h 9872"/>
                <a:gd name="connsiteX24" fmla="*/ 9168 w 10000"/>
                <a:gd name="connsiteY24" fmla="*/ 4413 h 9872"/>
                <a:gd name="connsiteX25" fmla="*/ 9183 w 10000"/>
                <a:gd name="connsiteY25" fmla="*/ 4731 h 9872"/>
                <a:gd name="connsiteX26" fmla="*/ 9176 w 10000"/>
                <a:gd name="connsiteY26" fmla="*/ 4892 h 9872"/>
                <a:gd name="connsiteX27" fmla="*/ 9340 w 10000"/>
                <a:gd name="connsiteY27" fmla="*/ 5053 h 9872"/>
                <a:gd name="connsiteX28" fmla="*/ 9486 w 10000"/>
                <a:gd name="connsiteY28" fmla="*/ 5228 h 9872"/>
                <a:gd name="connsiteX29" fmla="*/ 9618 w 10000"/>
                <a:gd name="connsiteY29" fmla="*/ 5433 h 9872"/>
                <a:gd name="connsiteX30" fmla="*/ 9729 w 10000"/>
                <a:gd name="connsiteY30" fmla="*/ 5657 h 9872"/>
                <a:gd name="connsiteX31" fmla="*/ 9825 w 10000"/>
                <a:gd name="connsiteY31" fmla="*/ 5893 h 9872"/>
                <a:gd name="connsiteX32" fmla="*/ 9904 w 10000"/>
                <a:gd name="connsiteY32" fmla="*/ 6139 h 9872"/>
                <a:gd name="connsiteX33" fmla="*/ 9957 w 10000"/>
                <a:gd name="connsiteY33" fmla="*/ 6406 h 9872"/>
                <a:gd name="connsiteX34" fmla="*/ 9993 w 10000"/>
                <a:gd name="connsiteY34" fmla="*/ 6680 h 9872"/>
                <a:gd name="connsiteX35" fmla="*/ 10000 w 10000"/>
                <a:gd name="connsiteY35" fmla="*/ 6962 h 9872"/>
                <a:gd name="connsiteX36" fmla="*/ 9989 w 10000"/>
                <a:gd name="connsiteY36" fmla="*/ 7264 h 9872"/>
                <a:gd name="connsiteX37" fmla="*/ 9950 w 10000"/>
                <a:gd name="connsiteY37" fmla="*/ 7554 h 9872"/>
                <a:gd name="connsiteX38" fmla="*/ 9889 w 10000"/>
                <a:gd name="connsiteY38" fmla="*/ 7838 h 9872"/>
                <a:gd name="connsiteX39" fmla="*/ 9804 w 10000"/>
                <a:gd name="connsiteY39" fmla="*/ 8099 h 9872"/>
                <a:gd name="connsiteX40" fmla="*/ 9693 w 10000"/>
                <a:gd name="connsiteY40" fmla="*/ 8340 h 9872"/>
                <a:gd name="connsiteX41" fmla="*/ 9568 w 10000"/>
                <a:gd name="connsiteY41" fmla="*/ 8567 h 9872"/>
                <a:gd name="connsiteX42" fmla="*/ 9429 w 10000"/>
                <a:gd name="connsiteY42" fmla="*/ 8767 h 9872"/>
                <a:gd name="connsiteX43" fmla="*/ 9268 w 10000"/>
                <a:gd name="connsiteY43" fmla="*/ 8944 h 9872"/>
                <a:gd name="connsiteX44" fmla="*/ 9090 w 10000"/>
                <a:gd name="connsiteY44" fmla="*/ 9095 h 9872"/>
                <a:gd name="connsiteX45" fmla="*/ 8904 w 10000"/>
                <a:gd name="connsiteY45" fmla="*/ 9213 h 9872"/>
                <a:gd name="connsiteX46" fmla="*/ 8708 w 10000"/>
                <a:gd name="connsiteY46" fmla="*/ 9306 h 9872"/>
                <a:gd name="connsiteX47" fmla="*/ 8501 w 10000"/>
                <a:gd name="connsiteY47" fmla="*/ 9361 h 9872"/>
                <a:gd name="connsiteX48" fmla="*/ 8287 w 10000"/>
                <a:gd name="connsiteY48" fmla="*/ 9380 h 9872"/>
                <a:gd name="connsiteX49" fmla="*/ 8287 w 10000"/>
                <a:gd name="connsiteY49" fmla="*/ 9380 h 9872"/>
                <a:gd name="connsiteX50" fmla="*/ 7812 w 10000"/>
                <a:gd name="connsiteY50" fmla="*/ 9380 h 9872"/>
                <a:gd name="connsiteX51" fmla="*/ 7812 w 10000"/>
                <a:gd name="connsiteY51" fmla="*/ 9872 h 9872"/>
                <a:gd name="connsiteX52" fmla="*/ 3737 w 10000"/>
                <a:gd name="connsiteY52" fmla="*/ 9380 h 9872"/>
                <a:gd name="connsiteX53" fmla="*/ 2188 w 10000"/>
                <a:gd name="connsiteY53" fmla="*/ 9380 h 9872"/>
                <a:gd name="connsiteX54" fmla="*/ 1949 w 10000"/>
                <a:gd name="connsiteY54" fmla="*/ 9361 h 9872"/>
                <a:gd name="connsiteX55" fmla="*/ 1717 w 10000"/>
                <a:gd name="connsiteY55" fmla="*/ 9306 h 9872"/>
                <a:gd name="connsiteX56" fmla="*/ 1495 w 10000"/>
                <a:gd name="connsiteY56" fmla="*/ 9218 h 9872"/>
                <a:gd name="connsiteX57" fmla="*/ 1285 w 10000"/>
                <a:gd name="connsiteY57" fmla="*/ 9104 h 9872"/>
                <a:gd name="connsiteX58" fmla="*/ 1081 w 10000"/>
                <a:gd name="connsiteY58" fmla="*/ 8960 h 9872"/>
                <a:gd name="connsiteX59" fmla="*/ 896 w 10000"/>
                <a:gd name="connsiteY59" fmla="*/ 8780 h 9872"/>
                <a:gd name="connsiteX60" fmla="*/ 721 w 10000"/>
                <a:gd name="connsiteY60" fmla="*/ 8582 h 9872"/>
                <a:gd name="connsiteX61" fmla="*/ 564 w 10000"/>
                <a:gd name="connsiteY61" fmla="*/ 8361 h 9872"/>
                <a:gd name="connsiteX62" fmla="*/ 421 w 10000"/>
                <a:gd name="connsiteY62" fmla="*/ 8115 h 9872"/>
                <a:gd name="connsiteX63" fmla="*/ 296 w 10000"/>
                <a:gd name="connsiteY63" fmla="*/ 7854 h 9872"/>
                <a:gd name="connsiteX64" fmla="*/ 193 w 10000"/>
                <a:gd name="connsiteY64" fmla="*/ 7564 h 9872"/>
                <a:gd name="connsiteX65" fmla="*/ 111 w 10000"/>
                <a:gd name="connsiteY65" fmla="*/ 7269 h 9872"/>
                <a:gd name="connsiteX66" fmla="*/ 46 w 10000"/>
                <a:gd name="connsiteY66" fmla="*/ 6953 h 9872"/>
                <a:gd name="connsiteX67" fmla="*/ 11 w 10000"/>
                <a:gd name="connsiteY67" fmla="*/ 6631 h 9872"/>
                <a:gd name="connsiteX68" fmla="*/ 0 w 10000"/>
                <a:gd name="connsiteY68" fmla="*/ 6300 h 9872"/>
                <a:gd name="connsiteX69" fmla="*/ 7 w 10000"/>
                <a:gd name="connsiteY69" fmla="*/ 5979 h 9872"/>
                <a:gd name="connsiteX70" fmla="*/ 43 w 10000"/>
                <a:gd name="connsiteY70" fmla="*/ 5668 h 9872"/>
                <a:gd name="connsiteX71" fmla="*/ 96 w 10000"/>
                <a:gd name="connsiteY71" fmla="*/ 5368 h 9872"/>
                <a:gd name="connsiteX72" fmla="*/ 175 w 10000"/>
                <a:gd name="connsiteY72" fmla="*/ 5081 h 9872"/>
                <a:gd name="connsiteX73" fmla="*/ 271 w 10000"/>
                <a:gd name="connsiteY73" fmla="*/ 4800 h 9872"/>
                <a:gd name="connsiteX74" fmla="*/ 385 w 10000"/>
                <a:gd name="connsiteY74" fmla="*/ 4551 h 9872"/>
                <a:gd name="connsiteX75" fmla="*/ 517 w 10000"/>
                <a:gd name="connsiteY75" fmla="*/ 4306 h 9872"/>
                <a:gd name="connsiteX76" fmla="*/ 667 w 10000"/>
                <a:gd name="connsiteY76" fmla="*/ 4078 h 9872"/>
                <a:gd name="connsiteX77" fmla="*/ 828 w 10000"/>
                <a:gd name="connsiteY77" fmla="*/ 3880 h 9872"/>
                <a:gd name="connsiteX78" fmla="*/ 1003 w 10000"/>
                <a:gd name="connsiteY78" fmla="*/ 3700 h 9872"/>
                <a:gd name="connsiteX79" fmla="*/ 1196 w 10000"/>
                <a:gd name="connsiteY79" fmla="*/ 3544 h 9872"/>
                <a:gd name="connsiteX80" fmla="*/ 1395 w 10000"/>
                <a:gd name="connsiteY80" fmla="*/ 3418 h 9872"/>
                <a:gd name="connsiteX81" fmla="*/ 1431 w 10000"/>
                <a:gd name="connsiteY81" fmla="*/ 3101 h 9872"/>
                <a:gd name="connsiteX82" fmla="*/ 1488 w 10000"/>
                <a:gd name="connsiteY82" fmla="*/ 2800 h 9872"/>
                <a:gd name="connsiteX83" fmla="*/ 1570 w 10000"/>
                <a:gd name="connsiteY83" fmla="*/ 2510 h 9872"/>
                <a:gd name="connsiteX84" fmla="*/ 1670 w 10000"/>
                <a:gd name="connsiteY84" fmla="*/ 2241 h 9872"/>
                <a:gd name="connsiteX85" fmla="*/ 1795 w 10000"/>
                <a:gd name="connsiteY85" fmla="*/ 1986 h 9872"/>
                <a:gd name="connsiteX86" fmla="*/ 1938 w 10000"/>
                <a:gd name="connsiteY86" fmla="*/ 1762 h 9872"/>
                <a:gd name="connsiteX87" fmla="*/ 2095 w 10000"/>
                <a:gd name="connsiteY87" fmla="*/ 1559 h 9872"/>
                <a:gd name="connsiteX88" fmla="*/ 2270 w 10000"/>
                <a:gd name="connsiteY88" fmla="*/ 1371 h 9872"/>
                <a:gd name="connsiteX89" fmla="*/ 2459 w 10000"/>
                <a:gd name="connsiteY89" fmla="*/ 1222 h 9872"/>
                <a:gd name="connsiteX90" fmla="*/ 2655 w 10000"/>
                <a:gd name="connsiteY90" fmla="*/ 1094 h 9872"/>
                <a:gd name="connsiteX91" fmla="*/ 2873 w 10000"/>
                <a:gd name="connsiteY91" fmla="*/ 1011 h 9872"/>
                <a:gd name="connsiteX92" fmla="*/ 3094 w 10000"/>
                <a:gd name="connsiteY92" fmla="*/ 950 h 9872"/>
                <a:gd name="connsiteX93" fmla="*/ 3323 w 10000"/>
                <a:gd name="connsiteY93" fmla="*/ 930 h 9872"/>
                <a:gd name="connsiteX94" fmla="*/ 3537 w 10000"/>
                <a:gd name="connsiteY94" fmla="*/ 950 h 9872"/>
                <a:gd name="connsiteX95" fmla="*/ 3744 w 10000"/>
                <a:gd name="connsiteY95" fmla="*/ 995 h 9872"/>
                <a:gd name="connsiteX96" fmla="*/ 3911 w 10000"/>
                <a:gd name="connsiteY96" fmla="*/ 773 h 9872"/>
                <a:gd name="connsiteX97" fmla="*/ 4094 w 10000"/>
                <a:gd name="connsiteY97" fmla="*/ 578 h 9872"/>
                <a:gd name="connsiteX98" fmla="*/ 4290 w 10000"/>
                <a:gd name="connsiteY98" fmla="*/ 401 h 9872"/>
                <a:gd name="connsiteX99" fmla="*/ 4490 w 10000"/>
                <a:gd name="connsiteY99" fmla="*/ 261 h 9872"/>
                <a:gd name="connsiteX100" fmla="*/ 4707 w 10000"/>
                <a:gd name="connsiteY100" fmla="*/ 146 h 9872"/>
                <a:gd name="connsiteX101" fmla="*/ 4925 w 10000"/>
                <a:gd name="connsiteY101" fmla="*/ 66 h 9872"/>
                <a:gd name="connsiteX102" fmla="*/ 5157 w 10000"/>
                <a:gd name="connsiteY102" fmla="*/ 18 h 9872"/>
                <a:gd name="connsiteX103" fmla="*/ 5389 w 10000"/>
                <a:gd name="connsiteY103" fmla="*/ 0 h 9872"/>
                <a:gd name="connsiteX0" fmla="*/ 5389 w 10000"/>
                <a:gd name="connsiteY0" fmla="*/ 0 h 9502"/>
                <a:gd name="connsiteX1" fmla="*/ 5621 w 10000"/>
                <a:gd name="connsiteY1" fmla="*/ 14 h 9502"/>
                <a:gd name="connsiteX2" fmla="*/ 5846 w 10000"/>
                <a:gd name="connsiteY2" fmla="*/ 67 h 9502"/>
                <a:gd name="connsiteX3" fmla="*/ 6067 w 10000"/>
                <a:gd name="connsiteY3" fmla="*/ 148 h 9502"/>
                <a:gd name="connsiteX4" fmla="*/ 6278 w 10000"/>
                <a:gd name="connsiteY4" fmla="*/ 259 h 9502"/>
                <a:gd name="connsiteX5" fmla="*/ 6478 w 10000"/>
                <a:gd name="connsiteY5" fmla="*/ 392 h 9502"/>
                <a:gd name="connsiteX6" fmla="*/ 6667 w 10000"/>
                <a:gd name="connsiteY6" fmla="*/ 559 h 9502"/>
                <a:gd name="connsiteX7" fmla="*/ 6842 w 10000"/>
                <a:gd name="connsiteY7" fmla="*/ 754 h 9502"/>
                <a:gd name="connsiteX8" fmla="*/ 7002 w 10000"/>
                <a:gd name="connsiteY8" fmla="*/ 967 h 9502"/>
                <a:gd name="connsiteX9" fmla="*/ 7148 w 10000"/>
                <a:gd name="connsiteY9" fmla="*/ 1207 h 9502"/>
                <a:gd name="connsiteX10" fmla="*/ 7284 w 10000"/>
                <a:gd name="connsiteY10" fmla="*/ 1468 h 9502"/>
                <a:gd name="connsiteX11" fmla="*/ 7395 w 10000"/>
                <a:gd name="connsiteY11" fmla="*/ 1742 h 9502"/>
                <a:gd name="connsiteX12" fmla="*/ 7484 w 10000"/>
                <a:gd name="connsiteY12" fmla="*/ 2036 h 9502"/>
                <a:gd name="connsiteX13" fmla="*/ 7705 w 10000"/>
                <a:gd name="connsiteY13" fmla="*/ 2099 h 9502"/>
                <a:gd name="connsiteX14" fmla="*/ 7912 w 10000"/>
                <a:gd name="connsiteY14" fmla="*/ 2185 h 9502"/>
                <a:gd name="connsiteX15" fmla="*/ 8108 w 10000"/>
                <a:gd name="connsiteY15" fmla="*/ 2313 h 9502"/>
                <a:gd name="connsiteX16" fmla="*/ 8294 w 10000"/>
                <a:gd name="connsiteY16" fmla="*/ 2465 h 9502"/>
                <a:gd name="connsiteX17" fmla="*/ 8465 w 10000"/>
                <a:gd name="connsiteY17" fmla="*/ 2644 h 9502"/>
                <a:gd name="connsiteX18" fmla="*/ 8619 w 10000"/>
                <a:gd name="connsiteY18" fmla="*/ 2847 h 9502"/>
                <a:gd name="connsiteX19" fmla="*/ 8762 w 10000"/>
                <a:gd name="connsiteY19" fmla="*/ 3062 h 9502"/>
                <a:gd name="connsiteX20" fmla="*/ 8883 w 10000"/>
                <a:gd name="connsiteY20" fmla="*/ 3313 h 9502"/>
                <a:gd name="connsiteX21" fmla="*/ 8986 w 10000"/>
                <a:gd name="connsiteY21" fmla="*/ 3580 h 9502"/>
                <a:gd name="connsiteX22" fmla="*/ 9069 w 10000"/>
                <a:gd name="connsiteY22" fmla="*/ 3859 h 9502"/>
                <a:gd name="connsiteX23" fmla="*/ 9129 w 10000"/>
                <a:gd name="connsiteY23" fmla="*/ 4161 h 9502"/>
                <a:gd name="connsiteX24" fmla="*/ 9168 w 10000"/>
                <a:gd name="connsiteY24" fmla="*/ 4470 h 9502"/>
                <a:gd name="connsiteX25" fmla="*/ 9183 w 10000"/>
                <a:gd name="connsiteY25" fmla="*/ 4792 h 9502"/>
                <a:gd name="connsiteX26" fmla="*/ 9176 w 10000"/>
                <a:gd name="connsiteY26" fmla="*/ 4955 h 9502"/>
                <a:gd name="connsiteX27" fmla="*/ 9340 w 10000"/>
                <a:gd name="connsiteY27" fmla="*/ 5119 h 9502"/>
                <a:gd name="connsiteX28" fmla="*/ 9486 w 10000"/>
                <a:gd name="connsiteY28" fmla="*/ 5296 h 9502"/>
                <a:gd name="connsiteX29" fmla="*/ 9618 w 10000"/>
                <a:gd name="connsiteY29" fmla="*/ 5503 h 9502"/>
                <a:gd name="connsiteX30" fmla="*/ 9729 w 10000"/>
                <a:gd name="connsiteY30" fmla="*/ 5730 h 9502"/>
                <a:gd name="connsiteX31" fmla="*/ 9825 w 10000"/>
                <a:gd name="connsiteY31" fmla="*/ 5969 h 9502"/>
                <a:gd name="connsiteX32" fmla="*/ 9904 w 10000"/>
                <a:gd name="connsiteY32" fmla="*/ 6219 h 9502"/>
                <a:gd name="connsiteX33" fmla="*/ 9957 w 10000"/>
                <a:gd name="connsiteY33" fmla="*/ 6489 h 9502"/>
                <a:gd name="connsiteX34" fmla="*/ 9993 w 10000"/>
                <a:gd name="connsiteY34" fmla="*/ 6767 h 9502"/>
                <a:gd name="connsiteX35" fmla="*/ 10000 w 10000"/>
                <a:gd name="connsiteY35" fmla="*/ 7052 h 9502"/>
                <a:gd name="connsiteX36" fmla="*/ 9989 w 10000"/>
                <a:gd name="connsiteY36" fmla="*/ 7358 h 9502"/>
                <a:gd name="connsiteX37" fmla="*/ 9950 w 10000"/>
                <a:gd name="connsiteY37" fmla="*/ 7652 h 9502"/>
                <a:gd name="connsiteX38" fmla="*/ 9889 w 10000"/>
                <a:gd name="connsiteY38" fmla="*/ 7940 h 9502"/>
                <a:gd name="connsiteX39" fmla="*/ 9804 w 10000"/>
                <a:gd name="connsiteY39" fmla="*/ 8204 h 9502"/>
                <a:gd name="connsiteX40" fmla="*/ 9693 w 10000"/>
                <a:gd name="connsiteY40" fmla="*/ 8448 h 9502"/>
                <a:gd name="connsiteX41" fmla="*/ 9568 w 10000"/>
                <a:gd name="connsiteY41" fmla="*/ 8678 h 9502"/>
                <a:gd name="connsiteX42" fmla="*/ 9429 w 10000"/>
                <a:gd name="connsiteY42" fmla="*/ 8881 h 9502"/>
                <a:gd name="connsiteX43" fmla="*/ 9268 w 10000"/>
                <a:gd name="connsiteY43" fmla="*/ 9060 h 9502"/>
                <a:gd name="connsiteX44" fmla="*/ 9090 w 10000"/>
                <a:gd name="connsiteY44" fmla="*/ 9213 h 9502"/>
                <a:gd name="connsiteX45" fmla="*/ 8904 w 10000"/>
                <a:gd name="connsiteY45" fmla="*/ 9332 h 9502"/>
                <a:gd name="connsiteX46" fmla="*/ 8708 w 10000"/>
                <a:gd name="connsiteY46" fmla="*/ 9427 h 9502"/>
                <a:gd name="connsiteX47" fmla="*/ 8501 w 10000"/>
                <a:gd name="connsiteY47" fmla="*/ 9482 h 9502"/>
                <a:gd name="connsiteX48" fmla="*/ 8287 w 10000"/>
                <a:gd name="connsiteY48" fmla="*/ 9502 h 9502"/>
                <a:gd name="connsiteX49" fmla="*/ 8287 w 10000"/>
                <a:gd name="connsiteY49" fmla="*/ 9502 h 9502"/>
                <a:gd name="connsiteX50" fmla="*/ 7812 w 10000"/>
                <a:gd name="connsiteY50" fmla="*/ 9502 h 9502"/>
                <a:gd name="connsiteX51" fmla="*/ 3737 w 10000"/>
                <a:gd name="connsiteY51" fmla="*/ 9502 h 9502"/>
                <a:gd name="connsiteX52" fmla="*/ 2188 w 10000"/>
                <a:gd name="connsiteY52" fmla="*/ 9502 h 9502"/>
                <a:gd name="connsiteX53" fmla="*/ 1949 w 10000"/>
                <a:gd name="connsiteY53" fmla="*/ 9482 h 9502"/>
                <a:gd name="connsiteX54" fmla="*/ 1717 w 10000"/>
                <a:gd name="connsiteY54" fmla="*/ 9427 h 9502"/>
                <a:gd name="connsiteX55" fmla="*/ 1495 w 10000"/>
                <a:gd name="connsiteY55" fmla="*/ 9338 h 9502"/>
                <a:gd name="connsiteX56" fmla="*/ 1285 w 10000"/>
                <a:gd name="connsiteY56" fmla="*/ 9222 h 9502"/>
                <a:gd name="connsiteX57" fmla="*/ 1081 w 10000"/>
                <a:gd name="connsiteY57" fmla="*/ 9076 h 9502"/>
                <a:gd name="connsiteX58" fmla="*/ 896 w 10000"/>
                <a:gd name="connsiteY58" fmla="*/ 8894 h 9502"/>
                <a:gd name="connsiteX59" fmla="*/ 721 w 10000"/>
                <a:gd name="connsiteY59" fmla="*/ 8693 h 9502"/>
                <a:gd name="connsiteX60" fmla="*/ 564 w 10000"/>
                <a:gd name="connsiteY60" fmla="*/ 8469 h 9502"/>
                <a:gd name="connsiteX61" fmla="*/ 421 w 10000"/>
                <a:gd name="connsiteY61" fmla="*/ 8220 h 9502"/>
                <a:gd name="connsiteX62" fmla="*/ 296 w 10000"/>
                <a:gd name="connsiteY62" fmla="*/ 7956 h 9502"/>
                <a:gd name="connsiteX63" fmla="*/ 193 w 10000"/>
                <a:gd name="connsiteY63" fmla="*/ 7662 h 9502"/>
                <a:gd name="connsiteX64" fmla="*/ 111 w 10000"/>
                <a:gd name="connsiteY64" fmla="*/ 7363 h 9502"/>
                <a:gd name="connsiteX65" fmla="*/ 46 w 10000"/>
                <a:gd name="connsiteY65" fmla="*/ 7043 h 9502"/>
                <a:gd name="connsiteX66" fmla="*/ 11 w 10000"/>
                <a:gd name="connsiteY66" fmla="*/ 6717 h 9502"/>
                <a:gd name="connsiteX67" fmla="*/ 0 w 10000"/>
                <a:gd name="connsiteY67" fmla="*/ 6382 h 9502"/>
                <a:gd name="connsiteX68" fmla="*/ 7 w 10000"/>
                <a:gd name="connsiteY68" fmla="*/ 6057 h 9502"/>
                <a:gd name="connsiteX69" fmla="*/ 43 w 10000"/>
                <a:gd name="connsiteY69" fmla="*/ 5741 h 9502"/>
                <a:gd name="connsiteX70" fmla="*/ 96 w 10000"/>
                <a:gd name="connsiteY70" fmla="*/ 5438 h 9502"/>
                <a:gd name="connsiteX71" fmla="*/ 175 w 10000"/>
                <a:gd name="connsiteY71" fmla="*/ 5147 h 9502"/>
                <a:gd name="connsiteX72" fmla="*/ 271 w 10000"/>
                <a:gd name="connsiteY72" fmla="*/ 4862 h 9502"/>
                <a:gd name="connsiteX73" fmla="*/ 385 w 10000"/>
                <a:gd name="connsiteY73" fmla="*/ 4610 h 9502"/>
                <a:gd name="connsiteX74" fmla="*/ 517 w 10000"/>
                <a:gd name="connsiteY74" fmla="*/ 4362 h 9502"/>
                <a:gd name="connsiteX75" fmla="*/ 667 w 10000"/>
                <a:gd name="connsiteY75" fmla="*/ 4131 h 9502"/>
                <a:gd name="connsiteX76" fmla="*/ 828 w 10000"/>
                <a:gd name="connsiteY76" fmla="*/ 3930 h 9502"/>
                <a:gd name="connsiteX77" fmla="*/ 1003 w 10000"/>
                <a:gd name="connsiteY77" fmla="*/ 3748 h 9502"/>
                <a:gd name="connsiteX78" fmla="*/ 1196 w 10000"/>
                <a:gd name="connsiteY78" fmla="*/ 3590 h 9502"/>
                <a:gd name="connsiteX79" fmla="*/ 1395 w 10000"/>
                <a:gd name="connsiteY79" fmla="*/ 3462 h 9502"/>
                <a:gd name="connsiteX80" fmla="*/ 1431 w 10000"/>
                <a:gd name="connsiteY80" fmla="*/ 3141 h 9502"/>
                <a:gd name="connsiteX81" fmla="*/ 1488 w 10000"/>
                <a:gd name="connsiteY81" fmla="*/ 2836 h 9502"/>
                <a:gd name="connsiteX82" fmla="*/ 1570 w 10000"/>
                <a:gd name="connsiteY82" fmla="*/ 2543 h 9502"/>
                <a:gd name="connsiteX83" fmla="*/ 1670 w 10000"/>
                <a:gd name="connsiteY83" fmla="*/ 2270 h 9502"/>
                <a:gd name="connsiteX84" fmla="*/ 1795 w 10000"/>
                <a:gd name="connsiteY84" fmla="*/ 2012 h 9502"/>
                <a:gd name="connsiteX85" fmla="*/ 1938 w 10000"/>
                <a:gd name="connsiteY85" fmla="*/ 1785 h 9502"/>
                <a:gd name="connsiteX86" fmla="*/ 2095 w 10000"/>
                <a:gd name="connsiteY86" fmla="*/ 1579 h 9502"/>
                <a:gd name="connsiteX87" fmla="*/ 2270 w 10000"/>
                <a:gd name="connsiteY87" fmla="*/ 1389 h 9502"/>
                <a:gd name="connsiteX88" fmla="*/ 2459 w 10000"/>
                <a:gd name="connsiteY88" fmla="*/ 1238 h 9502"/>
                <a:gd name="connsiteX89" fmla="*/ 2655 w 10000"/>
                <a:gd name="connsiteY89" fmla="*/ 1108 h 9502"/>
                <a:gd name="connsiteX90" fmla="*/ 2873 w 10000"/>
                <a:gd name="connsiteY90" fmla="*/ 1024 h 9502"/>
                <a:gd name="connsiteX91" fmla="*/ 3094 w 10000"/>
                <a:gd name="connsiteY91" fmla="*/ 962 h 9502"/>
                <a:gd name="connsiteX92" fmla="*/ 3323 w 10000"/>
                <a:gd name="connsiteY92" fmla="*/ 942 h 9502"/>
                <a:gd name="connsiteX93" fmla="*/ 3537 w 10000"/>
                <a:gd name="connsiteY93" fmla="*/ 962 h 9502"/>
                <a:gd name="connsiteX94" fmla="*/ 3744 w 10000"/>
                <a:gd name="connsiteY94" fmla="*/ 1008 h 9502"/>
                <a:gd name="connsiteX95" fmla="*/ 3911 w 10000"/>
                <a:gd name="connsiteY95" fmla="*/ 783 h 9502"/>
                <a:gd name="connsiteX96" fmla="*/ 4094 w 10000"/>
                <a:gd name="connsiteY96" fmla="*/ 585 h 9502"/>
                <a:gd name="connsiteX97" fmla="*/ 4290 w 10000"/>
                <a:gd name="connsiteY97" fmla="*/ 406 h 9502"/>
                <a:gd name="connsiteX98" fmla="*/ 4490 w 10000"/>
                <a:gd name="connsiteY98" fmla="*/ 264 h 9502"/>
                <a:gd name="connsiteX99" fmla="*/ 4707 w 10000"/>
                <a:gd name="connsiteY99" fmla="*/ 148 h 9502"/>
                <a:gd name="connsiteX100" fmla="*/ 4925 w 10000"/>
                <a:gd name="connsiteY100" fmla="*/ 67 h 9502"/>
                <a:gd name="connsiteX101" fmla="*/ 5157 w 10000"/>
                <a:gd name="connsiteY101" fmla="*/ 18 h 9502"/>
                <a:gd name="connsiteX102" fmla="*/ 5389 w 10000"/>
                <a:gd name="connsiteY102" fmla="*/ 0 h 9502"/>
                <a:gd name="connsiteX0" fmla="*/ 5389 w 10000"/>
                <a:gd name="connsiteY0" fmla="*/ 0 h 10000"/>
                <a:gd name="connsiteX1" fmla="*/ 5621 w 10000"/>
                <a:gd name="connsiteY1" fmla="*/ 15 h 10000"/>
                <a:gd name="connsiteX2" fmla="*/ 5846 w 10000"/>
                <a:gd name="connsiteY2" fmla="*/ 71 h 10000"/>
                <a:gd name="connsiteX3" fmla="*/ 6067 w 10000"/>
                <a:gd name="connsiteY3" fmla="*/ 156 h 10000"/>
                <a:gd name="connsiteX4" fmla="*/ 6278 w 10000"/>
                <a:gd name="connsiteY4" fmla="*/ 273 h 10000"/>
                <a:gd name="connsiteX5" fmla="*/ 6478 w 10000"/>
                <a:gd name="connsiteY5" fmla="*/ 413 h 10000"/>
                <a:gd name="connsiteX6" fmla="*/ 6667 w 10000"/>
                <a:gd name="connsiteY6" fmla="*/ 588 h 10000"/>
                <a:gd name="connsiteX7" fmla="*/ 6842 w 10000"/>
                <a:gd name="connsiteY7" fmla="*/ 794 h 10000"/>
                <a:gd name="connsiteX8" fmla="*/ 7002 w 10000"/>
                <a:gd name="connsiteY8" fmla="*/ 1018 h 10000"/>
                <a:gd name="connsiteX9" fmla="*/ 7148 w 10000"/>
                <a:gd name="connsiteY9" fmla="*/ 1270 h 10000"/>
                <a:gd name="connsiteX10" fmla="*/ 7284 w 10000"/>
                <a:gd name="connsiteY10" fmla="*/ 1545 h 10000"/>
                <a:gd name="connsiteX11" fmla="*/ 7395 w 10000"/>
                <a:gd name="connsiteY11" fmla="*/ 1833 h 10000"/>
                <a:gd name="connsiteX12" fmla="*/ 7484 w 10000"/>
                <a:gd name="connsiteY12" fmla="*/ 2143 h 10000"/>
                <a:gd name="connsiteX13" fmla="*/ 7705 w 10000"/>
                <a:gd name="connsiteY13" fmla="*/ 2209 h 10000"/>
                <a:gd name="connsiteX14" fmla="*/ 7912 w 10000"/>
                <a:gd name="connsiteY14" fmla="*/ 2300 h 10000"/>
                <a:gd name="connsiteX15" fmla="*/ 8108 w 10000"/>
                <a:gd name="connsiteY15" fmla="*/ 2434 h 10000"/>
                <a:gd name="connsiteX16" fmla="*/ 8294 w 10000"/>
                <a:gd name="connsiteY16" fmla="*/ 2594 h 10000"/>
                <a:gd name="connsiteX17" fmla="*/ 8465 w 10000"/>
                <a:gd name="connsiteY17" fmla="*/ 2783 h 10000"/>
                <a:gd name="connsiteX18" fmla="*/ 8619 w 10000"/>
                <a:gd name="connsiteY18" fmla="*/ 2996 h 10000"/>
                <a:gd name="connsiteX19" fmla="*/ 8762 w 10000"/>
                <a:gd name="connsiteY19" fmla="*/ 3222 h 10000"/>
                <a:gd name="connsiteX20" fmla="*/ 8883 w 10000"/>
                <a:gd name="connsiteY20" fmla="*/ 3487 h 10000"/>
                <a:gd name="connsiteX21" fmla="*/ 8986 w 10000"/>
                <a:gd name="connsiteY21" fmla="*/ 3768 h 10000"/>
                <a:gd name="connsiteX22" fmla="*/ 9069 w 10000"/>
                <a:gd name="connsiteY22" fmla="*/ 4061 h 10000"/>
                <a:gd name="connsiteX23" fmla="*/ 9129 w 10000"/>
                <a:gd name="connsiteY23" fmla="*/ 4379 h 10000"/>
                <a:gd name="connsiteX24" fmla="*/ 9168 w 10000"/>
                <a:gd name="connsiteY24" fmla="*/ 4704 h 10000"/>
                <a:gd name="connsiteX25" fmla="*/ 9183 w 10000"/>
                <a:gd name="connsiteY25" fmla="*/ 5043 h 10000"/>
                <a:gd name="connsiteX26" fmla="*/ 9176 w 10000"/>
                <a:gd name="connsiteY26" fmla="*/ 5215 h 10000"/>
                <a:gd name="connsiteX27" fmla="*/ 9340 w 10000"/>
                <a:gd name="connsiteY27" fmla="*/ 5387 h 10000"/>
                <a:gd name="connsiteX28" fmla="*/ 9486 w 10000"/>
                <a:gd name="connsiteY28" fmla="*/ 5574 h 10000"/>
                <a:gd name="connsiteX29" fmla="*/ 9618 w 10000"/>
                <a:gd name="connsiteY29" fmla="*/ 5791 h 10000"/>
                <a:gd name="connsiteX30" fmla="*/ 9729 w 10000"/>
                <a:gd name="connsiteY30" fmla="*/ 6030 h 10000"/>
                <a:gd name="connsiteX31" fmla="*/ 9825 w 10000"/>
                <a:gd name="connsiteY31" fmla="*/ 6282 h 10000"/>
                <a:gd name="connsiteX32" fmla="*/ 9904 w 10000"/>
                <a:gd name="connsiteY32" fmla="*/ 6545 h 10000"/>
                <a:gd name="connsiteX33" fmla="*/ 9957 w 10000"/>
                <a:gd name="connsiteY33" fmla="*/ 6829 h 10000"/>
                <a:gd name="connsiteX34" fmla="*/ 9993 w 10000"/>
                <a:gd name="connsiteY34" fmla="*/ 7122 h 10000"/>
                <a:gd name="connsiteX35" fmla="*/ 10000 w 10000"/>
                <a:gd name="connsiteY35" fmla="*/ 7422 h 10000"/>
                <a:gd name="connsiteX36" fmla="*/ 9989 w 10000"/>
                <a:gd name="connsiteY36" fmla="*/ 7744 h 10000"/>
                <a:gd name="connsiteX37" fmla="*/ 9950 w 10000"/>
                <a:gd name="connsiteY37" fmla="*/ 8053 h 10000"/>
                <a:gd name="connsiteX38" fmla="*/ 9889 w 10000"/>
                <a:gd name="connsiteY38" fmla="*/ 8356 h 10000"/>
                <a:gd name="connsiteX39" fmla="*/ 9804 w 10000"/>
                <a:gd name="connsiteY39" fmla="*/ 8634 h 10000"/>
                <a:gd name="connsiteX40" fmla="*/ 9693 w 10000"/>
                <a:gd name="connsiteY40" fmla="*/ 8891 h 10000"/>
                <a:gd name="connsiteX41" fmla="*/ 9568 w 10000"/>
                <a:gd name="connsiteY41" fmla="*/ 9133 h 10000"/>
                <a:gd name="connsiteX42" fmla="*/ 9429 w 10000"/>
                <a:gd name="connsiteY42" fmla="*/ 9346 h 10000"/>
                <a:gd name="connsiteX43" fmla="*/ 9268 w 10000"/>
                <a:gd name="connsiteY43" fmla="*/ 9535 h 10000"/>
                <a:gd name="connsiteX44" fmla="*/ 9090 w 10000"/>
                <a:gd name="connsiteY44" fmla="*/ 9696 h 10000"/>
                <a:gd name="connsiteX45" fmla="*/ 8904 w 10000"/>
                <a:gd name="connsiteY45" fmla="*/ 9821 h 10000"/>
                <a:gd name="connsiteX46" fmla="*/ 8708 w 10000"/>
                <a:gd name="connsiteY46" fmla="*/ 9921 h 10000"/>
                <a:gd name="connsiteX47" fmla="*/ 8501 w 10000"/>
                <a:gd name="connsiteY47" fmla="*/ 9979 h 10000"/>
                <a:gd name="connsiteX48" fmla="*/ 8287 w 10000"/>
                <a:gd name="connsiteY48" fmla="*/ 10000 h 10000"/>
                <a:gd name="connsiteX49" fmla="*/ 8287 w 10000"/>
                <a:gd name="connsiteY49" fmla="*/ 10000 h 10000"/>
                <a:gd name="connsiteX50" fmla="*/ 3737 w 10000"/>
                <a:gd name="connsiteY50" fmla="*/ 10000 h 10000"/>
                <a:gd name="connsiteX51" fmla="*/ 2188 w 10000"/>
                <a:gd name="connsiteY51" fmla="*/ 10000 h 10000"/>
                <a:gd name="connsiteX52" fmla="*/ 1949 w 10000"/>
                <a:gd name="connsiteY52" fmla="*/ 9979 h 10000"/>
                <a:gd name="connsiteX53" fmla="*/ 1717 w 10000"/>
                <a:gd name="connsiteY53" fmla="*/ 9921 h 10000"/>
                <a:gd name="connsiteX54" fmla="*/ 1495 w 10000"/>
                <a:gd name="connsiteY54" fmla="*/ 9827 h 10000"/>
                <a:gd name="connsiteX55" fmla="*/ 1285 w 10000"/>
                <a:gd name="connsiteY55" fmla="*/ 9705 h 10000"/>
                <a:gd name="connsiteX56" fmla="*/ 1081 w 10000"/>
                <a:gd name="connsiteY56" fmla="*/ 9552 h 10000"/>
                <a:gd name="connsiteX57" fmla="*/ 896 w 10000"/>
                <a:gd name="connsiteY57" fmla="*/ 9360 h 10000"/>
                <a:gd name="connsiteX58" fmla="*/ 721 w 10000"/>
                <a:gd name="connsiteY58" fmla="*/ 9149 h 10000"/>
                <a:gd name="connsiteX59" fmla="*/ 564 w 10000"/>
                <a:gd name="connsiteY59" fmla="*/ 8913 h 10000"/>
                <a:gd name="connsiteX60" fmla="*/ 421 w 10000"/>
                <a:gd name="connsiteY60" fmla="*/ 8651 h 10000"/>
                <a:gd name="connsiteX61" fmla="*/ 296 w 10000"/>
                <a:gd name="connsiteY61" fmla="*/ 8373 h 10000"/>
                <a:gd name="connsiteX62" fmla="*/ 193 w 10000"/>
                <a:gd name="connsiteY62" fmla="*/ 8064 h 10000"/>
                <a:gd name="connsiteX63" fmla="*/ 111 w 10000"/>
                <a:gd name="connsiteY63" fmla="*/ 7749 h 10000"/>
                <a:gd name="connsiteX64" fmla="*/ 46 w 10000"/>
                <a:gd name="connsiteY64" fmla="*/ 7412 h 10000"/>
                <a:gd name="connsiteX65" fmla="*/ 11 w 10000"/>
                <a:gd name="connsiteY65" fmla="*/ 7069 h 10000"/>
                <a:gd name="connsiteX66" fmla="*/ 0 w 10000"/>
                <a:gd name="connsiteY66" fmla="*/ 6716 h 10000"/>
                <a:gd name="connsiteX67" fmla="*/ 7 w 10000"/>
                <a:gd name="connsiteY67" fmla="*/ 6374 h 10000"/>
                <a:gd name="connsiteX68" fmla="*/ 43 w 10000"/>
                <a:gd name="connsiteY68" fmla="*/ 6042 h 10000"/>
                <a:gd name="connsiteX69" fmla="*/ 96 w 10000"/>
                <a:gd name="connsiteY69" fmla="*/ 5723 h 10000"/>
                <a:gd name="connsiteX70" fmla="*/ 175 w 10000"/>
                <a:gd name="connsiteY70" fmla="*/ 5417 h 10000"/>
                <a:gd name="connsiteX71" fmla="*/ 271 w 10000"/>
                <a:gd name="connsiteY71" fmla="*/ 5117 h 10000"/>
                <a:gd name="connsiteX72" fmla="*/ 385 w 10000"/>
                <a:gd name="connsiteY72" fmla="*/ 4852 h 10000"/>
                <a:gd name="connsiteX73" fmla="*/ 517 w 10000"/>
                <a:gd name="connsiteY73" fmla="*/ 4591 h 10000"/>
                <a:gd name="connsiteX74" fmla="*/ 667 w 10000"/>
                <a:gd name="connsiteY74" fmla="*/ 4348 h 10000"/>
                <a:gd name="connsiteX75" fmla="*/ 828 w 10000"/>
                <a:gd name="connsiteY75" fmla="*/ 4136 h 10000"/>
                <a:gd name="connsiteX76" fmla="*/ 1003 w 10000"/>
                <a:gd name="connsiteY76" fmla="*/ 3944 h 10000"/>
                <a:gd name="connsiteX77" fmla="*/ 1196 w 10000"/>
                <a:gd name="connsiteY77" fmla="*/ 3778 h 10000"/>
                <a:gd name="connsiteX78" fmla="*/ 1395 w 10000"/>
                <a:gd name="connsiteY78" fmla="*/ 3643 h 10000"/>
                <a:gd name="connsiteX79" fmla="*/ 1431 w 10000"/>
                <a:gd name="connsiteY79" fmla="*/ 3306 h 10000"/>
                <a:gd name="connsiteX80" fmla="*/ 1488 w 10000"/>
                <a:gd name="connsiteY80" fmla="*/ 2985 h 10000"/>
                <a:gd name="connsiteX81" fmla="*/ 1570 w 10000"/>
                <a:gd name="connsiteY81" fmla="*/ 2676 h 10000"/>
                <a:gd name="connsiteX82" fmla="*/ 1670 w 10000"/>
                <a:gd name="connsiteY82" fmla="*/ 2389 h 10000"/>
                <a:gd name="connsiteX83" fmla="*/ 1795 w 10000"/>
                <a:gd name="connsiteY83" fmla="*/ 2117 h 10000"/>
                <a:gd name="connsiteX84" fmla="*/ 1938 w 10000"/>
                <a:gd name="connsiteY84" fmla="*/ 1879 h 10000"/>
                <a:gd name="connsiteX85" fmla="*/ 2095 w 10000"/>
                <a:gd name="connsiteY85" fmla="*/ 1662 h 10000"/>
                <a:gd name="connsiteX86" fmla="*/ 2270 w 10000"/>
                <a:gd name="connsiteY86" fmla="*/ 1462 h 10000"/>
                <a:gd name="connsiteX87" fmla="*/ 2459 w 10000"/>
                <a:gd name="connsiteY87" fmla="*/ 1303 h 10000"/>
                <a:gd name="connsiteX88" fmla="*/ 2655 w 10000"/>
                <a:gd name="connsiteY88" fmla="*/ 1166 h 10000"/>
                <a:gd name="connsiteX89" fmla="*/ 2873 w 10000"/>
                <a:gd name="connsiteY89" fmla="*/ 1078 h 10000"/>
                <a:gd name="connsiteX90" fmla="*/ 3094 w 10000"/>
                <a:gd name="connsiteY90" fmla="*/ 1012 h 10000"/>
                <a:gd name="connsiteX91" fmla="*/ 3323 w 10000"/>
                <a:gd name="connsiteY91" fmla="*/ 991 h 10000"/>
                <a:gd name="connsiteX92" fmla="*/ 3537 w 10000"/>
                <a:gd name="connsiteY92" fmla="*/ 1012 h 10000"/>
                <a:gd name="connsiteX93" fmla="*/ 3744 w 10000"/>
                <a:gd name="connsiteY93" fmla="*/ 1061 h 10000"/>
                <a:gd name="connsiteX94" fmla="*/ 3911 w 10000"/>
                <a:gd name="connsiteY94" fmla="*/ 824 h 10000"/>
                <a:gd name="connsiteX95" fmla="*/ 4094 w 10000"/>
                <a:gd name="connsiteY95" fmla="*/ 616 h 10000"/>
                <a:gd name="connsiteX96" fmla="*/ 4290 w 10000"/>
                <a:gd name="connsiteY96" fmla="*/ 427 h 10000"/>
                <a:gd name="connsiteX97" fmla="*/ 4490 w 10000"/>
                <a:gd name="connsiteY97" fmla="*/ 278 h 10000"/>
                <a:gd name="connsiteX98" fmla="*/ 4707 w 10000"/>
                <a:gd name="connsiteY98" fmla="*/ 156 h 10000"/>
                <a:gd name="connsiteX99" fmla="*/ 4925 w 10000"/>
                <a:gd name="connsiteY99" fmla="*/ 71 h 10000"/>
                <a:gd name="connsiteX100" fmla="*/ 5157 w 10000"/>
                <a:gd name="connsiteY100" fmla="*/ 19 h 10000"/>
                <a:gd name="connsiteX101" fmla="*/ 5389 w 10000"/>
                <a:gd name="connsiteY101" fmla="*/ 0 h 10000"/>
                <a:gd name="connsiteX0" fmla="*/ 5389 w 10000"/>
                <a:gd name="connsiteY0" fmla="*/ 0 h 10000"/>
                <a:gd name="connsiteX1" fmla="*/ 5621 w 10000"/>
                <a:gd name="connsiteY1" fmla="*/ 15 h 10000"/>
                <a:gd name="connsiteX2" fmla="*/ 5846 w 10000"/>
                <a:gd name="connsiteY2" fmla="*/ 71 h 10000"/>
                <a:gd name="connsiteX3" fmla="*/ 6067 w 10000"/>
                <a:gd name="connsiteY3" fmla="*/ 156 h 10000"/>
                <a:gd name="connsiteX4" fmla="*/ 6278 w 10000"/>
                <a:gd name="connsiteY4" fmla="*/ 273 h 10000"/>
                <a:gd name="connsiteX5" fmla="*/ 6478 w 10000"/>
                <a:gd name="connsiteY5" fmla="*/ 413 h 10000"/>
                <a:gd name="connsiteX6" fmla="*/ 6667 w 10000"/>
                <a:gd name="connsiteY6" fmla="*/ 588 h 10000"/>
                <a:gd name="connsiteX7" fmla="*/ 6842 w 10000"/>
                <a:gd name="connsiteY7" fmla="*/ 794 h 10000"/>
                <a:gd name="connsiteX8" fmla="*/ 7002 w 10000"/>
                <a:gd name="connsiteY8" fmla="*/ 1018 h 10000"/>
                <a:gd name="connsiteX9" fmla="*/ 7148 w 10000"/>
                <a:gd name="connsiteY9" fmla="*/ 1270 h 10000"/>
                <a:gd name="connsiteX10" fmla="*/ 7284 w 10000"/>
                <a:gd name="connsiteY10" fmla="*/ 1545 h 10000"/>
                <a:gd name="connsiteX11" fmla="*/ 7395 w 10000"/>
                <a:gd name="connsiteY11" fmla="*/ 1833 h 10000"/>
                <a:gd name="connsiteX12" fmla="*/ 7484 w 10000"/>
                <a:gd name="connsiteY12" fmla="*/ 2143 h 10000"/>
                <a:gd name="connsiteX13" fmla="*/ 7705 w 10000"/>
                <a:gd name="connsiteY13" fmla="*/ 2209 h 10000"/>
                <a:gd name="connsiteX14" fmla="*/ 7912 w 10000"/>
                <a:gd name="connsiteY14" fmla="*/ 2300 h 10000"/>
                <a:gd name="connsiteX15" fmla="*/ 8108 w 10000"/>
                <a:gd name="connsiteY15" fmla="*/ 2434 h 10000"/>
                <a:gd name="connsiteX16" fmla="*/ 8294 w 10000"/>
                <a:gd name="connsiteY16" fmla="*/ 2594 h 10000"/>
                <a:gd name="connsiteX17" fmla="*/ 8465 w 10000"/>
                <a:gd name="connsiteY17" fmla="*/ 2783 h 10000"/>
                <a:gd name="connsiteX18" fmla="*/ 8619 w 10000"/>
                <a:gd name="connsiteY18" fmla="*/ 2996 h 10000"/>
                <a:gd name="connsiteX19" fmla="*/ 8762 w 10000"/>
                <a:gd name="connsiteY19" fmla="*/ 3222 h 10000"/>
                <a:gd name="connsiteX20" fmla="*/ 8883 w 10000"/>
                <a:gd name="connsiteY20" fmla="*/ 3487 h 10000"/>
                <a:gd name="connsiteX21" fmla="*/ 8986 w 10000"/>
                <a:gd name="connsiteY21" fmla="*/ 3768 h 10000"/>
                <a:gd name="connsiteX22" fmla="*/ 9069 w 10000"/>
                <a:gd name="connsiteY22" fmla="*/ 4061 h 10000"/>
                <a:gd name="connsiteX23" fmla="*/ 9129 w 10000"/>
                <a:gd name="connsiteY23" fmla="*/ 4379 h 10000"/>
                <a:gd name="connsiteX24" fmla="*/ 9168 w 10000"/>
                <a:gd name="connsiteY24" fmla="*/ 4704 h 10000"/>
                <a:gd name="connsiteX25" fmla="*/ 9183 w 10000"/>
                <a:gd name="connsiteY25" fmla="*/ 5043 h 10000"/>
                <a:gd name="connsiteX26" fmla="*/ 9176 w 10000"/>
                <a:gd name="connsiteY26" fmla="*/ 5215 h 10000"/>
                <a:gd name="connsiteX27" fmla="*/ 9340 w 10000"/>
                <a:gd name="connsiteY27" fmla="*/ 5387 h 10000"/>
                <a:gd name="connsiteX28" fmla="*/ 9486 w 10000"/>
                <a:gd name="connsiteY28" fmla="*/ 5574 h 10000"/>
                <a:gd name="connsiteX29" fmla="*/ 9618 w 10000"/>
                <a:gd name="connsiteY29" fmla="*/ 5791 h 10000"/>
                <a:gd name="connsiteX30" fmla="*/ 9729 w 10000"/>
                <a:gd name="connsiteY30" fmla="*/ 6030 h 10000"/>
                <a:gd name="connsiteX31" fmla="*/ 9825 w 10000"/>
                <a:gd name="connsiteY31" fmla="*/ 6282 h 10000"/>
                <a:gd name="connsiteX32" fmla="*/ 9904 w 10000"/>
                <a:gd name="connsiteY32" fmla="*/ 6545 h 10000"/>
                <a:gd name="connsiteX33" fmla="*/ 9957 w 10000"/>
                <a:gd name="connsiteY33" fmla="*/ 6829 h 10000"/>
                <a:gd name="connsiteX34" fmla="*/ 9993 w 10000"/>
                <a:gd name="connsiteY34" fmla="*/ 7122 h 10000"/>
                <a:gd name="connsiteX35" fmla="*/ 10000 w 10000"/>
                <a:gd name="connsiteY35" fmla="*/ 7422 h 10000"/>
                <a:gd name="connsiteX36" fmla="*/ 9989 w 10000"/>
                <a:gd name="connsiteY36" fmla="*/ 7744 h 10000"/>
                <a:gd name="connsiteX37" fmla="*/ 9950 w 10000"/>
                <a:gd name="connsiteY37" fmla="*/ 8053 h 10000"/>
                <a:gd name="connsiteX38" fmla="*/ 9889 w 10000"/>
                <a:gd name="connsiteY38" fmla="*/ 8356 h 10000"/>
                <a:gd name="connsiteX39" fmla="*/ 9804 w 10000"/>
                <a:gd name="connsiteY39" fmla="*/ 8634 h 10000"/>
                <a:gd name="connsiteX40" fmla="*/ 9693 w 10000"/>
                <a:gd name="connsiteY40" fmla="*/ 8891 h 10000"/>
                <a:gd name="connsiteX41" fmla="*/ 9568 w 10000"/>
                <a:gd name="connsiteY41" fmla="*/ 9133 h 10000"/>
                <a:gd name="connsiteX42" fmla="*/ 9429 w 10000"/>
                <a:gd name="connsiteY42" fmla="*/ 9346 h 10000"/>
                <a:gd name="connsiteX43" fmla="*/ 9268 w 10000"/>
                <a:gd name="connsiteY43" fmla="*/ 9535 h 10000"/>
                <a:gd name="connsiteX44" fmla="*/ 9090 w 10000"/>
                <a:gd name="connsiteY44" fmla="*/ 9696 h 10000"/>
                <a:gd name="connsiteX45" fmla="*/ 8904 w 10000"/>
                <a:gd name="connsiteY45" fmla="*/ 9821 h 10000"/>
                <a:gd name="connsiteX46" fmla="*/ 8708 w 10000"/>
                <a:gd name="connsiteY46" fmla="*/ 9921 h 10000"/>
                <a:gd name="connsiteX47" fmla="*/ 8501 w 10000"/>
                <a:gd name="connsiteY47" fmla="*/ 9979 h 10000"/>
                <a:gd name="connsiteX48" fmla="*/ 8287 w 10000"/>
                <a:gd name="connsiteY48" fmla="*/ 10000 h 10000"/>
                <a:gd name="connsiteX49" fmla="*/ 8287 w 10000"/>
                <a:gd name="connsiteY49" fmla="*/ 10000 h 10000"/>
                <a:gd name="connsiteX50" fmla="*/ 2188 w 10000"/>
                <a:gd name="connsiteY50" fmla="*/ 10000 h 10000"/>
                <a:gd name="connsiteX51" fmla="*/ 1949 w 10000"/>
                <a:gd name="connsiteY51" fmla="*/ 9979 h 10000"/>
                <a:gd name="connsiteX52" fmla="*/ 1717 w 10000"/>
                <a:gd name="connsiteY52" fmla="*/ 9921 h 10000"/>
                <a:gd name="connsiteX53" fmla="*/ 1495 w 10000"/>
                <a:gd name="connsiteY53" fmla="*/ 9827 h 10000"/>
                <a:gd name="connsiteX54" fmla="*/ 1285 w 10000"/>
                <a:gd name="connsiteY54" fmla="*/ 9705 h 10000"/>
                <a:gd name="connsiteX55" fmla="*/ 1081 w 10000"/>
                <a:gd name="connsiteY55" fmla="*/ 9552 h 10000"/>
                <a:gd name="connsiteX56" fmla="*/ 896 w 10000"/>
                <a:gd name="connsiteY56" fmla="*/ 9360 h 10000"/>
                <a:gd name="connsiteX57" fmla="*/ 721 w 10000"/>
                <a:gd name="connsiteY57" fmla="*/ 9149 h 10000"/>
                <a:gd name="connsiteX58" fmla="*/ 564 w 10000"/>
                <a:gd name="connsiteY58" fmla="*/ 8913 h 10000"/>
                <a:gd name="connsiteX59" fmla="*/ 421 w 10000"/>
                <a:gd name="connsiteY59" fmla="*/ 8651 h 10000"/>
                <a:gd name="connsiteX60" fmla="*/ 296 w 10000"/>
                <a:gd name="connsiteY60" fmla="*/ 8373 h 10000"/>
                <a:gd name="connsiteX61" fmla="*/ 193 w 10000"/>
                <a:gd name="connsiteY61" fmla="*/ 8064 h 10000"/>
                <a:gd name="connsiteX62" fmla="*/ 111 w 10000"/>
                <a:gd name="connsiteY62" fmla="*/ 7749 h 10000"/>
                <a:gd name="connsiteX63" fmla="*/ 46 w 10000"/>
                <a:gd name="connsiteY63" fmla="*/ 7412 h 10000"/>
                <a:gd name="connsiteX64" fmla="*/ 11 w 10000"/>
                <a:gd name="connsiteY64" fmla="*/ 7069 h 10000"/>
                <a:gd name="connsiteX65" fmla="*/ 0 w 10000"/>
                <a:gd name="connsiteY65" fmla="*/ 6716 h 10000"/>
                <a:gd name="connsiteX66" fmla="*/ 7 w 10000"/>
                <a:gd name="connsiteY66" fmla="*/ 6374 h 10000"/>
                <a:gd name="connsiteX67" fmla="*/ 43 w 10000"/>
                <a:gd name="connsiteY67" fmla="*/ 6042 h 10000"/>
                <a:gd name="connsiteX68" fmla="*/ 96 w 10000"/>
                <a:gd name="connsiteY68" fmla="*/ 5723 h 10000"/>
                <a:gd name="connsiteX69" fmla="*/ 175 w 10000"/>
                <a:gd name="connsiteY69" fmla="*/ 5417 h 10000"/>
                <a:gd name="connsiteX70" fmla="*/ 271 w 10000"/>
                <a:gd name="connsiteY70" fmla="*/ 5117 h 10000"/>
                <a:gd name="connsiteX71" fmla="*/ 385 w 10000"/>
                <a:gd name="connsiteY71" fmla="*/ 4852 h 10000"/>
                <a:gd name="connsiteX72" fmla="*/ 517 w 10000"/>
                <a:gd name="connsiteY72" fmla="*/ 4591 h 10000"/>
                <a:gd name="connsiteX73" fmla="*/ 667 w 10000"/>
                <a:gd name="connsiteY73" fmla="*/ 4348 h 10000"/>
                <a:gd name="connsiteX74" fmla="*/ 828 w 10000"/>
                <a:gd name="connsiteY74" fmla="*/ 4136 h 10000"/>
                <a:gd name="connsiteX75" fmla="*/ 1003 w 10000"/>
                <a:gd name="connsiteY75" fmla="*/ 3944 h 10000"/>
                <a:gd name="connsiteX76" fmla="*/ 1196 w 10000"/>
                <a:gd name="connsiteY76" fmla="*/ 3778 h 10000"/>
                <a:gd name="connsiteX77" fmla="*/ 1395 w 10000"/>
                <a:gd name="connsiteY77" fmla="*/ 3643 h 10000"/>
                <a:gd name="connsiteX78" fmla="*/ 1431 w 10000"/>
                <a:gd name="connsiteY78" fmla="*/ 3306 h 10000"/>
                <a:gd name="connsiteX79" fmla="*/ 1488 w 10000"/>
                <a:gd name="connsiteY79" fmla="*/ 2985 h 10000"/>
                <a:gd name="connsiteX80" fmla="*/ 1570 w 10000"/>
                <a:gd name="connsiteY80" fmla="*/ 2676 h 10000"/>
                <a:gd name="connsiteX81" fmla="*/ 1670 w 10000"/>
                <a:gd name="connsiteY81" fmla="*/ 2389 h 10000"/>
                <a:gd name="connsiteX82" fmla="*/ 1795 w 10000"/>
                <a:gd name="connsiteY82" fmla="*/ 2117 h 10000"/>
                <a:gd name="connsiteX83" fmla="*/ 1938 w 10000"/>
                <a:gd name="connsiteY83" fmla="*/ 1879 h 10000"/>
                <a:gd name="connsiteX84" fmla="*/ 2095 w 10000"/>
                <a:gd name="connsiteY84" fmla="*/ 1662 h 10000"/>
                <a:gd name="connsiteX85" fmla="*/ 2270 w 10000"/>
                <a:gd name="connsiteY85" fmla="*/ 1462 h 10000"/>
                <a:gd name="connsiteX86" fmla="*/ 2459 w 10000"/>
                <a:gd name="connsiteY86" fmla="*/ 1303 h 10000"/>
                <a:gd name="connsiteX87" fmla="*/ 2655 w 10000"/>
                <a:gd name="connsiteY87" fmla="*/ 1166 h 10000"/>
                <a:gd name="connsiteX88" fmla="*/ 2873 w 10000"/>
                <a:gd name="connsiteY88" fmla="*/ 1078 h 10000"/>
                <a:gd name="connsiteX89" fmla="*/ 3094 w 10000"/>
                <a:gd name="connsiteY89" fmla="*/ 1012 h 10000"/>
                <a:gd name="connsiteX90" fmla="*/ 3323 w 10000"/>
                <a:gd name="connsiteY90" fmla="*/ 991 h 10000"/>
                <a:gd name="connsiteX91" fmla="*/ 3537 w 10000"/>
                <a:gd name="connsiteY91" fmla="*/ 1012 h 10000"/>
                <a:gd name="connsiteX92" fmla="*/ 3744 w 10000"/>
                <a:gd name="connsiteY92" fmla="*/ 1061 h 10000"/>
                <a:gd name="connsiteX93" fmla="*/ 3911 w 10000"/>
                <a:gd name="connsiteY93" fmla="*/ 824 h 10000"/>
                <a:gd name="connsiteX94" fmla="*/ 4094 w 10000"/>
                <a:gd name="connsiteY94" fmla="*/ 616 h 10000"/>
                <a:gd name="connsiteX95" fmla="*/ 4290 w 10000"/>
                <a:gd name="connsiteY95" fmla="*/ 427 h 10000"/>
                <a:gd name="connsiteX96" fmla="*/ 4490 w 10000"/>
                <a:gd name="connsiteY96" fmla="*/ 278 h 10000"/>
                <a:gd name="connsiteX97" fmla="*/ 4707 w 10000"/>
                <a:gd name="connsiteY97" fmla="*/ 156 h 10000"/>
                <a:gd name="connsiteX98" fmla="*/ 4925 w 10000"/>
                <a:gd name="connsiteY98" fmla="*/ 71 h 10000"/>
                <a:gd name="connsiteX99" fmla="*/ 5157 w 10000"/>
                <a:gd name="connsiteY99" fmla="*/ 19 h 10000"/>
                <a:gd name="connsiteX100" fmla="*/ 5389 w 10000"/>
                <a:gd name="connsiteY100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0000" h="10000">
                  <a:moveTo>
                    <a:pt x="5389" y="0"/>
                  </a:moveTo>
                  <a:lnTo>
                    <a:pt x="5621" y="15"/>
                  </a:lnTo>
                  <a:lnTo>
                    <a:pt x="5846" y="71"/>
                  </a:lnTo>
                  <a:lnTo>
                    <a:pt x="6067" y="156"/>
                  </a:lnTo>
                  <a:lnTo>
                    <a:pt x="6278" y="273"/>
                  </a:lnTo>
                  <a:lnTo>
                    <a:pt x="6478" y="413"/>
                  </a:lnTo>
                  <a:lnTo>
                    <a:pt x="6667" y="588"/>
                  </a:lnTo>
                  <a:cubicBezTo>
                    <a:pt x="6725" y="657"/>
                    <a:pt x="6784" y="725"/>
                    <a:pt x="6842" y="794"/>
                  </a:cubicBezTo>
                  <a:cubicBezTo>
                    <a:pt x="6895" y="869"/>
                    <a:pt x="6949" y="942"/>
                    <a:pt x="7002" y="1018"/>
                  </a:cubicBezTo>
                  <a:cubicBezTo>
                    <a:pt x="7051" y="1101"/>
                    <a:pt x="7099" y="1185"/>
                    <a:pt x="7148" y="1270"/>
                  </a:cubicBezTo>
                  <a:cubicBezTo>
                    <a:pt x="7193" y="1363"/>
                    <a:pt x="7239" y="1452"/>
                    <a:pt x="7284" y="1545"/>
                  </a:cubicBezTo>
                  <a:lnTo>
                    <a:pt x="7395" y="1833"/>
                  </a:lnTo>
                  <a:cubicBezTo>
                    <a:pt x="7425" y="1936"/>
                    <a:pt x="7454" y="2042"/>
                    <a:pt x="7484" y="2143"/>
                  </a:cubicBezTo>
                  <a:lnTo>
                    <a:pt x="7705" y="2209"/>
                  </a:lnTo>
                  <a:lnTo>
                    <a:pt x="7912" y="2300"/>
                  </a:lnTo>
                  <a:lnTo>
                    <a:pt x="8108" y="2434"/>
                  </a:lnTo>
                  <a:lnTo>
                    <a:pt x="8294" y="2594"/>
                  </a:lnTo>
                  <a:lnTo>
                    <a:pt x="8465" y="2783"/>
                  </a:lnTo>
                  <a:cubicBezTo>
                    <a:pt x="8516" y="2855"/>
                    <a:pt x="8568" y="2925"/>
                    <a:pt x="8619" y="2996"/>
                  </a:cubicBezTo>
                  <a:cubicBezTo>
                    <a:pt x="8667" y="3072"/>
                    <a:pt x="8714" y="3148"/>
                    <a:pt x="8762" y="3222"/>
                  </a:cubicBezTo>
                  <a:cubicBezTo>
                    <a:pt x="8802" y="3313"/>
                    <a:pt x="8843" y="3399"/>
                    <a:pt x="8883" y="3487"/>
                  </a:cubicBezTo>
                  <a:cubicBezTo>
                    <a:pt x="8917" y="3583"/>
                    <a:pt x="8952" y="3674"/>
                    <a:pt x="8986" y="3768"/>
                  </a:cubicBezTo>
                  <a:cubicBezTo>
                    <a:pt x="9014" y="3864"/>
                    <a:pt x="9041" y="3963"/>
                    <a:pt x="9069" y="4061"/>
                  </a:cubicBezTo>
                  <a:cubicBezTo>
                    <a:pt x="9089" y="4168"/>
                    <a:pt x="9109" y="4275"/>
                    <a:pt x="9129" y="4379"/>
                  </a:cubicBezTo>
                  <a:cubicBezTo>
                    <a:pt x="9142" y="4487"/>
                    <a:pt x="9155" y="4598"/>
                    <a:pt x="9168" y="4704"/>
                  </a:cubicBezTo>
                  <a:cubicBezTo>
                    <a:pt x="9173" y="4817"/>
                    <a:pt x="9178" y="4931"/>
                    <a:pt x="9183" y="5043"/>
                  </a:cubicBezTo>
                  <a:cubicBezTo>
                    <a:pt x="9181" y="5100"/>
                    <a:pt x="9178" y="5159"/>
                    <a:pt x="9176" y="5215"/>
                  </a:cubicBezTo>
                  <a:cubicBezTo>
                    <a:pt x="9231" y="5272"/>
                    <a:pt x="9285" y="5330"/>
                    <a:pt x="9340" y="5387"/>
                  </a:cubicBezTo>
                  <a:cubicBezTo>
                    <a:pt x="9389" y="5447"/>
                    <a:pt x="9437" y="5511"/>
                    <a:pt x="9486" y="5574"/>
                  </a:cubicBezTo>
                  <a:lnTo>
                    <a:pt x="9618" y="5791"/>
                  </a:lnTo>
                  <a:lnTo>
                    <a:pt x="9729" y="6030"/>
                  </a:lnTo>
                  <a:cubicBezTo>
                    <a:pt x="9761" y="6112"/>
                    <a:pt x="9793" y="6197"/>
                    <a:pt x="9825" y="6282"/>
                  </a:cubicBezTo>
                  <a:cubicBezTo>
                    <a:pt x="9851" y="6369"/>
                    <a:pt x="9878" y="6458"/>
                    <a:pt x="9904" y="6545"/>
                  </a:cubicBezTo>
                  <a:cubicBezTo>
                    <a:pt x="9922" y="6639"/>
                    <a:pt x="9939" y="6733"/>
                    <a:pt x="9957" y="6829"/>
                  </a:cubicBezTo>
                  <a:cubicBezTo>
                    <a:pt x="9969" y="6927"/>
                    <a:pt x="9981" y="7023"/>
                    <a:pt x="9993" y="7122"/>
                  </a:cubicBezTo>
                  <a:cubicBezTo>
                    <a:pt x="9995" y="7224"/>
                    <a:pt x="9998" y="7322"/>
                    <a:pt x="10000" y="7422"/>
                  </a:cubicBezTo>
                  <a:cubicBezTo>
                    <a:pt x="9996" y="7527"/>
                    <a:pt x="9993" y="7637"/>
                    <a:pt x="9989" y="7744"/>
                  </a:cubicBezTo>
                  <a:cubicBezTo>
                    <a:pt x="9976" y="7848"/>
                    <a:pt x="9963" y="7952"/>
                    <a:pt x="9950" y="8053"/>
                  </a:cubicBezTo>
                  <a:cubicBezTo>
                    <a:pt x="9930" y="8154"/>
                    <a:pt x="9909" y="8254"/>
                    <a:pt x="9889" y="8356"/>
                  </a:cubicBezTo>
                  <a:cubicBezTo>
                    <a:pt x="9861" y="8448"/>
                    <a:pt x="9832" y="8540"/>
                    <a:pt x="9804" y="8634"/>
                  </a:cubicBezTo>
                  <a:lnTo>
                    <a:pt x="9693" y="8891"/>
                  </a:lnTo>
                  <a:cubicBezTo>
                    <a:pt x="9651" y="8972"/>
                    <a:pt x="9610" y="9053"/>
                    <a:pt x="9568" y="9133"/>
                  </a:cubicBezTo>
                  <a:cubicBezTo>
                    <a:pt x="9522" y="9203"/>
                    <a:pt x="9475" y="9274"/>
                    <a:pt x="9429" y="9346"/>
                  </a:cubicBezTo>
                  <a:lnTo>
                    <a:pt x="9268" y="9535"/>
                  </a:lnTo>
                  <a:cubicBezTo>
                    <a:pt x="9209" y="9590"/>
                    <a:pt x="9149" y="9641"/>
                    <a:pt x="9090" y="9696"/>
                  </a:cubicBezTo>
                  <a:lnTo>
                    <a:pt x="8904" y="9821"/>
                  </a:lnTo>
                  <a:lnTo>
                    <a:pt x="8708" y="9921"/>
                  </a:lnTo>
                  <a:lnTo>
                    <a:pt x="8501" y="9979"/>
                  </a:lnTo>
                  <a:lnTo>
                    <a:pt x="8287" y="10000"/>
                  </a:lnTo>
                  <a:lnTo>
                    <a:pt x="8287" y="10000"/>
                  </a:lnTo>
                  <a:lnTo>
                    <a:pt x="2188" y="10000"/>
                  </a:lnTo>
                  <a:lnTo>
                    <a:pt x="1949" y="9979"/>
                  </a:lnTo>
                  <a:lnTo>
                    <a:pt x="1717" y="9921"/>
                  </a:lnTo>
                  <a:lnTo>
                    <a:pt x="1495" y="9827"/>
                  </a:lnTo>
                  <a:lnTo>
                    <a:pt x="1285" y="9705"/>
                  </a:lnTo>
                  <a:lnTo>
                    <a:pt x="1081" y="9552"/>
                  </a:lnTo>
                  <a:lnTo>
                    <a:pt x="896" y="9360"/>
                  </a:lnTo>
                  <a:cubicBezTo>
                    <a:pt x="838" y="9290"/>
                    <a:pt x="779" y="9221"/>
                    <a:pt x="721" y="9149"/>
                  </a:cubicBezTo>
                  <a:cubicBezTo>
                    <a:pt x="669" y="9070"/>
                    <a:pt x="616" y="8992"/>
                    <a:pt x="564" y="8913"/>
                  </a:cubicBezTo>
                  <a:cubicBezTo>
                    <a:pt x="516" y="8826"/>
                    <a:pt x="469" y="8739"/>
                    <a:pt x="421" y="8651"/>
                  </a:cubicBezTo>
                  <a:lnTo>
                    <a:pt x="296" y="8373"/>
                  </a:lnTo>
                  <a:cubicBezTo>
                    <a:pt x="262" y="8268"/>
                    <a:pt x="227" y="8165"/>
                    <a:pt x="193" y="8064"/>
                  </a:cubicBezTo>
                  <a:cubicBezTo>
                    <a:pt x="166" y="7960"/>
                    <a:pt x="138" y="7856"/>
                    <a:pt x="111" y="7749"/>
                  </a:cubicBezTo>
                  <a:cubicBezTo>
                    <a:pt x="89" y="7637"/>
                    <a:pt x="68" y="7522"/>
                    <a:pt x="46" y="7412"/>
                  </a:cubicBezTo>
                  <a:cubicBezTo>
                    <a:pt x="34" y="7300"/>
                    <a:pt x="23" y="7184"/>
                    <a:pt x="11" y="7069"/>
                  </a:cubicBezTo>
                  <a:cubicBezTo>
                    <a:pt x="7" y="6952"/>
                    <a:pt x="4" y="6834"/>
                    <a:pt x="0" y="6716"/>
                  </a:cubicBezTo>
                  <a:cubicBezTo>
                    <a:pt x="2" y="6602"/>
                    <a:pt x="5" y="6487"/>
                    <a:pt x="7" y="6374"/>
                  </a:cubicBezTo>
                  <a:cubicBezTo>
                    <a:pt x="19" y="6261"/>
                    <a:pt x="31" y="6152"/>
                    <a:pt x="43" y="6042"/>
                  </a:cubicBezTo>
                  <a:cubicBezTo>
                    <a:pt x="61" y="5935"/>
                    <a:pt x="78" y="5829"/>
                    <a:pt x="96" y="5723"/>
                  </a:cubicBezTo>
                  <a:cubicBezTo>
                    <a:pt x="122" y="5621"/>
                    <a:pt x="149" y="5520"/>
                    <a:pt x="175" y="5417"/>
                  </a:cubicBezTo>
                  <a:cubicBezTo>
                    <a:pt x="207" y="5317"/>
                    <a:pt x="239" y="5218"/>
                    <a:pt x="271" y="5117"/>
                  </a:cubicBezTo>
                  <a:lnTo>
                    <a:pt x="385" y="4852"/>
                  </a:lnTo>
                  <a:lnTo>
                    <a:pt x="517" y="4591"/>
                  </a:lnTo>
                  <a:lnTo>
                    <a:pt x="667" y="4348"/>
                  </a:lnTo>
                  <a:cubicBezTo>
                    <a:pt x="721" y="4278"/>
                    <a:pt x="774" y="4206"/>
                    <a:pt x="828" y="4136"/>
                  </a:cubicBezTo>
                  <a:cubicBezTo>
                    <a:pt x="886" y="4073"/>
                    <a:pt x="945" y="4010"/>
                    <a:pt x="1003" y="3944"/>
                  </a:cubicBezTo>
                  <a:lnTo>
                    <a:pt x="1196" y="3778"/>
                  </a:lnTo>
                  <a:lnTo>
                    <a:pt x="1395" y="3643"/>
                  </a:lnTo>
                  <a:cubicBezTo>
                    <a:pt x="1407" y="3532"/>
                    <a:pt x="1419" y="3419"/>
                    <a:pt x="1431" y="3306"/>
                  </a:cubicBezTo>
                  <a:cubicBezTo>
                    <a:pt x="1450" y="3198"/>
                    <a:pt x="1469" y="3092"/>
                    <a:pt x="1488" y="2985"/>
                  </a:cubicBezTo>
                  <a:cubicBezTo>
                    <a:pt x="1515" y="2883"/>
                    <a:pt x="1543" y="2777"/>
                    <a:pt x="1570" y="2676"/>
                  </a:cubicBezTo>
                  <a:cubicBezTo>
                    <a:pt x="1603" y="2579"/>
                    <a:pt x="1637" y="2485"/>
                    <a:pt x="1670" y="2389"/>
                  </a:cubicBezTo>
                  <a:cubicBezTo>
                    <a:pt x="1712" y="2300"/>
                    <a:pt x="1753" y="2209"/>
                    <a:pt x="1795" y="2117"/>
                  </a:cubicBezTo>
                  <a:cubicBezTo>
                    <a:pt x="1843" y="2039"/>
                    <a:pt x="1890" y="1955"/>
                    <a:pt x="1938" y="1879"/>
                  </a:cubicBezTo>
                  <a:cubicBezTo>
                    <a:pt x="1990" y="1804"/>
                    <a:pt x="2043" y="1733"/>
                    <a:pt x="2095" y="1662"/>
                  </a:cubicBezTo>
                  <a:cubicBezTo>
                    <a:pt x="2153" y="1594"/>
                    <a:pt x="2212" y="1529"/>
                    <a:pt x="2270" y="1462"/>
                  </a:cubicBezTo>
                  <a:lnTo>
                    <a:pt x="2459" y="1303"/>
                  </a:lnTo>
                  <a:lnTo>
                    <a:pt x="2655" y="1166"/>
                  </a:lnTo>
                  <a:lnTo>
                    <a:pt x="2873" y="1078"/>
                  </a:lnTo>
                  <a:lnTo>
                    <a:pt x="3094" y="1012"/>
                  </a:lnTo>
                  <a:lnTo>
                    <a:pt x="3323" y="991"/>
                  </a:lnTo>
                  <a:lnTo>
                    <a:pt x="3537" y="1012"/>
                  </a:lnTo>
                  <a:lnTo>
                    <a:pt x="3744" y="1061"/>
                  </a:lnTo>
                  <a:cubicBezTo>
                    <a:pt x="3800" y="983"/>
                    <a:pt x="3855" y="903"/>
                    <a:pt x="3911" y="824"/>
                  </a:cubicBezTo>
                  <a:lnTo>
                    <a:pt x="4094" y="616"/>
                  </a:lnTo>
                  <a:lnTo>
                    <a:pt x="4290" y="427"/>
                  </a:lnTo>
                  <a:lnTo>
                    <a:pt x="4490" y="278"/>
                  </a:lnTo>
                  <a:lnTo>
                    <a:pt x="4707" y="156"/>
                  </a:lnTo>
                  <a:lnTo>
                    <a:pt x="4925" y="71"/>
                  </a:lnTo>
                  <a:lnTo>
                    <a:pt x="5157" y="19"/>
                  </a:lnTo>
                  <a:lnTo>
                    <a:pt x="5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>
                    <a:lumMod val="65000"/>
                  </a:schemeClr>
                </a:solidFill>
                <a:latin typeface="Avenir LT Std 45 Book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2571781" y="1625046"/>
              <a:ext cx="802622" cy="511044"/>
            </a:xfrm>
            <a:custGeom>
              <a:avLst/>
              <a:gdLst>
                <a:gd name="T0" fmla="*/ 1450 w 2564"/>
                <a:gd name="T1" fmla="*/ 4 h 1628"/>
                <a:gd name="T2" fmla="*/ 1564 w 2564"/>
                <a:gd name="T3" fmla="*/ 31 h 1628"/>
                <a:gd name="T4" fmla="*/ 1666 w 2564"/>
                <a:gd name="T5" fmla="*/ 81 h 1628"/>
                <a:gd name="T6" fmla="*/ 1754 w 2564"/>
                <a:gd name="T7" fmla="*/ 151 h 1628"/>
                <a:gd name="T8" fmla="*/ 1824 w 2564"/>
                <a:gd name="T9" fmla="*/ 240 h 1628"/>
                <a:gd name="T10" fmla="*/ 1873 w 2564"/>
                <a:gd name="T11" fmla="*/ 342 h 1628"/>
                <a:gd name="T12" fmla="*/ 1910 w 2564"/>
                <a:gd name="T13" fmla="*/ 397 h 1628"/>
                <a:gd name="T14" fmla="*/ 2014 w 2564"/>
                <a:gd name="T15" fmla="*/ 410 h 1628"/>
                <a:gd name="T16" fmla="*/ 2109 w 2564"/>
                <a:gd name="T17" fmla="*/ 446 h 1628"/>
                <a:gd name="T18" fmla="*/ 2191 w 2564"/>
                <a:gd name="T19" fmla="*/ 504 h 1628"/>
                <a:gd name="T20" fmla="*/ 2258 w 2564"/>
                <a:gd name="T21" fmla="*/ 579 h 1628"/>
                <a:gd name="T22" fmla="*/ 2306 w 2564"/>
                <a:gd name="T23" fmla="*/ 669 h 1628"/>
                <a:gd name="T24" fmla="*/ 2330 w 2564"/>
                <a:gd name="T25" fmla="*/ 768 h 1628"/>
                <a:gd name="T26" fmla="*/ 2330 w 2564"/>
                <a:gd name="T27" fmla="*/ 874 h 1628"/>
                <a:gd name="T28" fmla="*/ 2367 w 2564"/>
                <a:gd name="T29" fmla="*/ 943 h 1628"/>
                <a:gd name="T30" fmla="*/ 2446 w 2564"/>
                <a:gd name="T31" fmla="*/ 999 h 1628"/>
                <a:gd name="T32" fmla="*/ 2509 w 2564"/>
                <a:gd name="T33" fmla="*/ 1074 h 1628"/>
                <a:gd name="T34" fmla="*/ 2549 w 2564"/>
                <a:gd name="T35" fmla="*/ 1165 h 1628"/>
                <a:gd name="T36" fmla="*/ 2564 w 2564"/>
                <a:gd name="T37" fmla="*/ 1265 h 1628"/>
                <a:gd name="T38" fmla="*/ 2552 w 2564"/>
                <a:gd name="T39" fmla="*/ 1362 h 1628"/>
                <a:gd name="T40" fmla="*/ 2515 w 2564"/>
                <a:gd name="T41" fmla="*/ 1448 h 1628"/>
                <a:gd name="T42" fmla="*/ 2458 w 2564"/>
                <a:gd name="T43" fmla="*/ 1521 h 1628"/>
                <a:gd name="T44" fmla="*/ 2385 w 2564"/>
                <a:gd name="T45" fmla="*/ 1578 h 1628"/>
                <a:gd name="T46" fmla="*/ 2299 w 2564"/>
                <a:gd name="T47" fmla="*/ 1614 h 1628"/>
                <a:gd name="T48" fmla="*/ 2203 w 2564"/>
                <a:gd name="T49" fmla="*/ 1628 h 1628"/>
                <a:gd name="T50" fmla="*/ 494 w 2564"/>
                <a:gd name="T51" fmla="*/ 1628 h 1628"/>
                <a:gd name="T52" fmla="*/ 380 w 2564"/>
                <a:gd name="T53" fmla="*/ 1614 h 1628"/>
                <a:gd name="T54" fmla="*/ 276 w 2564"/>
                <a:gd name="T55" fmla="*/ 1577 h 1628"/>
                <a:gd name="T56" fmla="*/ 185 w 2564"/>
                <a:gd name="T57" fmla="*/ 1519 h 1628"/>
                <a:gd name="T58" fmla="*/ 108 w 2564"/>
                <a:gd name="T59" fmla="*/ 1443 h 1628"/>
                <a:gd name="T60" fmla="*/ 50 w 2564"/>
                <a:gd name="T61" fmla="*/ 1351 h 1628"/>
                <a:gd name="T62" fmla="*/ 12 w 2564"/>
                <a:gd name="T63" fmla="*/ 1247 h 1628"/>
                <a:gd name="T64" fmla="*/ 0 w 2564"/>
                <a:gd name="T65" fmla="*/ 1133 h 1628"/>
                <a:gd name="T66" fmla="*/ 14 w 2564"/>
                <a:gd name="T67" fmla="*/ 1018 h 1628"/>
                <a:gd name="T68" fmla="*/ 52 w 2564"/>
                <a:gd name="T69" fmla="*/ 913 h 1628"/>
                <a:gd name="T70" fmla="*/ 112 w 2564"/>
                <a:gd name="T71" fmla="*/ 820 h 1628"/>
                <a:gd name="T72" fmla="*/ 191 w 2564"/>
                <a:gd name="T73" fmla="*/ 744 h 1628"/>
                <a:gd name="T74" fmla="*/ 286 w 2564"/>
                <a:gd name="T75" fmla="*/ 686 h 1628"/>
                <a:gd name="T76" fmla="*/ 392 w 2564"/>
                <a:gd name="T77" fmla="*/ 650 h 1628"/>
                <a:gd name="T78" fmla="*/ 393 w 2564"/>
                <a:gd name="T79" fmla="*/ 555 h 1628"/>
                <a:gd name="T80" fmla="*/ 419 w 2564"/>
                <a:gd name="T81" fmla="*/ 456 h 1628"/>
                <a:gd name="T82" fmla="*/ 466 w 2564"/>
                <a:gd name="T83" fmla="*/ 367 h 1628"/>
                <a:gd name="T84" fmla="*/ 531 w 2564"/>
                <a:gd name="T85" fmla="*/ 293 h 1628"/>
                <a:gd name="T86" fmla="*/ 613 w 2564"/>
                <a:gd name="T87" fmla="*/ 236 h 1628"/>
                <a:gd name="T88" fmla="*/ 708 w 2564"/>
                <a:gd name="T89" fmla="*/ 199 h 1628"/>
                <a:gd name="T90" fmla="*/ 812 w 2564"/>
                <a:gd name="T91" fmla="*/ 186 h 1628"/>
                <a:gd name="T92" fmla="*/ 920 w 2564"/>
                <a:gd name="T93" fmla="*/ 201 h 1628"/>
                <a:gd name="T94" fmla="*/ 1005 w 2564"/>
                <a:gd name="T95" fmla="*/ 176 h 1628"/>
                <a:gd name="T96" fmla="*/ 1084 w 2564"/>
                <a:gd name="T97" fmla="*/ 103 h 1628"/>
                <a:gd name="T98" fmla="*/ 1176 w 2564"/>
                <a:gd name="T99" fmla="*/ 47 h 1628"/>
                <a:gd name="T100" fmla="*/ 1278 w 2564"/>
                <a:gd name="T101" fmla="*/ 12 h 1628"/>
                <a:gd name="T102" fmla="*/ 1391 w 2564"/>
                <a:gd name="T103" fmla="*/ 0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4" h="1628">
                  <a:moveTo>
                    <a:pt x="1391" y="0"/>
                  </a:moveTo>
                  <a:lnTo>
                    <a:pt x="1450" y="4"/>
                  </a:lnTo>
                  <a:lnTo>
                    <a:pt x="1508" y="15"/>
                  </a:lnTo>
                  <a:lnTo>
                    <a:pt x="1564" y="31"/>
                  </a:lnTo>
                  <a:lnTo>
                    <a:pt x="1617" y="53"/>
                  </a:lnTo>
                  <a:lnTo>
                    <a:pt x="1666" y="81"/>
                  </a:lnTo>
                  <a:lnTo>
                    <a:pt x="1711" y="114"/>
                  </a:lnTo>
                  <a:lnTo>
                    <a:pt x="1754" y="151"/>
                  </a:lnTo>
                  <a:lnTo>
                    <a:pt x="1791" y="194"/>
                  </a:lnTo>
                  <a:lnTo>
                    <a:pt x="1824" y="240"/>
                  </a:lnTo>
                  <a:lnTo>
                    <a:pt x="1851" y="289"/>
                  </a:lnTo>
                  <a:lnTo>
                    <a:pt x="1873" y="342"/>
                  </a:lnTo>
                  <a:lnTo>
                    <a:pt x="1890" y="398"/>
                  </a:lnTo>
                  <a:lnTo>
                    <a:pt x="1910" y="397"/>
                  </a:lnTo>
                  <a:lnTo>
                    <a:pt x="1963" y="400"/>
                  </a:lnTo>
                  <a:lnTo>
                    <a:pt x="2014" y="410"/>
                  </a:lnTo>
                  <a:lnTo>
                    <a:pt x="2063" y="426"/>
                  </a:lnTo>
                  <a:lnTo>
                    <a:pt x="2109" y="446"/>
                  </a:lnTo>
                  <a:lnTo>
                    <a:pt x="2153" y="473"/>
                  </a:lnTo>
                  <a:lnTo>
                    <a:pt x="2191" y="504"/>
                  </a:lnTo>
                  <a:lnTo>
                    <a:pt x="2228" y="540"/>
                  </a:lnTo>
                  <a:lnTo>
                    <a:pt x="2258" y="579"/>
                  </a:lnTo>
                  <a:lnTo>
                    <a:pt x="2284" y="622"/>
                  </a:lnTo>
                  <a:lnTo>
                    <a:pt x="2306" y="669"/>
                  </a:lnTo>
                  <a:lnTo>
                    <a:pt x="2321" y="717"/>
                  </a:lnTo>
                  <a:lnTo>
                    <a:pt x="2330" y="768"/>
                  </a:lnTo>
                  <a:lnTo>
                    <a:pt x="2334" y="821"/>
                  </a:lnTo>
                  <a:lnTo>
                    <a:pt x="2330" y="874"/>
                  </a:lnTo>
                  <a:lnTo>
                    <a:pt x="2321" y="924"/>
                  </a:lnTo>
                  <a:lnTo>
                    <a:pt x="2367" y="943"/>
                  </a:lnTo>
                  <a:lnTo>
                    <a:pt x="2409" y="969"/>
                  </a:lnTo>
                  <a:lnTo>
                    <a:pt x="2446" y="999"/>
                  </a:lnTo>
                  <a:lnTo>
                    <a:pt x="2480" y="1035"/>
                  </a:lnTo>
                  <a:lnTo>
                    <a:pt x="2509" y="1074"/>
                  </a:lnTo>
                  <a:lnTo>
                    <a:pt x="2532" y="1117"/>
                  </a:lnTo>
                  <a:lnTo>
                    <a:pt x="2549" y="1165"/>
                  </a:lnTo>
                  <a:lnTo>
                    <a:pt x="2560" y="1214"/>
                  </a:lnTo>
                  <a:lnTo>
                    <a:pt x="2564" y="1265"/>
                  </a:lnTo>
                  <a:lnTo>
                    <a:pt x="2561" y="1315"/>
                  </a:lnTo>
                  <a:lnTo>
                    <a:pt x="2552" y="1362"/>
                  </a:lnTo>
                  <a:lnTo>
                    <a:pt x="2536" y="1406"/>
                  </a:lnTo>
                  <a:lnTo>
                    <a:pt x="2515" y="1448"/>
                  </a:lnTo>
                  <a:lnTo>
                    <a:pt x="2489" y="1486"/>
                  </a:lnTo>
                  <a:lnTo>
                    <a:pt x="2458" y="1521"/>
                  </a:lnTo>
                  <a:lnTo>
                    <a:pt x="2423" y="1552"/>
                  </a:lnTo>
                  <a:lnTo>
                    <a:pt x="2385" y="1578"/>
                  </a:lnTo>
                  <a:lnTo>
                    <a:pt x="2344" y="1599"/>
                  </a:lnTo>
                  <a:lnTo>
                    <a:pt x="2299" y="1614"/>
                  </a:lnTo>
                  <a:lnTo>
                    <a:pt x="2252" y="1624"/>
                  </a:lnTo>
                  <a:lnTo>
                    <a:pt x="2203" y="1628"/>
                  </a:lnTo>
                  <a:lnTo>
                    <a:pt x="2203" y="1628"/>
                  </a:lnTo>
                  <a:lnTo>
                    <a:pt x="494" y="1628"/>
                  </a:lnTo>
                  <a:lnTo>
                    <a:pt x="436" y="1624"/>
                  </a:lnTo>
                  <a:lnTo>
                    <a:pt x="380" y="1614"/>
                  </a:lnTo>
                  <a:lnTo>
                    <a:pt x="327" y="1599"/>
                  </a:lnTo>
                  <a:lnTo>
                    <a:pt x="276" y="1577"/>
                  </a:lnTo>
                  <a:lnTo>
                    <a:pt x="229" y="1550"/>
                  </a:lnTo>
                  <a:lnTo>
                    <a:pt x="185" y="1519"/>
                  </a:lnTo>
                  <a:lnTo>
                    <a:pt x="144" y="1483"/>
                  </a:lnTo>
                  <a:lnTo>
                    <a:pt x="108" y="1443"/>
                  </a:lnTo>
                  <a:lnTo>
                    <a:pt x="77" y="1398"/>
                  </a:lnTo>
                  <a:lnTo>
                    <a:pt x="50" y="1351"/>
                  </a:lnTo>
                  <a:lnTo>
                    <a:pt x="28" y="1300"/>
                  </a:lnTo>
                  <a:lnTo>
                    <a:pt x="12" y="1247"/>
                  </a:lnTo>
                  <a:lnTo>
                    <a:pt x="3" y="1191"/>
                  </a:lnTo>
                  <a:lnTo>
                    <a:pt x="0" y="1133"/>
                  </a:lnTo>
                  <a:lnTo>
                    <a:pt x="4" y="1075"/>
                  </a:lnTo>
                  <a:lnTo>
                    <a:pt x="14" y="1018"/>
                  </a:lnTo>
                  <a:lnTo>
                    <a:pt x="29" y="964"/>
                  </a:lnTo>
                  <a:lnTo>
                    <a:pt x="52" y="913"/>
                  </a:lnTo>
                  <a:lnTo>
                    <a:pt x="79" y="865"/>
                  </a:lnTo>
                  <a:lnTo>
                    <a:pt x="112" y="820"/>
                  </a:lnTo>
                  <a:lnTo>
                    <a:pt x="149" y="779"/>
                  </a:lnTo>
                  <a:lnTo>
                    <a:pt x="191" y="744"/>
                  </a:lnTo>
                  <a:lnTo>
                    <a:pt x="236" y="712"/>
                  </a:lnTo>
                  <a:lnTo>
                    <a:pt x="286" y="686"/>
                  </a:lnTo>
                  <a:lnTo>
                    <a:pt x="338" y="665"/>
                  </a:lnTo>
                  <a:lnTo>
                    <a:pt x="392" y="650"/>
                  </a:lnTo>
                  <a:lnTo>
                    <a:pt x="390" y="608"/>
                  </a:lnTo>
                  <a:lnTo>
                    <a:pt x="393" y="555"/>
                  </a:lnTo>
                  <a:lnTo>
                    <a:pt x="403" y="504"/>
                  </a:lnTo>
                  <a:lnTo>
                    <a:pt x="419" y="456"/>
                  </a:lnTo>
                  <a:lnTo>
                    <a:pt x="439" y="410"/>
                  </a:lnTo>
                  <a:lnTo>
                    <a:pt x="466" y="367"/>
                  </a:lnTo>
                  <a:lnTo>
                    <a:pt x="496" y="328"/>
                  </a:lnTo>
                  <a:lnTo>
                    <a:pt x="531" y="293"/>
                  </a:lnTo>
                  <a:lnTo>
                    <a:pt x="571" y="261"/>
                  </a:lnTo>
                  <a:lnTo>
                    <a:pt x="613" y="236"/>
                  </a:lnTo>
                  <a:lnTo>
                    <a:pt x="659" y="214"/>
                  </a:lnTo>
                  <a:lnTo>
                    <a:pt x="708" y="199"/>
                  </a:lnTo>
                  <a:lnTo>
                    <a:pt x="758" y="190"/>
                  </a:lnTo>
                  <a:lnTo>
                    <a:pt x="812" y="186"/>
                  </a:lnTo>
                  <a:lnTo>
                    <a:pt x="867" y="190"/>
                  </a:lnTo>
                  <a:lnTo>
                    <a:pt x="920" y="201"/>
                  </a:lnTo>
                  <a:lnTo>
                    <a:pt x="971" y="218"/>
                  </a:lnTo>
                  <a:lnTo>
                    <a:pt x="1005" y="176"/>
                  </a:lnTo>
                  <a:lnTo>
                    <a:pt x="1043" y="138"/>
                  </a:lnTo>
                  <a:lnTo>
                    <a:pt x="1084" y="103"/>
                  </a:lnTo>
                  <a:lnTo>
                    <a:pt x="1127" y="73"/>
                  </a:lnTo>
                  <a:lnTo>
                    <a:pt x="1176" y="47"/>
                  </a:lnTo>
                  <a:lnTo>
                    <a:pt x="1225" y="28"/>
                  </a:lnTo>
                  <a:lnTo>
                    <a:pt x="1278" y="12"/>
                  </a:lnTo>
                  <a:lnTo>
                    <a:pt x="1334" y="4"/>
                  </a:lnTo>
                  <a:lnTo>
                    <a:pt x="1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  <a:latin typeface="Avenir LT Std 45 Book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278146" y="5340474"/>
            <a:ext cx="1230008" cy="1361853"/>
            <a:chOff x="6875862" y="4949818"/>
            <a:chExt cx="1435625" cy="1192133"/>
          </a:xfrm>
        </p:grpSpPr>
        <p:sp>
          <p:nvSpPr>
            <p:cNvPr id="169" name="TextBox 168"/>
            <p:cNvSpPr txBox="1"/>
            <p:nvPr/>
          </p:nvSpPr>
          <p:spPr>
            <a:xfrm>
              <a:off x="6875862" y="5612604"/>
              <a:ext cx="1435625" cy="529347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t">
              <a:noAutofit/>
            </a:bodyPr>
            <a:lstStyle/>
            <a:p>
              <a:pPr algn="ctr" defTabSz="914354" eaLnBrk="0" hangingPunct="0">
                <a:defRPr/>
              </a:pPr>
              <a:r>
                <a:rPr lang="en-US" sz="1600" b="1" kern="0" dirty="0">
                  <a:solidFill>
                    <a:schemeClr val="bg1">
                      <a:lumMod val="65000"/>
                    </a:schemeClr>
                  </a:solidFill>
                  <a:latin typeface="Avenir LT Std 45 Book"/>
                </a:rPr>
                <a:t>Open </a:t>
              </a:r>
              <a:br>
                <a:rPr lang="en-US" sz="1600" b="1" kern="0" dirty="0">
                  <a:solidFill>
                    <a:schemeClr val="bg1">
                      <a:lumMod val="65000"/>
                    </a:schemeClr>
                  </a:solidFill>
                  <a:latin typeface="Avenir LT Std 45 Book"/>
                </a:rPr>
              </a:br>
              <a:r>
                <a:rPr lang="en-US" sz="1600" b="1" kern="0" dirty="0">
                  <a:solidFill>
                    <a:schemeClr val="bg1">
                      <a:lumMod val="65000"/>
                    </a:schemeClr>
                  </a:solidFill>
                  <a:latin typeface="Avenir LT Std 45 Book"/>
                </a:rPr>
                <a:t>systems</a:t>
              </a:r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7184032" y="4949818"/>
              <a:ext cx="819285" cy="562966"/>
              <a:chOff x="6861015" y="4832094"/>
              <a:chExt cx="819285" cy="562966"/>
            </a:xfrm>
          </p:grpSpPr>
          <p:grpSp>
            <p:nvGrpSpPr>
              <p:cNvPr id="171" name="Group 23"/>
              <p:cNvGrpSpPr>
                <a:grpSpLocks noChangeAspect="1"/>
              </p:cNvGrpSpPr>
              <p:nvPr/>
            </p:nvGrpSpPr>
            <p:grpSpPr bwMode="auto">
              <a:xfrm>
                <a:off x="7049235" y="4832094"/>
                <a:ext cx="631065" cy="515610"/>
                <a:chOff x="2367" y="788"/>
                <a:chExt cx="481" cy="393"/>
              </a:xfrm>
            </p:grpSpPr>
            <p:sp>
              <p:nvSpPr>
                <p:cNvPr id="176" name="Freeform 27"/>
                <p:cNvSpPr>
                  <a:spLocks/>
                </p:cNvSpPr>
                <p:nvPr/>
              </p:nvSpPr>
              <p:spPr bwMode="auto">
                <a:xfrm>
                  <a:off x="2367" y="788"/>
                  <a:ext cx="481" cy="393"/>
                </a:xfrm>
                <a:custGeom>
                  <a:avLst/>
                  <a:gdLst>
                    <a:gd name="T0" fmla="*/ 117 w 2406"/>
                    <a:gd name="T1" fmla="*/ 0 h 1964"/>
                    <a:gd name="T2" fmla="*/ 2288 w 2406"/>
                    <a:gd name="T3" fmla="*/ 0 h 1964"/>
                    <a:gd name="T4" fmla="*/ 2315 w 2406"/>
                    <a:gd name="T5" fmla="*/ 2 h 1964"/>
                    <a:gd name="T6" fmla="*/ 2340 w 2406"/>
                    <a:gd name="T7" fmla="*/ 12 h 1964"/>
                    <a:gd name="T8" fmla="*/ 2362 w 2406"/>
                    <a:gd name="T9" fmla="*/ 25 h 1964"/>
                    <a:gd name="T10" fmla="*/ 2380 w 2406"/>
                    <a:gd name="T11" fmla="*/ 43 h 1964"/>
                    <a:gd name="T12" fmla="*/ 2394 w 2406"/>
                    <a:gd name="T13" fmla="*/ 65 h 1964"/>
                    <a:gd name="T14" fmla="*/ 2402 w 2406"/>
                    <a:gd name="T15" fmla="*/ 89 h 1964"/>
                    <a:gd name="T16" fmla="*/ 2406 w 2406"/>
                    <a:gd name="T17" fmla="*/ 117 h 1964"/>
                    <a:gd name="T18" fmla="*/ 2406 w 2406"/>
                    <a:gd name="T19" fmla="*/ 1847 h 1964"/>
                    <a:gd name="T20" fmla="*/ 2402 w 2406"/>
                    <a:gd name="T21" fmla="*/ 1874 h 1964"/>
                    <a:gd name="T22" fmla="*/ 2394 w 2406"/>
                    <a:gd name="T23" fmla="*/ 1899 h 1964"/>
                    <a:gd name="T24" fmla="*/ 2380 w 2406"/>
                    <a:gd name="T25" fmla="*/ 1921 h 1964"/>
                    <a:gd name="T26" fmla="*/ 2362 w 2406"/>
                    <a:gd name="T27" fmla="*/ 1939 h 1964"/>
                    <a:gd name="T28" fmla="*/ 2340 w 2406"/>
                    <a:gd name="T29" fmla="*/ 1952 h 1964"/>
                    <a:gd name="T30" fmla="*/ 2315 w 2406"/>
                    <a:gd name="T31" fmla="*/ 1962 h 1964"/>
                    <a:gd name="T32" fmla="*/ 2288 w 2406"/>
                    <a:gd name="T33" fmla="*/ 1964 h 1964"/>
                    <a:gd name="T34" fmla="*/ 117 w 2406"/>
                    <a:gd name="T35" fmla="*/ 1964 h 1964"/>
                    <a:gd name="T36" fmla="*/ 90 w 2406"/>
                    <a:gd name="T37" fmla="*/ 1962 h 1964"/>
                    <a:gd name="T38" fmla="*/ 65 w 2406"/>
                    <a:gd name="T39" fmla="*/ 1952 h 1964"/>
                    <a:gd name="T40" fmla="*/ 43 w 2406"/>
                    <a:gd name="T41" fmla="*/ 1939 h 1964"/>
                    <a:gd name="T42" fmla="*/ 25 w 2406"/>
                    <a:gd name="T43" fmla="*/ 1921 h 1964"/>
                    <a:gd name="T44" fmla="*/ 12 w 2406"/>
                    <a:gd name="T45" fmla="*/ 1899 h 1964"/>
                    <a:gd name="T46" fmla="*/ 3 w 2406"/>
                    <a:gd name="T47" fmla="*/ 1874 h 1964"/>
                    <a:gd name="T48" fmla="*/ 0 w 2406"/>
                    <a:gd name="T49" fmla="*/ 1847 h 1964"/>
                    <a:gd name="T50" fmla="*/ 0 w 2406"/>
                    <a:gd name="T51" fmla="*/ 117 h 1964"/>
                    <a:gd name="T52" fmla="*/ 3 w 2406"/>
                    <a:gd name="T53" fmla="*/ 89 h 1964"/>
                    <a:gd name="T54" fmla="*/ 12 w 2406"/>
                    <a:gd name="T55" fmla="*/ 65 h 1964"/>
                    <a:gd name="T56" fmla="*/ 25 w 2406"/>
                    <a:gd name="T57" fmla="*/ 43 h 1964"/>
                    <a:gd name="T58" fmla="*/ 43 w 2406"/>
                    <a:gd name="T59" fmla="*/ 25 h 1964"/>
                    <a:gd name="T60" fmla="*/ 65 w 2406"/>
                    <a:gd name="T61" fmla="*/ 12 h 1964"/>
                    <a:gd name="T62" fmla="*/ 90 w 2406"/>
                    <a:gd name="T63" fmla="*/ 2 h 1964"/>
                    <a:gd name="T64" fmla="*/ 117 w 2406"/>
                    <a:gd name="T65" fmla="*/ 0 h 19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406" h="1964">
                      <a:moveTo>
                        <a:pt x="117" y="0"/>
                      </a:moveTo>
                      <a:lnTo>
                        <a:pt x="2288" y="0"/>
                      </a:lnTo>
                      <a:lnTo>
                        <a:pt x="2315" y="2"/>
                      </a:lnTo>
                      <a:lnTo>
                        <a:pt x="2340" y="12"/>
                      </a:lnTo>
                      <a:lnTo>
                        <a:pt x="2362" y="25"/>
                      </a:lnTo>
                      <a:lnTo>
                        <a:pt x="2380" y="43"/>
                      </a:lnTo>
                      <a:lnTo>
                        <a:pt x="2394" y="65"/>
                      </a:lnTo>
                      <a:lnTo>
                        <a:pt x="2402" y="89"/>
                      </a:lnTo>
                      <a:lnTo>
                        <a:pt x="2406" y="117"/>
                      </a:lnTo>
                      <a:lnTo>
                        <a:pt x="2406" y="1847"/>
                      </a:lnTo>
                      <a:lnTo>
                        <a:pt x="2402" y="1874"/>
                      </a:lnTo>
                      <a:lnTo>
                        <a:pt x="2394" y="1899"/>
                      </a:lnTo>
                      <a:lnTo>
                        <a:pt x="2380" y="1921"/>
                      </a:lnTo>
                      <a:lnTo>
                        <a:pt x="2362" y="1939"/>
                      </a:lnTo>
                      <a:lnTo>
                        <a:pt x="2340" y="1952"/>
                      </a:lnTo>
                      <a:lnTo>
                        <a:pt x="2315" y="1962"/>
                      </a:lnTo>
                      <a:lnTo>
                        <a:pt x="2288" y="1964"/>
                      </a:lnTo>
                      <a:lnTo>
                        <a:pt x="117" y="1964"/>
                      </a:lnTo>
                      <a:lnTo>
                        <a:pt x="90" y="1962"/>
                      </a:lnTo>
                      <a:lnTo>
                        <a:pt x="65" y="1952"/>
                      </a:lnTo>
                      <a:lnTo>
                        <a:pt x="43" y="1939"/>
                      </a:lnTo>
                      <a:lnTo>
                        <a:pt x="25" y="1921"/>
                      </a:lnTo>
                      <a:lnTo>
                        <a:pt x="12" y="1899"/>
                      </a:lnTo>
                      <a:lnTo>
                        <a:pt x="3" y="1874"/>
                      </a:lnTo>
                      <a:lnTo>
                        <a:pt x="0" y="1847"/>
                      </a:lnTo>
                      <a:lnTo>
                        <a:pt x="0" y="117"/>
                      </a:lnTo>
                      <a:lnTo>
                        <a:pt x="3" y="89"/>
                      </a:lnTo>
                      <a:lnTo>
                        <a:pt x="12" y="65"/>
                      </a:lnTo>
                      <a:lnTo>
                        <a:pt x="25" y="43"/>
                      </a:lnTo>
                      <a:lnTo>
                        <a:pt x="43" y="25"/>
                      </a:lnTo>
                      <a:lnTo>
                        <a:pt x="65" y="12"/>
                      </a:lnTo>
                      <a:lnTo>
                        <a:pt x="90" y="2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no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  <a:latin typeface="Avenir LT Std 45 Book"/>
                  </a:endParaRPr>
                </a:p>
              </p:txBody>
            </p:sp>
            <p:sp>
              <p:nvSpPr>
                <p:cNvPr id="177" name="Freeform 28"/>
                <p:cNvSpPr>
                  <a:spLocks noEditPoints="1"/>
                </p:cNvSpPr>
                <p:nvPr/>
              </p:nvSpPr>
              <p:spPr bwMode="auto">
                <a:xfrm>
                  <a:off x="2438" y="859"/>
                  <a:ext cx="339" cy="251"/>
                </a:xfrm>
                <a:custGeom>
                  <a:avLst/>
                  <a:gdLst>
                    <a:gd name="T0" fmla="*/ 0 w 1695"/>
                    <a:gd name="T1" fmla="*/ 831 h 1254"/>
                    <a:gd name="T2" fmla="*/ 210 w 1695"/>
                    <a:gd name="T3" fmla="*/ 831 h 1254"/>
                    <a:gd name="T4" fmla="*/ 210 w 1695"/>
                    <a:gd name="T5" fmla="*/ 1254 h 1254"/>
                    <a:gd name="T6" fmla="*/ 0 w 1695"/>
                    <a:gd name="T7" fmla="*/ 1254 h 1254"/>
                    <a:gd name="T8" fmla="*/ 0 w 1695"/>
                    <a:gd name="T9" fmla="*/ 831 h 1254"/>
                    <a:gd name="T10" fmla="*/ 0 w 1695"/>
                    <a:gd name="T11" fmla="*/ 343 h 1254"/>
                    <a:gd name="T12" fmla="*/ 210 w 1695"/>
                    <a:gd name="T13" fmla="*/ 343 h 1254"/>
                    <a:gd name="T14" fmla="*/ 210 w 1695"/>
                    <a:gd name="T15" fmla="*/ 769 h 1254"/>
                    <a:gd name="T16" fmla="*/ 0 w 1695"/>
                    <a:gd name="T17" fmla="*/ 769 h 1254"/>
                    <a:gd name="T18" fmla="*/ 0 w 1695"/>
                    <a:gd name="T19" fmla="*/ 343 h 1254"/>
                    <a:gd name="T20" fmla="*/ 1406 w 1695"/>
                    <a:gd name="T21" fmla="*/ 0 h 1254"/>
                    <a:gd name="T22" fmla="*/ 1695 w 1695"/>
                    <a:gd name="T23" fmla="*/ 0 h 1254"/>
                    <a:gd name="T24" fmla="*/ 1695 w 1695"/>
                    <a:gd name="T25" fmla="*/ 201 h 1254"/>
                    <a:gd name="T26" fmla="*/ 1406 w 1695"/>
                    <a:gd name="T27" fmla="*/ 201 h 1254"/>
                    <a:gd name="T28" fmla="*/ 1406 w 1695"/>
                    <a:gd name="T29" fmla="*/ 0 h 1254"/>
                    <a:gd name="T30" fmla="*/ 1056 w 1695"/>
                    <a:gd name="T31" fmla="*/ 0 h 1254"/>
                    <a:gd name="T32" fmla="*/ 1345 w 1695"/>
                    <a:gd name="T33" fmla="*/ 0 h 1254"/>
                    <a:gd name="T34" fmla="*/ 1345 w 1695"/>
                    <a:gd name="T35" fmla="*/ 201 h 1254"/>
                    <a:gd name="T36" fmla="*/ 1056 w 1695"/>
                    <a:gd name="T37" fmla="*/ 201 h 1254"/>
                    <a:gd name="T38" fmla="*/ 1056 w 1695"/>
                    <a:gd name="T39" fmla="*/ 0 h 1254"/>
                    <a:gd name="T40" fmla="*/ 704 w 1695"/>
                    <a:gd name="T41" fmla="*/ 0 h 1254"/>
                    <a:gd name="T42" fmla="*/ 993 w 1695"/>
                    <a:gd name="T43" fmla="*/ 0 h 1254"/>
                    <a:gd name="T44" fmla="*/ 993 w 1695"/>
                    <a:gd name="T45" fmla="*/ 201 h 1254"/>
                    <a:gd name="T46" fmla="*/ 704 w 1695"/>
                    <a:gd name="T47" fmla="*/ 201 h 1254"/>
                    <a:gd name="T48" fmla="*/ 704 w 1695"/>
                    <a:gd name="T49" fmla="*/ 0 h 1254"/>
                    <a:gd name="T50" fmla="*/ 353 w 1695"/>
                    <a:gd name="T51" fmla="*/ 0 h 1254"/>
                    <a:gd name="T52" fmla="*/ 642 w 1695"/>
                    <a:gd name="T53" fmla="*/ 0 h 1254"/>
                    <a:gd name="T54" fmla="*/ 642 w 1695"/>
                    <a:gd name="T55" fmla="*/ 201 h 1254"/>
                    <a:gd name="T56" fmla="*/ 353 w 1695"/>
                    <a:gd name="T57" fmla="*/ 201 h 1254"/>
                    <a:gd name="T58" fmla="*/ 353 w 1695"/>
                    <a:gd name="T59" fmla="*/ 0 h 1254"/>
                    <a:gd name="T60" fmla="*/ 0 w 1695"/>
                    <a:gd name="T61" fmla="*/ 0 h 1254"/>
                    <a:gd name="T62" fmla="*/ 210 w 1695"/>
                    <a:gd name="T63" fmla="*/ 0 h 1254"/>
                    <a:gd name="T64" fmla="*/ 210 w 1695"/>
                    <a:gd name="T65" fmla="*/ 201 h 1254"/>
                    <a:gd name="T66" fmla="*/ 0 w 1695"/>
                    <a:gd name="T67" fmla="*/ 201 h 1254"/>
                    <a:gd name="T68" fmla="*/ 0 w 1695"/>
                    <a:gd name="T69" fmla="*/ 0 h 1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695" h="1254">
                      <a:moveTo>
                        <a:pt x="0" y="831"/>
                      </a:moveTo>
                      <a:lnTo>
                        <a:pt x="210" y="831"/>
                      </a:lnTo>
                      <a:lnTo>
                        <a:pt x="210" y="1254"/>
                      </a:lnTo>
                      <a:lnTo>
                        <a:pt x="0" y="1254"/>
                      </a:lnTo>
                      <a:lnTo>
                        <a:pt x="0" y="831"/>
                      </a:lnTo>
                      <a:close/>
                      <a:moveTo>
                        <a:pt x="0" y="343"/>
                      </a:moveTo>
                      <a:lnTo>
                        <a:pt x="210" y="343"/>
                      </a:lnTo>
                      <a:lnTo>
                        <a:pt x="210" y="769"/>
                      </a:lnTo>
                      <a:lnTo>
                        <a:pt x="0" y="769"/>
                      </a:lnTo>
                      <a:lnTo>
                        <a:pt x="0" y="343"/>
                      </a:lnTo>
                      <a:close/>
                      <a:moveTo>
                        <a:pt x="1406" y="0"/>
                      </a:moveTo>
                      <a:lnTo>
                        <a:pt x="1695" y="0"/>
                      </a:lnTo>
                      <a:lnTo>
                        <a:pt x="1695" y="201"/>
                      </a:lnTo>
                      <a:lnTo>
                        <a:pt x="1406" y="201"/>
                      </a:lnTo>
                      <a:lnTo>
                        <a:pt x="1406" y="0"/>
                      </a:lnTo>
                      <a:close/>
                      <a:moveTo>
                        <a:pt x="1056" y="0"/>
                      </a:moveTo>
                      <a:lnTo>
                        <a:pt x="1345" y="0"/>
                      </a:lnTo>
                      <a:lnTo>
                        <a:pt x="1345" y="201"/>
                      </a:lnTo>
                      <a:lnTo>
                        <a:pt x="1056" y="201"/>
                      </a:lnTo>
                      <a:lnTo>
                        <a:pt x="1056" y="0"/>
                      </a:lnTo>
                      <a:close/>
                      <a:moveTo>
                        <a:pt x="704" y="0"/>
                      </a:moveTo>
                      <a:lnTo>
                        <a:pt x="993" y="0"/>
                      </a:lnTo>
                      <a:lnTo>
                        <a:pt x="993" y="201"/>
                      </a:lnTo>
                      <a:lnTo>
                        <a:pt x="704" y="201"/>
                      </a:lnTo>
                      <a:lnTo>
                        <a:pt x="704" y="0"/>
                      </a:lnTo>
                      <a:close/>
                      <a:moveTo>
                        <a:pt x="353" y="0"/>
                      </a:moveTo>
                      <a:lnTo>
                        <a:pt x="642" y="0"/>
                      </a:lnTo>
                      <a:lnTo>
                        <a:pt x="642" y="201"/>
                      </a:lnTo>
                      <a:lnTo>
                        <a:pt x="353" y="201"/>
                      </a:lnTo>
                      <a:lnTo>
                        <a:pt x="353" y="0"/>
                      </a:lnTo>
                      <a:close/>
                      <a:moveTo>
                        <a:pt x="0" y="0"/>
                      </a:moveTo>
                      <a:lnTo>
                        <a:pt x="210" y="0"/>
                      </a:lnTo>
                      <a:lnTo>
                        <a:pt x="210" y="201"/>
                      </a:lnTo>
                      <a:lnTo>
                        <a:pt x="0" y="2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ABE3C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  <a:latin typeface="Avenir LT Std 45 Book"/>
                  </a:endParaRPr>
                </a:p>
              </p:txBody>
            </p:sp>
            <p:sp>
              <p:nvSpPr>
                <p:cNvPr id="178" name="Freeform 29"/>
                <p:cNvSpPr>
                  <a:spLocks noEditPoints="1"/>
                </p:cNvSpPr>
                <p:nvPr/>
              </p:nvSpPr>
              <p:spPr bwMode="auto">
                <a:xfrm>
                  <a:off x="2390" y="812"/>
                  <a:ext cx="435" cy="346"/>
                </a:xfrm>
                <a:custGeom>
                  <a:avLst/>
                  <a:gdLst>
                    <a:gd name="T0" fmla="*/ 1644 w 2171"/>
                    <a:gd name="T1" fmla="*/ 1069 h 1730"/>
                    <a:gd name="T2" fmla="*/ 1933 w 2171"/>
                    <a:gd name="T3" fmla="*/ 1069 h 1730"/>
                    <a:gd name="T4" fmla="*/ 1933 w 2171"/>
                    <a:gd name="T5" fmla="*/ 1492 h 1730"/>
                    <a:gd name="T6" fmla="*/ 1644 w 2171"/>
                    <a:gd name="T7" fmla="*/ 1492 h 1730"/>
                    <a:gd name="T8" fmla="*/ 1644 w 2171"/>
                    <a:gd name="T9" fmla="*/ 1069 h 1730"/>
                    <a:gd name="T10" fmla="*/ 1294 w 2171"/>
                    <a:gd name="T11" fmla="*/ 1069 h 1730"/>
                    <a:gd name="T12" fmla="*/ 1583 w 2171"/>
                    <a:gd name="T13" fmla="*/ 1069 h 1730"/>
                    <a:gd name="T14" fmla="*/ 1583 w 2171"/>
                    <a:gd name="T15" fmla="*/ 1492 h 1730"/>
                    <a:gd name="T16" fmla="*/ 1294 w 2171"/>
                    <a:gd name="T17" fmla="*/ 1492 h 1730"/>
                    <a:gd name="T18" fmla="*/ 1294 w 2171"/>
                    <a:gd name="T19" fmla="*/ 1069 h 1730"/>
                    <a:gd name="T20" fmla="*/ 942 w 2171"/>
                    <a:gd name="T21" fmla="*/ 1069 h 1730"/>
                    <a:gd name="T22" fmla="*/ 1231 w 2171"/>
                    <a:gd name="T23" fmla="*/ 1069 h 1730"/>
                    <a:gd name="T24" fmla="*/ 1231 w 2171"/>
                    <a:gd name="T25" fmla="*/ 1492 h 1730"/>
                    <a:gd name="T26" fmla="*/ 942 w 2171"/>
                    <a:gd name="T27" fmla="*/ 1492 h 1730"/>
                    <a:gd name="T28" fmla="*/ 942 w 2171"/>
                    <a:gd name="T29" fmla="*/ 1069 h 1730"/>
                    <a:gd name="T30" fmla="*/ 591 w 2171"/>
                    <a:gd name="T31" fmla="*/ 1069 h 1730"/>
                    <a:gd name="T32" fmla="*/ 880 w 2171"/>
                    <a:gd name="T33" fmla="*/ 1069 h 1730"/>
                    <a:gd name="T34" fmla="*/ 880 w 2171"/>
                    <a:gd name="T35" fmla="*/ 1492 h 1730"/>
                    <a:gd name="T36" fmla="*/ 591 w 2171"/>
                    <a:gd name="T37" fmla="*/ 1492 h 1730"/>
                    <a:gd name="T38" fmla="*/ 591 w 2171"/>
                    <a:gd name="T39" fmla="*/ 1069 h 1730"/>
                    <a:gd name="T40" fmla="*/ 1294 w 2171"/>
                    <a:gd name="T41" fmla="*/ 581 h 1730"/>
                    <a:gd name="T42" fmla="*/ 1583 w 2171"/>
                    <a:gd name="T43" fmla="*/ 581 h 1730"/>
                    <a:gd name="T44" fmla="*/ 1583 w 2171"/>
                    <a:gd name="T45" fmla="*/ 1007 h 1730"/>
                    <a:gd name="T46" fmla="*/ 1294 w 2171"/>
                    <a:gd name="T47" fmla="*/ 1007 h 1730"/>
                    <a:gd name="T48" fmla="*/ 1294 w 2171"/>
                    <a:gd name="T49" fmla="*/ 581 h 1730"/>
                    <a:gd name="T50" fmla="*/ 942 w 2171"/>
                    <a:gd name="T51" fmla="*/ 581 h 1730"/>
                    <a:gd name="T52" fmla="*/ 1231 w 2171"/>
                    <a:gd name="T53" fmla="*/ 581 h 1730"/>
                    <a:gd name="T54" fmla="*/ 1231 w 2171"/>
                    <a:gd name="T55" fmla="*/ 1007 h 1730"/>
                    <a:gd name="T56" fmla="*/ 942 w 2171"/>
                    <a:gd name="T57" fmla="*/ 1007 h 1730"/>
                    <a:gd name="T58" fmla="*/ 942 w 2171"/>
                    <a:gd name="T59" fmla="*/ 581 h 1730"/>
                    <a:gd name="T60" fmla="*/ 591 w 2171"/>
                    <a:gd name="T61" fmla="*/ 581 h 1730"/>
                    <a:gd name="T62" fmla="*/ 880 w 2171"/>
                    <a:gd name="T63" fmla="*/ 581 h 1730"/>
                    <a:gd name="T64" fmla="*/ 880 w 2171"/>
                    <a:gd name="T65" fmla="*/ 1007 h 1730"/>
                    <a:gd name="T66" fmla="*/ 591 w 2171"/>
                    <a:gd name="T67" fmla="*/ 1007 h 1730"/>
                    <a:gd name="T68" fmla="*/ 591 w 2171"/>
                    <a:gd name="T69" fmla="*/ 581 h 1730"/>
                    <a:gd name="T70" fmla="*/ 1932 w 2171"/>
                    <a:gd name="T71" fmla="*/ 580 h 1730"/>
                    <a:gd name="T72" fmla="*/ 1933 w 2171"/>
                    <a:gd name="T73" fmla="*/ 580 h 1730"/>
                    <a:gd name="T74" fmla="*/ 1933 w 2171"/>
                    <a:gd name="T75" fmla="*/ 1007 h 1730"/>
                    <a:gd name="T76" fmla="*/ 1644 w 2171"/>
                    <a:gd name="T77" fmla="*/ 1007 h 1730"/>
                    <a:gd name="T78" fmla="*/ 1644 w 2171"/>
                    <a:gd name="T79" fmla="*/ 581 h 1730"/>
                    <a:gd name="T80" fmla="*/ 1932 w 2171"/>
                    <a:gd name="T81" fmla="*/ 581 h 1730"/>
                    <a:gd name="T82" fmla="*/ 1932 w 2171"/>
                    <a:gd name="T83" fmla="*/ 580 h 1730"/>
                    <a:gd name="T84" fmla="*/ 140 w 2171"/>
                    <a:gd name="T85" fmla="*/ 140 h 1730"/>
                    <a:gd name="T86" fmla="*/ 140 w 2171"/>
                    <a:gd name="T87" fmla="*/ 1590 h 1730"/>
                    <a:gd name="T88" fmla="*/ 2031 w 2171"/>
                    <a:gd name="T89" fmla="*/ 1590 h 1730"/>
                    <a:gd name="T90" fmla="*/ 2031 w 2171"/>
                    <a:gd name="T91" fmla="*/ 140 h 1730"/>
                    <a:gd name="T92" fmla="*/ 140 w 2171"/>
                    <a:gd name="T93" fmla="*/ 140 h 1730"/>
                    <a:gd name="T94" fmla="*/ 0 w 2171"/>
                    <a:gd name="T95" fmla="*/ 0 h 1730"/>
                    <a:gd name="T96" fmla="*/ 2171 w 2171"/>
                    <a:gd name="T97" fmla="*/ 0 h 1730"/>
                    <a:gd name="T98" fmla="*/ 2171 w 2171"/>
                    <a:gd name="T99" fmla="*/ 1730 h 1730"/>
                    <a:gd name="T100" fmla="*/ 0 w 2171"/>
                    <a:gd name="T101" fmla="*/ 1730 h 1730"/>
                    <a:gd name="T102" fmla="*/ 0 w 2171"/>
                    <a:gd name="T103" fmla="*/ 0 h 17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171" h="1730">
                      <a:moveTo>
                        <a:pt x="1644" y="1069"/>
                      </a:moveTo>
                      <a:lnTo>
                        <a:pt x="1933" y="1069"/>
                      </a:lnTo>
                      <a:lnTo>
                        <a:pt x="1933" y="1492"/>
                      </a:lnTo>
                      <a:lnTo>
                        <a:pt x="1644" y="1492"/>
                      </a:lnTo>
                      <a:lnTo>
                        <a:pt x="1644" y="1069"/>
                      </a:lnTo>
                      <a:close/>
                      <a:moveTo>
                        <a:pt x="1294" y="1069"/>
                      </a:moveTo>
                      <a:lnTo>
                        <a:pt x="1583" y="1069"/>
                      </a:lnTo>
                      <a:lnTo>
                        <a:pt x="1583" y="1492"/>
                      </a:lnTo>
                      <a:lnTo>
                        <a:pt x="1294" y="1492"/>
                      </a:lnTo>
                      <a:lnTo>
                        <a:pt x="1294" y="1069"/>
                      </a:lnTo>
                      <a:close/>
                      <a:moveTo>
                        <a:pt x="942" y="1069"/>
                      </a:moveTo>
                      <a:lnTo>
                        <a:pt x="1231" y="1069"/>
                      </a:lnTo>
                      <a:lnTo>
                        <a:pt x="1231" y="1492"/>
                      </a:lnTo>
                      <a:lnTo>
                        <a:pt x="942" y="1492"/>
                      </a:lnTo>
                      <a:lnTo>
                        <a:pt x="942" y="1069"/>
                      </a:lnTo>
                      <a:close/>
                      <a:moveTo>
                        <a:pt x="591" y="1069"/>
                      </a:moveTo>
                      <a:lnTo>
                        <a:pt x="880" y="1069"/>
                      </a:lnTo>
                      <a:lnTo>
                        <a:pt x="880" y="1492"/>
                      </a:lnTo>
                      <a:lnTo>
                        <a:pt x="591" y="1492"/>
                      </a:lnTo>
                      <a:lnTo>
                        <a:pt x="591" y="1069"/>
                      </a:lnTo>
                      <a:close/>
                      <a:moveTo>
                        <a:pt x="1294" y="581"/>
                      </a:moveTo>
                      <a:lnTo>
                        <a:pt x="1583" y="581"/>
                      </a:lnTo>
                      <a:lnTo>
                        <a:pt x="1583" y="1007"/>
                      </a:lnTo>
                      <a:lnTo>
                        <a:pt x="1294" y="1007"/>
                      </a:lnTo>
                      <a:lnTo>
                        <a:pt x="1294" y="581"/>
                      </a:lnTo>
                      <a:close/>
                      <a:moveTo>
                        <a:pt x="942" y="581"/>
                      </a:moveTo>
                      <a:lnTo>
                        <a:pt x="1231" y="581"/>
                      </a:lnTo>
                      <a:lnTo>
                        <a:pt x="1231" y="1007"/>
                      </a:lnTo>
                      <a:lnTo>
                        <a:pt x="942" y="1007"/>
                      </a:lnTo>
                      <a:lnTo>
                        <a:pt x="942" y="581"/>
                      </a:lnTo>
                      <a:close/>
                      <a:moveTo>
                        <a:pt x="591" y="581"/>
                      </a:moveTo>
                      <a:lnTo>
                        <a:pt x="880" y="581"/>
                      </a:lnTo>
                      <a:lnTo>
                        <a:pt x="880" y="1007"/>
                      </a:lnTo>
                      <a:lnTo>
                        <a:pt x="591" y="1007"/>
                      </a:lnTo>
                      <a:lnTo>
                        <a:pt x="591" y="581"/>
                      </a:lnTo>
                      <a:close/>
                      <a:moveTo>
                        <a:pt x="1932" y="580"/>
                      </a:moveTo>
                      <a:lnTo>
                        <a:pt x="1933" y="580"/>
                      </a:lnTo>
                      <a:lnTo>
                        <a:pt x="1933" y="1007"/>
                      </a:lnTo>
                      <a:lnTo>
                        <a:pt x="1644" y="1007"/>
                      </a:lnTo>
                      <a:lnTo>
                        <a:pt x="1644" y="581"/>
                      </a:lnTo>
                      <a:lnTo>
                        <a:pt x="1932" y="581"/>
                      </a:lnTo>
                      <a:lnTo>
                        <a:pt x="1932" y="580"/>
                      </a:lnTo>
                      <a:close/>
                      <a:moveTo>
                        <a:pt x="140" y="140"/>
                      </a:moveTo>
                      <a:lnTo>
                        <a:pt x="140" y="1590"/>
                      </a:lnTo>
                      <a:lnTo>
                        <a:pt x="2031" y="1590"/>
                      </a:lnTo>
                      <a:lnTo>
                        <a:pt x="2031" y="140"/>
                      </a:lnTo>
                      <a:lnTo>
                        <a:pt x="140" y="140"/>
                      </a:lnTo>
                      <a:close/>
                      <a:moveTo>
                        <a:pt x="0" y="0"/>
                      </a:moveTo>
                      <a:lnTo>
                        <a:pt x="2171" y="0"/>
                      </a:lnTo>
                      <a:lnTo>
                        <a:pt x="2171" y="1730"/>
                      </a:lnTo>
                      <a:lnTo>
                        <a:pt x="0" y="1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  <a:latin typeface="Avenir LT Std 45 Book"/>
                  </a:endParaRPr>
                </a:p>
              </p:txBody>
            </p:sp>
          </p:grpSp>
          <p:grpSp>
            <p:nvGrpSpPr>
              <p:cNvPr id="172" name="Group 171"/>
              <p:cNvGrpSpPr>
                <a:grpSpLocks noChangeAspect="1"/>
              </p:cNvGrpSpPr>
              <p:nvPr/>
            </p:nvGrpSpPr>
            <p:grpSpPr>
              <a:xfrm>
                <a:off x="6861015" y="5010583"/>
                <a:ext cx="367175" cy="384477"/>
                <a:chOff x="14296501" y="3153250"/>
                <a:chExt cx="521030" cy="545581"/>
              </a:xfrm>
            </p:grpSpPr>
            <p:sp>
              <p:nvSpPr>
                <p:cNvPr id="173" name="Freeform 112"/>
                <p:cNvSpPr>
                  <a:spLocks/>
                </p:cNvSpPr>
                <p:nvPr/>
              </p:nvSpPr>
              <p:spPr bwMode="auto">
                <a:xfrm>
                  <a:off x="14296501" y="3153250"/>
                  <a:ext cx="521030" cy="545581"/>
                </a:xfrm>
                <a:custGeom>
                  <a:avLst/>
                  <a:gdLst>
                    <a:gd name="T0" fmla="*/ 1001 w 1908"/>
                    <a:gd name="T1" fmla="*/ 0 h 1998"/>
                    <a:gd name="T2" fmla="*/ 1103 w 1908"/>
                    <a:gd name="T3" fmla="*/ 5 h 1998"/>
                    <a:gd name="T4" fmla="*/ 1212 w 1908"/>
                    <a:gd name="T5" fmla="*/ 14 h 1998"/>
                    <a:gd name="T6" fmla="*/ 1322 w 1908"/>
                    <a:gd name="T7" fmla="*/ 27 h 1998"/>
                    <a:gd name="T8" fmla="*/ 1432 w 1908"/>
                    <a:gd name="T9" fmla="*/ 45 h 1998"/>
                    <a:gd name="T10" fmla="*/ 1538 w 1908"/>
                    <a:gd name="T11" fmla="*/ 70 h 1998"/>
                    <a:gd name="T12" fmla="*/ 1637 w 1908"/>
                    <a:gd name="T13" fmla="*/ 102 h 1998"/>
                    <a:gd name="T14" fmla="*/ 1725 w 1908"/>
                    <a:gd name="T15" fmla="*/ 141 h 1998"/>
                    <a:gd name="T16" fmla="*/ 1800 w 1908"/>
                    <a:gd name="T17" fmla="*/ 186 h 1998"/>
                    <a:gd name="T18" fmla="*/ 1858 w 1908"/>
                    <a:gd name="T19" fmla="*/ 241 h 1998"/>
                    <a:gd name="T20" fmla="*/ 1895 w 1908"/>
                    <a:gd name="T21" fmla="*/ 304 h 1998"/>
                    <a:gd name="T22" fmla="*/ 1908 w 1908"/>
                    <a:gd name="T23" fmla="*/ 378 h 1998"/>
                    <a:gd name="T24" fmla="*/ 1908 w 1908"/>
                    <a:gd name="T25" fmla="*/ 404 h 1998"/>
                    <a:gd name="T26" fmla="*/ 1908 w 1908"/>
                    <a:gd name="T27" fmla="*/ 651 h 1998"/>
                    <a:gd name="T28" fmla="*/ 1908 w 1908"/>
                    <a:gd name="T29" fmla="*/ 832 h 1998"/>
                    <a:gd name="T30" fmla="*/ 1908 w 1908"/>
                    <a:gd name="T31" fmla="*/ 964 h 1998"/>
                    <a:gd name="T32" fmla="*/ 1908 w 1908"/>
                    <a:gd name="T33" fmla="*/ 1097 h 1998"/>
                    <a:gd name="T34" fmla="*/ 1908 w 1908"/>
                    <a:gd name="T35" fmla="*/ 1288 h 1998"/>
                    <a:gd name="T36" fmla="*/ 1908 w 1908"/>
                    <a:gd name="T37" fmla="*/ 1403 h 1998"/>
                    <a:gd name="T38" fmla="*/ 1908 w 1908"/>
                    <a:gd name="T39" fmla="*/ 1502 h 1998"/>
                    <a:gd name="T40" fmla="*/ 1908 w 1908"/>
                    <a:gd name="T41" fmla="*/ 1629 h 1998"/>
                    <a:gd name="T42" fmla="*/ 1908 w 1908"/>
                    <a:gd name="T43" fmla="*/ 1646 h 1998"/>
                    <a:gd name="T44" fmla="*/ 1897 w 1908"/>
                    <a:gd name="T45" fmla="*/ 1695 h 1998"/>
                    <a:gd name="T46" fmla="*/ 1851 w 1908"/>
                    <a:gd name="T47" fmla="*/ 1757 h 1998"/>
                    <a:gd name="T48" fmla="*/ 1771 w 1908"/>
                    <a:gd name="T49" fmla="*/ 1824 h 1998"/>
                    <a:gd name="T50" fmla="*/ 1675 w 1908"/>
                    <a:gd name="T51" fmla="*/ 1878 h 1998"/>
                    <a:gd name="T52" fmla="*/ 1566 w 1908"/>
                    <a:gd name="T53" fmla="*/ 1920 h 1998"/>
                    <a:gd name="T54" fmla="*/ 1449 w 1908"/>
                    <a:gd name="T55" fmla="*/ 1952 h 1998"/>
                    <a:gd name="T56" fmla="*/ 1324 w 1908"/>
                    <a:gd name="T57" fmla="*/ 1974 h 1998"/>
                    <a:gd name="T58" fmla="*/ 1198 w 1908"/>
                    <a:gd name="T59" fmla="*/ 1988 h 1998"/>
                    <a:gd name="T60" fmla="*/ 1074 w 1908"/>
                    <a:gd name="T61" fmla="*/ 1995 h 1998"/>
                    <a:gd name="T62" fmla="*/ 953 w 1908"/>
                    <a:gd name="T63" fmla="*/ 1998 h 1998"/>
                    <a:gd name="T64" fmla="*/ 834 w 1908"/>
                    <a:gd name="T65" fmla="*/ 1995 h 1998"/>
                    <a:gd name="T66" fmla="*/ 710 w 1908"/>
                    <a:gd name="T67" fmla="*/ 1988 h 1998"/>
                    <a:gd name="T68" fmla="*/ 584 w 1908"/>
                    <a:gd name="T69" fmla="*/ 1974 h 1998"/>
                    <a:gd name="T70" fmla="*/ 459 w 1908"/>
                    <a:gd name="T71" fmla="*/ 1952 h 1998"/>
                    <a:gd name="T72" fmla="*/ 342 w 1908"/>
                    <a:gd name="T73" fmla="*/ 1920 h 1998"/>
                    <a:gd name="T74" fmla="*/ 233 w 1908"/>
                    <a:gd name="T75" fmla="*/ 1878 h 1998"/>
                    <a:gd name="T76" fmla="*/ 137 w 1908"/>
                    <a:gd name="T77" fmla="*/ 1824 h 1998"/>
                    <a:gd name="T78" fmla="*/ 57 w 1908"/>
                    <a:gd name="T79" fmla="*/ 1757 h 1998"/>
                    <a:gd name="T80" fmla="*/ 11 w 1908"/>
                    <a:gd name="T81" fmla="*/ 1695 h 1998"/>
                    <a:gd name="T82" fmla="*/ 0 w 1908"/>
                    <a:gd name="T83" fmla="*/ 1646 h 1998"/>
                    <a:gd name="T84" fmla="*/ 0 w 1908"/>
                    <a:gd name="T85" fmla="*/ 1629 h 1998"/>
                    <a:gd name="T86" fmla="*/ 0 w 1908"/>
                    <a:gd name="T87" fmla="*/ 1403 h 1998"/>
                    <a:gd name="T88" fmla="*/ 0 w 1908"/>
                    <a:gd name="T89" fmla="*/ 1226 h 1998"/>
                    <a:gd name="T90" fmla="*/ 0 w 1908"/>
                    <a:gd name="T91" fmla="*/ 1097 h 1998"/>
                    <a:gd name="T92" fmla="*/ 0 w 1908"/>
                    <a:gd name="T93" fmla="*/ 964 h 1998"/>
                    <a:gd name="T94" fmla="*/ 0 w 1908"/>
                    <a:gd name="T95" fmla="*/ 769 h 1998"/>
                    <a:gd name="T96" fmla="*/ 0 w 1908"/>
                    <a:gd name="T97" fmla="*/ 651 h 1998"/>
                    <a:gd name="T98" fmla="*/ 0 w 1908"/>
                    <a:gd name="T99" fmla="*/ 547 h 1998"/>
                    <a:gd name="T100" fmla="*/ 0 w 1908"/>
                    <a:gd name="T101" fmla="*/ 404 h 1998"/>
                    <a:gd name="T102" fmla="*/ 0 w 1908"/>
                    <a:gd name="T103" fmla="*/ 378 h 1998"/>
                    <a:gd name="T104" fmla="*/ 13 w 1908"/>
                    <a:gd name="T105" fmla="*/ 304 h 1998"/>
                    <a:gd name="T106" fmla="*/ 50 w 1908"/>
                    <a:gd name="T107" fmla="*/ 241 h 1998"/>
                    <a:gd name="T108" fmla="*/ 108 w 1908"/>
                    <a:gd name="T109" fmla="*/ 186 h 1998"/>
                    <a:gd name="T110" fmla="*/ 183 w 1908"/>
                    <a:gd name="T111" fmla="*/ 141 h 1998"/>
                    <a:gd name="T112" fmla="*/ 271 w 1908"/>
                    <a:gd name="T113" fmla="*/ 102 h 1998"/>
                    <a:gd name="T114" fmla="*/ 370 w 1908"/>
                    <a:gd name="T115" fmla="*/ 70 h 1998"/>
                    <a:gd name="T116" fmla="*/ 476 w 1908"/>
                    <a:gd name="T117" fmla="*/ 45 h 1998"/>
                    <a:gd name="T118" fmla="*/ 586 w 1908"/>
                    <a:gd name="T119" fmla="*/ 27 h 1998"/>
                    <a:gd name="T120" fmla="*/ 696 w 1908"/>
                    <a:gd name="T121" fmla="*/ 14 h 1998"/>
                    <a:gd name="T122" fmla="*/ 804 w 1908"/>
                    <a:gd name="T123" fmla="*/ 5 h 1998"/>
                    <a:gd name="T124" fmla="*/ 907 w 1908"/>
                    <a:gd name="T125" fmla="*/ 0 h 19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908" h="1998">
                      <a:moveTo>
                        <a:pt x="953" y="0"/>
                      </a:moveTo>
                      <a:lnTo>
                        <a:pt x="1001" y="0"/>
                      </a:lnTo>
                      <a:lnTo>
                        <a:pt x="1052" y="3"/>
                      </a:lnTo>
                      <a:lnTo>
                        <a:pt x="1103" y="5"/>
                      </a:lnTo>
                      <a:lnTo>
                        <a:pt x="1157" y="9"/>
                      </a:lnTo>
                      <a:lnTo>
                        <a:pt x="1212" y="14"/>
                      </a:lnTo>
                      <a:lnTo>
                        <a:pt x="1266" y="20"/>
                      </a:lnTo>
                      <a:lnTo>
                        <a:pt x="1322" y="27"/>
                      </a:lnTo>
                      <a:lnTo>
                        <a:pt x="1377" y="35"/>
                      </a:lnTo>
                      <a:lnTo>
                        <a:pt x="1432" y="45"/>
                      </a:lnTo>
                      <a:lnTo>
                        <a:pt x="1486" y="57"/>
                      </a:lnTo>
                      <a:lnTo>
                        <a:pt x="1538" y="70"/>
                      </a:lnTo>
                      <a:lnTo>
                        <a:pt x="1589" y="85"/>
                      </a:lnTo>
                      <a:lnTo>
                        <a:pt x="1637" y="102"/>
                      </a:lnTo>
                      <a:lnTo>
                        <a:pt x="1683" y="120"/>
                      </a:lnTo>
                      <a:lnTo>
                        <a:pt x="1725" y="141"/>
                      </a:lnTo>
                      <a:lnTo>
                        <a:pt x="1765" y="162"/>
                      </a:lnTo>
                      <a:lnTo>
                        <a:pt x="1800" y="186"/>
                      </a:lnTo>
                      <a:lnTo>
                        <a:pt x="1832" y="213"/>
                      </a:lnTo>
                      <a:lnTo>
                        <a:pt x="1858" y="241"/>
                      </a:lnTo>
                      <a:lnTo>
                        <a:pt x="1879" y="271"/>
                      </a:lnTo>
                      <a:lnTo>
                        <a:pt x="1895" y="304"/>
                      </a:lnTo>
                      <a:lnTo>
                        <a:pt x="1904" y="339"/>
                      </a:lnTo>
                      <a:lnTo>
                        <a:pt x="1908" y="378"/>
                      </a:lnTo>
                      <a:lnTo>
                        <a:pt x="1908" y="387"/>
                      </a:lnTo>
                      <a:lnTo>
                        <a:pt x="1908" y="404"/>
                      </a:lnTo>
                      <a:lnTo>
                        <a:pt x="1908" y="596"/>
                      </a:lnTo>
                      <a:lnTo>
                        <a:pt x="1908" y="651"/>
                      </a:lnTo>
                      <a:lnTo>
                        <a:pt x="1908" y="708"/>
                      </a:lnTo>
                      <a:lnTo>
                        <a:pt x="1908" y="832"/>
                      </a:lnTo>
                      <a:lnTo>
                        <a:pt x="1908" y="897"/>
                      </a:lnTo>
                      <a:lnTo>
                        <a:pt x="1908" y="964"/>
                      </a:lnTo>
                      <a:lnTo>
                        <a:pt x="1908" y="1030"/>
                      </a:lnTo>
                      <a:lnTo>
                        <a:pt x="1908" y="1097"/>
                      </a:lnTo>
                      <a:lnTo>
                        <a:pt x="1908" y="1162"/>
                      </a:lnTo>
                      <a:lnTo>
                        <a:pt x="1908" y="1288"/>
                      </a:lnTo>
                      <a:lnTo>
                        <a:pt x="1908" y="1347"/>
                      </a:lnTo>
                      <a:lnTo>
                        <a:pt x="1908" y="1403"/>
                      </a:lnTo>
                      <a:lnTo>
                        <a:pt x="1908" y="1455"/>
                      </a:lnTo>
                      <a:lnTo>
                        <a:pt x="1908" y="1502"/>
                      </a:lnTo>
                      <a:lnTo>
                        <a:pt x="1908" y="1543"/>
                      </a:lnTo>
                      <a:lnTo>
                        <a:pt x="1908" y="1629"/>
                      </a:lnTo>
                      <a:lnTo>
                        <a:pt x="1908" y="1642"/>
                      </a:lnTo>
                      <a:lnTo>
                        <a:pt x="1908" y="1646"/>
                      </a:lnTo>
                      <a:lnTo>
                        <a:pt x="1906" y="1671"/>
                      </a:lnTo>
                      <a:lnTo>
                        <a:pt x="1897" y="1695"/>
                      </a:lnTo>
                      <a:lnTo>
                        <a:pt x="1885" y="1717"/>
                      </a:lnTo>
                      <a:lnTo>
                        <a:pt x="1851" y="1757"/>
                      </a:lnTo>
                      <a:lnTo>
                        <a:pt x="1814" y="1792"/>
                      </a:lnTo>
                      <a:lnTo>
                        <a:pt x="1771" y="1824"/>
                      </a:lnTo>
                      <a:lnTo>
                        <a:pt x="1725" y="1853"/>
                      </a:lnTo>
                      <a:lnTo>
                        <a:pt x="1675" y="1878"/>
                      </a:lnTo>
                      <a:lnTo>
                        <a:pt x="1621" y="1900"/>
                      </a:lnTo>
                      <a:lnTo>
                        <a:pt x="1566" y="1920"/>
                      </a:lnTo>
                      <a:lnTo>
                        <a:pt x="1508" y="1937"/>
                      </a:lnTo>
                      <a:lnTo>
                        <a:pt x="1449" y="1952"/>
                      </a:lnTo>
                      <a:lnTo>
                        <a:pt x="1387" y="1964"/>
                      </a:lnTo>
                      <a:lnTo>
                        <a:pt x="1324" y="1974"/>
                      </a:lnTo>
                      <a:lnTo>
                        <a:pt x="1261" y="1982"/>
                      </a:lnTo>
                      <a:lnTo>
                        <a:pt x="1198" y="1988"/>
                      </a:lnTo>
                      <a:lnTo>
                        <a:pt x="1135" y="1993"/>
                      </a:lnTo>
                      <a:lnTo>
                        <a:pt x="1074" y="1995"/>
                      </a:lnTo>
                      <a:lnTo>
                        <a:pt x="1013" y="1997"/>
                      </a:lnTo>
                      <a:lnTo>
                        <a:pt x="953" y="1998"/>
                      </a:lnTo>
                      <a:lnTo>
                        <a:pt x="895" y="1997"/>
                      </a:lnTo>
                      <a:lnTo>
                        <a:pt x="834" y="1995"/>
                      </a:lnTo>
                      <a:lnTo>
                        <a:pt x="773" y="1993"/>
                      </a:lnTo>
                      <a:lnTo>
                        <a:pt x="710" y="1988"/>
                      </a:lnTo>
                      <a:lnTo>
                        <a:pt x="647" y="1982"/>
                      </a:lnTo>
                      <a:lnTo>
                        <a:pt x="584" y="1974"/>
                      </a:lnTo>
                      <a:lnTo>
                        <a:pt x="521" y="1964"/>
                      </a:lnTo>
                      <a:lnTo>
                        <a:pt x="459" y="1952"/>
                      </a:lnTo>
                      <a:lnTo>
                        <a:pt x="400" y="1937"/>
                      </a:lnTo>
                      <a:lnTo>
                        <a:pt x="342" y="1920"/>
                      </a:lnTo>
                      <a:lnTo>
                        <a:pt x="285" y="1900"/>
                      </a:lnTo>
                      <a:lnTo>
                        <a:pt x="233" y="1878"/>
                      </a:lnTo>
                      <a:lnTo>
                        <a:pt x="183" y="1853"/>
                      </a:lnTo>
                      <a:lnTo>
                        <a:pt x="137" y="1824"/>
                      </a:lnTo>
                      <a:lnTo>
                        <a:pt x="94" y="1792"/>
                      </a:lnTo>
                      <a:lnTo>
                        <a:pt x="57" y="1757"/>
                      </a:lnTo>
                      <a:lnTo>
                        <a:pt x="23" y="1717"/>
                      </a:lnTo>
                      <a:lnTo>
                        <a:pt x="11" y="1695"/>
                      </a:lnTo>
                      <a:lnTo>
                        <a:pt x="2" y="1671"/>
                      </a:lnTo>
                      <a:lnTo>
                        <a:pt x="0" y="1646"/>
                      </a:lnTo>
                      <a:lnTo>
                        <a:pt x="0" y="1642"/>
                      </a:lnTo>
                      <a:lnTo>
                        <a:pt x="0" y="1629"/>
                      </a:lnTo>
                      <a:lnTo>
                        <a:pt x="0" y="1455"/>
                      </a:lnTo>
                      <a:lnTo>
                        <a:pt x="0" y="1403"/>
                      </a:lnTo>
                      <a:lnTo>
                        <a:pt x="0" y="1347"/>
                      </a:lnTo>
                      <a:lnTo>
                        <a:pt x="0" y="1226"/>
                      </a:lnTo>
                      <a:lnTo>
                        <a:pt x="0" y="1162"/>
                      </a:lnTo>
                      <a:lnTo>
                        <a:pt x="0" y="1097"/>
                      </a:lnTo>
                      <a:lnTo>
                        <a:pt x="0" y="1030"/>
                      </a:lnTo>
                      <a:lnTo>
                        <a:pt x="0" y="964"/>
                      </a:lnTo>
                      <a:lnTo>
                        <a:pt x="0" y="897"/>
                      </a:lnTo>
                      <a:lnTo>
                        <a:pt x="0" y="769"/>
                      </a:lnTo>
                      <a:lnTo>
                        <a:pt x="0" y="708"/>
                      </a:lnTo>
                      <a:lnTo>
                        <a:pt x="0" y="651"/>
                      </a:lnTo>
                      <a:lnTo>
                        <a:pt x="0" y="596"/>
                      </a:lnTo>
                      <a:lnTo>
                        <a:pt x="0" y="547"/>
                      </a:lnTo>
                      <a:lnTo>
                        <a:pt x="0" y="502"/>
                      </a:lnTo>
                      <a:lnTo>
                        <a:pt x="0" y="404"/>
                      </a:lnTo>
                      <a:lnTo>
                        <a:pt x="0" y="387"/>
                      </a:lnTo>
                      <a:lnTo>
                        <a:pt x="0" y="378"/>
                      </a:lnTo>
                      <a:lnTo>
                        <a:pt x="4" y="339"/>
                      </a:lnTo>
                      <a:lnTo>
                        <a:pt x="13" y="304"/>
                      </a:lnTo>
                      <a:lnTo>
                        <a:pt x="29" y="271"/>
                      </a:lnTo>
                      <a:lnTo>
                        <a:pt x="50" y="241"/>
                      </a:lnTo>
                      <a:lnTo>
                        <a:pt x="76" y="213"/>
                      </a:lnTo>
                      <a:lnTo>
                        <a:pt x="108" y="186"/>
                      </a:lnTo>
                      <a:lnTo>
                        <a:pt x="143" y="162"/>
                      </a:lnTo>
                      <a:lnTo>
                        <a:pt x="183" y="141"/>
                      </a:lnTo>
                      <a:lnTo>
                        <a:pt x="225" y="120"/>
                      </a:lnTo>
                      <a:lnTo>
                        <a:pt x="271" y="102"/>
                      </a:lnTo>
                      <a:lnTo>
                        <a:pt x="319" y="85"/>
                      </a:lnTo>
                      <a:lnTo>
                        <a:pt x="370" y="70"/>
                      </a:lnTo>
                      <a:lnTo>
                        <a:pt x="422" y="57"/>
                      </a:lnTo>
                      <a:lnTo>
                        <a:pt x="476" y="45"/>
                      </a:lnTo>
                      <a:lnTo>
                        <a:pt x="531" y="35"/>
                      </a:lnTo>
                      <a:lnTo>
                        <a:pt x="586" y="27"/>
                      </a:lnTo>
                      <a:lnTo>
                        <a:pt x="642" y="20"/>
                      </a:lnTo>
                      <a:lnTo>
                        <a:pt x="696" y="14"/>
                      </a:lnTo>
                      <a:lnTo>
                        <a:pt x="751" y="9"/>
                      </a:lnTo>
                      <a:lnTo>
                        <a:pt x="804" y="5"/>
                      </a:lnTo>
                      <a:lnTo>
                        <a:pt x="856" y="3"/>
                      </a:lnTo>
                      <a:lnTo>
                        <a:pt x="907" y="0"/>
                      </a:lnTo>
                      <a:lnTo>
                        <a:pt x="953" y="0"/>
                      </a:lnTo>
                      <a:close/>
                    </a:path>
                  </a:pathLst>
                </a:custGeom>
                <a:solidFill>
                  <a:srgbClr val="3081C7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  <a:latin typeface="Avenir LT Std 45 Book"/>
                  </a:endParaRPr>
                </a:p>
              </p:txBody>
            </p:sp>
            <p:sp>
              <p:nvSpPr>
                <p:cNvPr id="174" name="Freeform 113"/>
                <p:cNvSpPr>
                  <a:spLocks noEditPoints="1"/>
                </p:cNvSpPr>
                <p:nvPr/>
              </p:nvSpPr>
              <p:spPr bwMode="auto">
                <a:xfrm>
                  <a:off x="14329236" y="3185985"/>
                  <a:ext cx="455560" cy="480111"/>
                </a:xfrm>
                <a:custGeom>
                  <a:avLst/>
                  <a:gdLst>
                    <a:gd name="T0" fmla="*/ 1639 w 1668"/>
                    <a:gd name="T1" fmla="*/ 1560 h 1758"/>
                    <a:gd name="T2" fmla="*/ 1521 w 1668"/>
                    <a:gd name="T3" fmla="*/ 1642 h 1758"/>
                    <a:gd name="T4" fmla="*/ 1370 w 1668"/>
                    <a:gd name="T5" fmla="*/ 1698 h 1758"/>
                    <a:gd name="T6" fmla="*/ 1200 w 1668"/>
                    <a:gd name="T7" fmla="*/ 1733 h 1758"/>
                    <a:gd name="T8" fmla="*/ 1032 w 1668"/>
                    <a:gd name="T9" fmla="*/ 1751 h 1758"/>
                    <a:gd name="T10" fmla="*/ 879 w 1668"/>
                    <a:gd name="T11" fmla="*/ 1758 h 1758"/>
                    <a:gd name="T12" fmla="*/ 747 w 1668"/>
                    <a:gd name="T13" fmla="*/ 1757 h 1758"/>
                    <a:gd name="T14" fmla="*/ 597 w 1668"/>
                    <a:gd name="T15" fmla="*/ 1748 h 1758"/>
                    <a:gd name="T16" fmla="*/ 436 w 1668"/>
                    <a:gd name="T17" fmla="*/ 1728 h 1758"/>
                    <a:gd name="T18" fmla="*/ 279 w 1668"/>
                    <a:gd name="T19" fmla="*/ 1692 h 1758"/>
                    <a:gd name="T20" fmla="*/ 138 w 1668"/>
                    <a:gd name="T21" fmla="*/ 1637 h 1758"/>
                    <a:gd name="T22" fmla="*/ 28 w 1668"/>
                    <a:gd name="T23" fmla="*/ 1559 h 1758"/>
                    <a:gd name="T24" fmla="*/ 46 w 1668"/>
                    <a:gd name="T25" fmla="*/ 1011 h 1758"/>
                    <a:gd name="T26" fmla="*/ 214 w 1668"/>
                    <a:gd name="T27" fmla="*/ 1079 h 1758"/>
                    <a:gd name="T28" fmla="*/ 413 w 1668"/>
                    <a:gd name="T29" fmla="*/ 1123 h 1758"/>
                    <a:gd name="T30" fmla="*/ 625 w 1668"/>
                    <a:gd name="T31" fmla="*/ 1149 h 1758"/>
                    <a:gd name="T32" fmla="*/ 833 w 1668"/>
                    <a:gd name="T33" fmla="*/ 1156 h 1758"/>
                    <a:gd name="T34" fmla="*/ 1042 w 1668"/>
                    <a:gd name="T35" fmla="*/ 1149 h 1758"/>
                    <a:gd name="T36" fmla="*/ 1255 w 1668"/>
                    <a:gd name="T37" fmla="*/ 1123 h 1758"/>
                    <a:gd name="T38" fmla="*/ 1454 w 1668"/>
                    <a:gd name="T39" fmla="*/ 1079 h 1758"/>
                    <a:gd name="T40" fmla="*/ 1622 w 1668"/>
                    <a:gd name="T41" fmla="*/ 1011 h 1758"/>
                    <a:gd name="T42" fmla="*/ 919 w 1668"/>
                    <a:gd name="T43" fmla="*/ 1 h 1758"/>
                    <a:gd name="T44" fmla="*/ 1159 w 1668"/>
                    <a:gd name="T45" fmla="*/ 21 h 1758"/>
                    <a:gd name="T46" fmla="*/ 1365 w 1668"/>
                    <a:gd name="T47" fmla="*/ 59 h 1758"/>
                    <a:gd name="T48" fmla="*/ 1526 w 1668"/>
                    <a:gd name="T49" fmla="*/ 114 h 1758"/>
                    <a:gd name="T50" fmla="*/ 1631 w 1668"/>
                    <a:gd name="T51" fmla="*/ 180 h 1758"/>
                    <a:gd name="T52" fmla="*/ 1668 w 1668"/>
                    <a:gd name="T53" fmla="*/ 258 h 1758"/>
                    <a:gd name="T54" fmla="*/ 1631 w 1668"/>
                    <a:gd name="T55" fmla="*/ 334 h 1758"/>
                    <a:gd name="T56" fmla="*/ 1526 w 1668"/>
                    <a:gd name="T57" fmla="*/ 400 h 1758"/>
                    <a:gd name="T58" fmla="*/ 1365 w 1668"/>
                    <a:gd name="T59" fmla="*/ 455 h 1758"/>
                    <a:gd name="T60" fmla="*/ 1159 w 1668"/>
                    <a:gd name="T61" fmla="*/ 493 h 1758"/>
                    <a:gd name="T62" fmla="*/ 919 w 1668"/>
                    <a:gd name="T63" fmla="*/ 513 h 1758"/>
                    <a:gd name="T64" fmla="*/ 666 w 1668"/>
                    <a:gd name="T65" fmla="*/ 509 h 1758"/>
                    <a:gd name="T66" fmla="*/ 436 w 1668"/>
                    <a:gd name="T67" fmla="*/ 482 h 1758"/>
                    <a:gd name="T68" fmla="*/ 244 w 1668"/>
                    <a:gd name="T69" fmla="*/ 439 h 1758"/>
                    <a:gd name="T70" fmla="*/ 100 w 1668"/>
                    <a:gd name="T71" fmla="*/ 380 h 1758"/>
                    <a:gd name="T72" fmla="*/ 17 w 1668"/>
                    <a:gd name="T73" fmla="*/ 308 h 1758"/>
                    <a:gd name="T74" fmla="*/ 3 w 1668"/>
                    <a:gd name="T75" fmla="*/ 231 h 1758"/>
                    <a:gd name="T76" fmla="*/ 65 w 1668"/>
                    <a:gd name="T77" fmla="*/ 157 h 1758"/>
                    <a:gd name="T78" fmla="*/ 190 w 1668"/>
                    <a:gd name="T79" fmla="*/ 93 h 1758"/>
                    <a:gd name="T80" fmla="*/ 367 w 1668"/>
                    <a:gd name="T81" fmla="*/ 44 h 1758"/>
                    <a:gd name="T82" fmla="*/ 586 w 1668"/>
                    <a:gd name="T83" fmla="*/ 12 h 1758"/>
                    <a:gd name="T84" fmla="*/ 833 w 1668"/>
                    <a:gd name="T85" fmla="*/ 0 h 17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668" h="1758">
                      <a:moveTo>
                        <a:pt x="1668" y="983"/>
                      </a:moveTo>
                      <a:lnTo>
                        <a:pt x="1668" y="1526"/>
                      </a:lnTo>
                      <a:lnTo>
                        <a:pt x="1639" y="1560"/>
                      </a:lnTo>
                      <a:lnTo>
                        <a:pt x="1604" y="1590"/>
                      </a:lnTo>
                      <a:lnTo>
                        <a:pt x="1564" y="1618"/>
                      </a:lnTo>
                      <a:lnTo>
                        <a:pt x="1521" y="1642"/>
                      </a:lnTo>
                      <a:lnTo>
                        <a:pt x="1472" y="1662"/>
                      </a:lnTo>
                      <a:lnTo>
                        <a:pt x="1423" y="1682"/>
                      </a:lnTo>
                      <a:lnTo>
                        <a:pt x="1370" y="1698"/>
                      </a:lnTo>
                      <a:lnTo>
                        <a:pt x="1314" y="1711"/>
                      </a:lnTo>
                      <a:lnTo>
                        <a:pt x="1258" y="1723"/>
                      </a:lnTo>
                      <a:lnTo>
                        <a:pt x="1200" y="1733"/>
                      </a:lnTo>
                      <a:lnTo>
                        <a:pt x="1144" y="1740"/>
                      </a:lnTo>
                      <a:lnTo>
                        <a:pt x="1088" y="1746"/>
                      </a:lnTo>
                      <a:lnTo>
                        <a:pt x="1032" y="1751"/>
                      </a:lnTo>
                      <a:lnTo>
                        <a:pt x="978" y="1754"/>
                      </a:lnTo>
                      <a:lnTo>
                        <a:pt x="927" y="1757"/>
                      </a:lnTo>
                      <a:lnTo>
                        <a:pt x="879" y="1758"/>
                      </a:lnTo>
                      <a:lnTo>
                        <a:pt x="833" y="1758"/>
                      </a:lnTo>
                      <a:lnTo>
                        <a:pt x="792" y="1758"/>
                      </a:lnTo>
                      <a:lnTo>
                        <a:pt x="747" y="1757"/>
                      </a:lnTo>
                      <a:lnTo>
                        <a:pt x="699" y="1754"/>
                      </a:lnTo>
                      <a:lnTo>
                        <a:pt x="649" y="1752"/>
                      </a:lnTo>
                      <a:lnTo>
                        <a:pt x="597" y="1748"/>
                      </a:lnTo>
                      <a:lnTo>
                        <a:pt x="544" y="1742"/>
                      </a:lnTo>
                      <a:lnTo>
                        <a:pt x="491" y="1736"/>
                      </a:lnTo>
                      <a:lnTo>
                        <a:pt x="436" y="1728"/>
                      </a:lnTo>
                      <a:lnTo>
                        <a:pt x="383" y="1718"/>
                      </a:lnTo>
                      <a:lnTo>
                        <a:pt x="330" y="1706"/>
                      </a:lnTo>
                      <a:lnTo>
                        <a:pt x="279" y="1692"/>
                      </a:lnTo>
                      <a:lnTo>
                        <a:pt x="229" y="1676"/>
                      </a:lnTo>
                      <a:lnTo>
                        <a:pt x="182" y="1658"/>
                      </a:lnTo>
                      <a:lnTo>
                        <a:pt x="138" y="1637"/>
                      </a:lnTo>
                      <a:lnTo>
                        <a:pt x="96" y="1613"/>
                      </a:lnTo>
                      <a:lnTo>
                        <a:pt x="60" y="1588"/>
                      </a:lnTo>
                      <a:lnTo>
                        <a:pt x="28" y="1559"/>
                      </a:lnTo>
                      <a:lnTo>
                        <a:pt x="0" y="1526"/>
                      </a:lnTo>
                      <a:lnTo>
                        <a:pt x="0" y="983"/>
                      </a:lnTo>
                      <a:lnTo>
                        <a:pt x="46" y="1011"/>
                      </a:lnTo>
                      <a:lnTo>
                        <a:pt x="98" y="1036"/>
                      </a:lnTo>
                      <a:lnTo>
                        <a:pt x="154" y="1058"/>
                      </a:lnTo>
                      <a:lnTo>
                        <a:pt x="214" y="1079"/>
                      </a:lnTo>
                      <a:lnTo>
                        <a:pt x="278" y="1095"/>
                      </a:lnTo>
                      <a:lnTo>
                        <a:pt x="344" y="1111"/>
                      </a:lnTo>
                      <a:lnTo>
                        <a:pt x="413" y="1123"/>
                      </a:lnTo>
                      <a:lnTo>
                        <a:pt x="483" y="1134"/>
                      </a:lnTo>
                      <a:lnTo>
                        <a:pt x="555" y="1143"/>
                      </a:lnTo>
                      <a:lnTo>
                        <a:pt x="625" y="1149"/>
                      </a:lnTo>
                      <a:lnTo>
                        <a:pt x="696" y="1153"/>
                      </a:lnTo>
                      <a:lnTo>
                        <a:pt x="766" y="1156"/>
                      </a:lnTo>
                      <a:lnTo>
                        <a:pt x="833" y="1156"/>
                      </a:lnTo>
                      <a:lnTo>
                        <a:pt x="902" y="1156"/>
                      </a:lnTo>
                      <a:lnTo>
                        <a:pt x="972" y="1153"/>
                      </a:lnTo>
                      <a:lnTo>
                        <a:pt x="1042" y="1149"/>
                      </a:lnTo>
                      <a:lnTo>
                        <a:pt x="1113" y="1143"/>
                      </a:lnTo>
                      <a:lnTo>
                        <a:pt x="1185" y="1134"/>
                      </a:lnTo>
                      <a:lnTo>
                        <a:pt x="1255" y="1123"/>
                      </a:lnTo>
                      <a:lnTo>
                        <a:pt x="1324" y="1110"/>
                      </a:lnTo>
                      <a:lnTo>
                        <a:pt x="1390" y="1095"/>
                      </a:lnTo>
                      <a:lnTo>
                        <a:pt x="1454" y="1079"/>
                      </a:lnTo>
                      <a:lnTo>
                        <a:pt x="1514" y="1058"/>
                      </a:lnTo>
                      <a:lnTo>
                        <a:pt x="1570" y="1036"/>
                      </a:lnTo>
                      <a:lnTo>
                        <a:pt x="1622" y="1011"/>
                      </a:lnTo>
                      <a:lnTo>
                        <a:pt x="1668" y="983"/>
                      </a:lnTo>
                      <a:close/>
                      <a:moveTo>
                        <a:pt x="833" y="0"/>
                      </a:moveTo>
                      <a:lnTo>
                        <a:pt x="919" y="1"/>
                      </a:lnTo>
                      <a:lnTo>
                        <a:pt x="1002" y="5"/>
                      </a:lnTo>
                      <a:lnTo>
                        <a:pt x="1082" y="12"/>
                      </a:lnTo>
                      <a:lnTo>
                        <a:pt x="1159" y="21"/>
                      </a:lnTo>
                      <a:lnTo>
                        <a:pt x="1232" y="31"/>
                      </a:lnTo>
                      <a:lnTo>
                        <a:pt x="1301" y="44"/>
                      </a:lnTo>
                      <a:lnTo>
                        <a:pt x="1365" y="59"/>
                      </a:lnTo>
                      <a:lnTo>
                        <a:pt x="1424" y="75"/>
                      </a:lnTo>
                      <a:lnTo>
                        <a:pt x="1477" y="93"/>
                      </a:lnTo>
                      <a:lnTo>
                        <a:pt x="1526" y="114"/>
                      </a:lnTo>
                      <a:lnTo>
                        <a:pt x="1568" y="134"/>
                      </a:lnTo>
                      <a:lnTo>
                        <a:pt x="1603" y="157"/>
                      </a:lnTo>
                      <a:lnTo>
                        <a:pt x="1631" y="180"/>
                      </a:lnTo>
                      <a:lnTo>
                        <a:pt x="1651" y="206"/>
                      </a:lnTo>
                      <a:lnTo>
                        <a:pt x="1665" y="231"/>
                      </a:lnTo>
                      <a:lnTo>
                        <a:pt x="1668" y="258"/>
                      </a:lnTo>
                      <a:lnTo>
                        <a:pt x="1665" y="283"/>
                      </a:lnTo>
                      <a:lnTo>
                        <a:pt x="1651" y="308"/>
                      </a:lnTo>
                      <a:lnTo>
                        <a:pt x="1631" y="334"/>
                      </a:lnTo>
                      <a:lnTo>
                        <a:pt x="1603" y="357"/>
                      </a:lnTo>
                      <a:lnTo>
                        <a:pt x="1568" y="380"/>
                      </a:lnTo>
                      <a:lnTo>
                        <a:pt x="1526" y="400"/>
                      </a:lnTo>
                      <a:lnTo>
                        <a:pt x="1477" y="421"/>
                      </a:lnTo>
                      <a:lnTo>
                        <a:pt x="1424" y="439"/>
                      </a:lnTo>
                      <a:lnTo>
                        <a:pt x="1365" y="455"/>
                      </a:lnTo>
                      <a:lnTo>
                        <a:pt x="1301" y="470"/>
                      </a:lnTo>
                      <a:lnTo>
                        <a:pt x="1232" y="482"/>
                      </a:lnTo>
                      <a:lnTo>
                        <a:pt x="1159" y="493"/>
                      </a:lnTo>
                      <a:lnTo>
                        <a:pt x="1082" y="502"/>
                      </a:lnTo>
                      <a:lnTo>
                        <a:pt x="1002" y="509"/>
                      </a:lnTo>
                      <a:lnTo>
                        <a:pt x="919" y="513"/>
                      </a:lnTo>
                      <a:lnTo>
                        <a:pt x="833" y="514"/>
                      </a:lnTo>
                      <a:lnTo>
                        <a:pt x="748" y="513"/>
                      </a:lnTo>
                      <a:lnTo>
                        <a:pt x="666" y="509"/>
                      </a:lnTo>
                      <a:lnTo>
                        <a:pt x="586" y="502"/>
                      </a:lnTo>
                      <a:lnTo>
                        <a:pt x="509" y="493"/>
                      </a:lnTo>
                      <a:lnTo>
                        <a:pt x="436" y="482"/>
                      </a:lnTo>
                      <a:lnTo>
                        <a:pt x="367" y="470"/>
                      </a:lnTo>
                      <a:lnTo>
                        <a:pt x="303" y="455"/>
                      </a:lnTo>
                      <a:lnTo>
                        <a:pt x="244" y="439"/>
                      </a:lnTo>
                      <a:lnTo>
                        <a:pt x="190" y="421"/>
                      </a:lnTo>
                      <a:lnTo>
                        <a:pt x="142" y="400"/>
                      </a:lnTo>
                      <a:lnTo>
                        <a:pt x="100" y="380"/>
                      </a:lnTo>
                      <a:lnTo>
                        <a:pt x="65" y="357"/>
                      </a:lnTo>
                      <a:lnTo>
                        <a:pt x="37" y="334"/>
                      </a:lnTo>
                      <a:lnTo>
                        <a:pt x="17" y="308"/>
                      </a:lnTo>
                      <a:lnTo>
                        <a:pt x="3" y="283"/>
                      </a:lnTo>
                      <a:lnTo>
                        <a:pt x="0" y="258"/>
                      </a:lnTo>
                      <a:lnTo>
                        <a:pt x="3" y="231"/>
                      </a:lnTo>
                      <a:lnTo>
                        <a:pt x="17" y="206"/>
                      </a:lnTo>
                      <a:lnTo>
                        <a:pt x="37" y="180"/>
                      </a:lnTo>
                      <a:lnTo>
                        <a:pt x="65" y="157"/>
                      </a:lnTo>
                      <a:lnTo>
                        <a:pt x="100" y="134"/>
                      </a:lnTo>
                      <a:lnTo>
                        <a:pt x="142" y="114"/>
                      </a:lnTo>
                      <a:lnTo>
                        <a:pt x="190" y="93"/>
                      </a:lnTo>
                      <a:lnTo>
                        <a:pt x="244" y="75"/>
                      </a:lnTo>
                      <a:lnTo>
                        <a:pt x="303" y="59"/>
                      </a:lnTo>
                      <a:lnTo>
                        <a:pt x="367" y="44"/>
                      </a:lnTo>
                      <a:lnTo>
                        <a:pt x="436" y="31"/>
                      </a:lnTo>
                      <a:lnTo>
                        <a:pt x="509" y="21"/>
                      </a:lnTo>
                      <a:lnTo>
                        <a:pt x="586" y="12"/>
                      </a:lnTo>
                      <a:lnTo>
                        <a:pt x="666" y="5"/>
                      </a:lnTo>
                      <a:lnTo>
                        <a:pt x="748" y="1"/>
                      </a:lnTo>
                      <a:lnTo>
                        <a:pt x="8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  <a:latin typeface="Avenir LT Std 45 Book"/>
                  </a:endParaRPr>
                </a:p>
              </p:txBody>
            </p:sp>
            <p:sp>
              <p:nvSpPr>
                <p:cNvPr id="175" name="Freeform 114"/>
                <p:cNvSpPr>
                  <a:spLocks/>
                </p:cNvSpPr>
                <p:nvPr/>
              </p:nvSpPr>
              <p:spPr bwMode="auto">
                <a:xfrm>
                  <a:off x="14329236" y="3318288"/>
                  <a:ext cx="455560" cy="143215"/>
                </a:xfrm>
                <a:custGeom>
                  <a:avLst/>
                  <a:gdLst>
                    <a:gd name="T0" fmla="*/ 0 w 1668"/>
                    <a:gd name="T1" fmla="*/ 0 h 524"/>
                    <a:gd name="T2" fmla="*/ 36 w 1668"/>
                    <a:gd name="T3" fmla="*/ 23 h 524"/>
                    <a:gd name="T4" fmla="*/ 80 w 1668"/>
                    <a:gd name="T5" fmla="*/ 47 h 524"/>
                    <a:gd name="T6" fmla="*/ 132 w 1668"/>
                    <a:gd name="T7" fmla="*/ 69 h 524"/>
                    <a:gd name="T8" fmla="*/ 188 w 1668"/>
                    <a:gd name="T9" fmla="*/ 89 h 524"/>
                    <a:gd name="T10" fmla="*/ 252 w 1668"/>
                    <a:gd name="T11" fmla="*/ 108 h 524"/>
                    <a:gd name="T12" fmla="*/ 323 w 1668"/>
                    <a:gd name="T13" fmla="*/ 127 h 524"/>
                    <a:gd name="T14" fmla="*/ 398 w 1668"/>
                    <a:gd name="T15" fmla="*/ 142 h 524"/>
                    <a:gd name="T16" fmla="*/ 477 w 1668"/>
                    <a:gd name="T17" fmla="*/ 156 h 524"/>
                    <a:gd name="T18" fmla="*/ 561 w 1668"/>
                    <a:gd name="T19" fmla="*/ 168 h 524"/>
                    <a:gd name="T20" fmla="*/ 649 w 1668"/>
                    <a:gd name="T21" fmla="*/ 175 h 524"/>
                    <a:gd name="T22" fmla="*/ 740 w 1668"/>
                    <a:gd name="T23" fmla="*/ 181 h 524"/>
                    <a:gd name="T24" fmla="*/ 833 w 1668"/>
                    <a:gd name="T25" fmla="*/ 182 h 524"/>
                    <a:gd name="T26" fmla="*/ 928 w 1668"/>
                    <a:gd name="T27" fmla="*/ 181 h 524"/>
                    <a:gd name="T28" fmla="*/ 1019 w 1668"/>
                    <a:gd name="T29" fmla="*/ 175 h 524"/>
                    <a:gd name="T30" fmla="*/ 1106 w 1668"/>
                    <a:gd name="T31" fmla="*/ 168 h 524"/>
                    <a:gd name="T32" fmla="*/ 1191 w 1668"/>
                    <a:gd name="T33" fmla="*/ 156 h 524"/>
                    <a:gd name="T34" fmla="*/ 1270 w 1668"/>
                    <a:gd name="T35" fmla="*/ 142 h 524"/>
                    <a:gd name="T36" fmla="*/ 1345 w 1668"/>
                    <a:gd name="T37" fmla="*/ 127 h 524"/>
                    <a:gd name="T38" fmla="*/ 1416 w 1668"/>
                    <a:gd name="T39" fmla="*/ 108 h 524"/>
                    <a:gd name="T40" fmla="*/ 1480 w 1668"/>
                    <a:gd name="T41" fmla="*/ 89 h 524"/>
                    <a:gd name="T42" fmla="*/ 1536 w 1668"/>
                    <a:gd name="T43" fmla="*/ 69 h 524"/>
                    <a:gd name="T44" fmla="*/ 1588 w 1668"/>
                    <a:gd name="T45" fmla="*/ 47 h 524"/>
                    <a:gd name="T46" fmla="*/ 1632 w 1668"/>
                    <a:gd name="T47" fmla="*/ 23 h 524"/>
                    <a:gd name="T48" fmla="*/ 1668 w 1668"/>
                    <a:gd name="T49" fmla="*/ 0 h 524"/>
                    <a:gd name="T50" fmla="*/ 1668 w 1668"/>
                    <a:gd name="T51" fmla="*/ 342 h 524"/>
                    <a:gd name="T52" fmla="*/ 1632 w 1668"/>
                    <a:gd name="T53" fmla="*/ 366 h 524"/>
                    <a:gd name="T54" fmla="*/ 1588 w 1668"/>
                    <a:gd name="T55" fmla="*/ 389 h 524"/>
                    <a:gd name="T56" fmla="*/ 1536 w 1668"/>
                    <a:gd name="T57" fmla="*/ 411 h 524"/>
                    <a:gd name="T58" fmla="*/ 1480 w 1668"/>
                    <a:gd name="T59" fmla="*/ 432 h 524"/>
                    <a:gd name="T60" fmla="*/ 1416 w 1668"/>
                    <a:gd name="T61" fmla="*/ 452 h 524"/>
                    <a:gd name="T62" fmla="*/ 1345 w 1668"/>
                    <a:gd name="T63" fmla="*/ 469 h 524"/>
                    <a:gd name="T64" fmla="*/ 1270 w 1668"/>
                    <a:gd name="T65" fmla="*/ 486 h 524"/>
                    <a:gd name="T66" fmla="*/ 1191 w 1668"/>
                    <a:gd name="T67" fmla="*/ 499 h 524"/>
                    <a:gd name="T68" fmla="*/ 1106 w 1668"/>
                    <a:gd name="T69" fmla="*/ 510 h 524"/>
                    <a:gd name="T70" fmla="*/ 1019 w 1668"/>
                    <a:gd name="T71" fmla="*/ 518 h 524"/>
                    <a:gd name="T72" fmla="*/ 928 w 1668"/>
                    <a:gd name="T73" fmla="*/ 523 h 524"/>
                    <a:gd name="T74" fmla="*/ 833 w 1668"/>
                    <a:gd name="T75" fmla="*/ 524 h 524"/>
                    <a:gd name="T76" fmla="*/ 740 w 1668"/>
                    <a:gd name="T77" fmla="*/ 523 h 524"/>
                    <a:gd name="T78" fmla="*/ 649 w 1668"/>
                    <a:gd name="T79" fmla="*/ 518 h 524"/>
                    <a:gd name="T80" fmla="*/ 561 w 1668"/>
                    <a:gd name="T81" fmla="*/ 510 h 524"/>
                    <a:gd name="T82" fmla="*/ 477 w 1668"/>
                    <a:gd name="T83" fmla="*/ 499 h 524"/>
                    <a:gd name="T84" fmla="*/ 398 w 1668"/>
                    <a:gd name="T85" fmla="*/ 486 h 524"/>
                    <a:gd name="T86" fmla="*/ 323 w 1668"/>
                    <a:gd name="T87" fmla="*/ 469 h 524"/>
                    <a:gd name="T88" fmla="*/ 252 w 1668"/>
                    <a:gd name="T89" fmla="*/ 452 h 524"/>
                    <a:gd name="T90" fmla="*/ 188 w 1668"/>
                    <a:gd name="T91" fmla="*/ 432 h 524"/>
                    <a:gd name="T92" fmla="*/ 132 w 1668"/>
                    <a:gd name="T93" fmla="*/ 411 h 524"/>
                    <a:gd name="T94" fmla="*/ 80 w 1668"/>
                    <a:gd name="T95" fmla="*/ 389 h 524"/>
                    <a:gd name="T96" fmla="*/ 36 w 1668"/>
                    <a:gd name="T97" fmla="*/ 366 h 524"/>
                    <a:gd name="T98" fmla="*/ 0 w 1668"/>
                    <a:gd name="T99" fmla="*/ 342 h 524"/>
                    <a:gd name="T100" fmla="*/ 0 w 1668"/>
                    <a:gd name="T101" fmla="*/ 0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668" h="524">
                      <a:moveTo>
                        <a:pt x="0" y="0"/>
                      </a:moveTo>
                      <a:lnTo>
                        <a:pt x="36" y="23"/>
                      </a:lnTo>
                      <a:lnTo>
                        <a:pt x="80" y="47"/>
                      </a:lnTo>
                      <a:lnTo>
                        <a:pt x="132" y="69"/>
                      </a:lnTo>
                      <a:lnTo>
                        <a:pt x="188" y="89"/>
                      </a:lnTo>
                      <a:lnTo>
                        <a:pt x="252" y="108"/>
                      </a:lnTo>
                      <a:lnTo>
                        <a:pt x="323" y="127"/>
                      </a:lnTo>
                      <a:lnTo>
                        <a:pt x="398" y="142"/>
                      </a:lnTo>
                      <a:lnTo>
                        <a:pt x="477" y="156"/>
                      </a:lnTo>
                      <a:lnTo>
                        <a:pt x="561" y="168"/>
                      </a:lnTo>
                      <a:lnTo>
                        <a:pt x="649" y="175"/>
                      </a:lnTo>
                      <a:lnTo>
                        <a:pt x="740" y="181"/>
                      </a:lnTo>
                      <a:lnTo>
                        <a:pt x="833" y="182"/>
                      </a:lnTo>
                      <a:lnTo>
                        <a:pt x="928" y="181"/>
                      </a:lnTo>
                      <a:lnTo>
                        <a:pt x="1019" y="175"/>
                      </a:lnTo>
                      <a:lnTo>
                        <a:pt x="1106" y="168"/>
                      </a:lnTo>
                      <a:lnTo>
                        <a:pt x="1191" y="156"/>
                      </a:lnTo>
                      <a:lnTo>
                        <a:pt x="1270" y="142"/>
                      </a:lnTo>
                      <a:lnTo>
                        <a:pt x="1345" y="127"/>
                      </a:lnTo>
                      <a:lnTo>
                        <a:pt x="1416" y="108"/>
                      </a:lnTo>
                      <a:lnTo>
                        <a:pt x="1480" y="89"/>
                      </a:lnTo>
                      <a:lnTo>
                        <a:pt x="1536" y="69"/>
                      </a:lnTo>
                      <a:lnTo>
                        <a:pt x="1588" y="47"/>
                      </a:lnTo>
                      <a:lnTo>
                        <a:pt x="1632" y="23"/>
                      </a:lnTo>
                      <a:lnTo>
                        <a:pt x="1668" y="0"/>
                      </a:lnTo>
                      <a:lnTo>
                        <a:pt x="1668" y="342"/>
                      </a:lnTo>
                      <a:lnTo>
                        <a:pt x="1632" y="366"/>
                      </a:lnTo>
                      <a:lnTo>
                        <a:pt x="1588" y="389"/>
                      </a:lnTo>
                      <a:lnTo>
                        <a:pt x="1536" y="411"/>
                      </a:lnTo>
                      <a:lnTo>
                        <a:pt x="1480" y="432"/>
                      </a:lnTo>
                      <a:lnTo>
                        <a:pt x="1416" y="452"/>
                      </a:lnTo>
                      <a:lnTo>
                        <a:pt x="1345" y="469"/>
                      </a:lnTo>
                      <a:lnTo>
                        <a:pt x="1270" y="486"/>
                      </a:lnTo>
                      <a:lnTo>
                        <a:pt x="1191" y="499"/>
                      </a:lnTo>
                      <a:lnTo>
                        <a:pt x="1106" y="510"/>
                      </a:lnTo>
                      <a:lnTo>
                        <a:pt x="1019" y="518"/>
                      </a:lnTo>
                      <a:lnTo>
                        <a:pt x="928" y="523"/>
                      </a:lnTo>
                      <a:lnTo>
                        <a:pt x="833" y="524"/>
                      </a:lnTo>
                      <a:lnTo>
                        <a:pt x="740" y="523"/>
                      </a:lnTo>
                      <a:lnTo>
                        <a:pt x="649" y="518"/>
                      </a:lnTo>
                      <a:lnTo>
                        <a:pt x="561" y="510"/>
                      </a:lnTo>
                      <a:lnTo>
                        <a:pt x="477" y="499"/>
                      </a:lnTo>
                      <a:lnTo>
                        <a:pt x="398" y="486"/>
                      </a:lnTo>
                      <a:lnTo>
                        <a:pt x="323" y="469"/>
                      </a:lnTo>
                      <a:lnTo>
                        <a:pt x="252" y="452"/>
                      </a:lnTo>
                      <a:lnTo>
                        <a:pt x="188" y="432"/>
                      </a:lnTo>
                      <a:lnTo>
                        <a:pt x="132" y="411"/>
                      </a:lnTo>
                      <a:lnTo>
                        <a:pt x="80" y="389"/>
                      </a:lnTo>
                      <a:lnTo>
                        <a:pt x="36" y="366"/>
                      </a:lnTo>
                      <a:lnTo>
                        <a:pt x="0" y="3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ABE3C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  <a:latin typeface="Avenir LT Std 45 Book"/>
                  </a:endParaRPr>
                </a:p>
              </p:txBody>
            </p:sp>
          </p:grpSp>
        </p:grpSp>
      </p:grpSp>
      <p:grpSp>
        <p:nvGrpSpPr>
          <p:cNvPr id="179" name="Group 262"/>
          <p:cNvGrpSpPr>
            <a:grpSpLocks noChangeAspect="1"/>
          </p:cNvGrpSpPr>
          <p:nvPr/>
        </p:nvGrpSpPr>
        <p:grpSpPr bwMode="auto">
          <a:xfrm>
            <a:off x="4598798" y="5515078"/>
            <a:ext cx="364094" cy="513701"/>
            <a:chOff x="3759" y="2210"/>
            <a:chExt cx="636" cy="673"/>
          </a:xfrm>
        </p:grpSpPr>
        <p:sp useBgFill="1">
          <p:nvSpPr>
            <p:cNvPr id="180" name="Freeform 264"/>
            <p:cNvSpPr>
              <a:spLocks/>
            </p:cNvSpPr>
            <p:nvPr/>
          </p:nvSpPr>
          <p:spPr bwMode="auto">
            <a:xfrm>
              <a:off x="3759" y="2474"/>
              <a:ext cx="636" cy="409"/>
            </a:xfrm>
            <a:custGeom>
              <a:avLst/>
              <a:gdLst>
                <a:gd name="T0" fmla="*/ 1588 w 3178"/>
                <a:gd name="T1" fmla="*/ 0 h 2045"/>
                <a:gd name="T2" fmla="*/ 1613 w 3178"/>
                <a:gd name="T3" fmla="*/ 1 h 2045"/>
                <a:gd name="T4" fmla="*/ 1640 w 3178"/>
                <a:gd name="T5" fmla="*/ 5 h 2045"/>
                <a:gd name="T6" fmla="*/ 1669 w 3178"/>
                <a:gd name="T7" fmla="*/ 11 h 2045"/>
                <a:gd name="T8" fmla="*/ 1699 w 3178"/>
                <a:gd name="T9" fmla="*/ 20 h 2045"/>
                <a:gd name="T10" fmla="*/ 1729 w 3178"/>
                <a:gd name="T11" fmla="*/ 36 h 2045"/>
                <a:gd name="T12" fmla="*/ 3068 w 3178"/>
                <a:gd name="T13" fmla="*/ 840 h 2045"/>
                <a:gd name="T14" fmla="*/ 3100 w 3178"/>
                <a:gd name="T15" fmla="*/ 863 h 2045"/>
                <a:gd name="T16" fmla="*/ 3127 w 3178"/>
                <a:gd name="T17" fmla="*/ 890 h 2045"/>
                <a:gd name="T18" fmla="*/ 3149 w 3178"/>
                <a:gd name="T19" fmla="*/ 920 h 2045"/>
                <a:gd name="T20" fmla="*/ 3164 w 3178"/>
                <a:gd name="T21" fmla="*/ 952 h 2045"/>
                <a:gd name="T22" fmla="*/ 3174 w 3178"/>
                <a:gd name="T23" fmla="*/ 986 h 2045"/>
                <a:gd name="T24" fmla="*/ 3178 w 3178"/>
                <a:gd name="T25" fmla="*/ 1023 h 2045"/>
                <a:gd name="T26" fmla="*/ 3174 w 3178"/>
                <a:gd name="T27" fmla="*/ 1059 h 2045"/>
                <a:gd name="T28" fmla="*/ 3164 w 3178"/>
                <a:gd name="T29" fmla="*/ 1094 h 2045"/>
                <a:gd name="T30" fmla="*/ 3149 w 3178"/>
                <a:gd name="T31" fmla="*/ 1127 h 2045"/>
                <a:gd name="T32" fmla="*/ 3127 w 3178"/>
                <a:gd name="T33" fmla="*/ 1156 h 2045"/>
                <a:gd name="T34" fmla="*/ 3100 w 3178"/>
                <a:gd name="T35" fmla="*/ 1182 h 2045"/>
                <a:gd name="T36" fmla="*/ 3069 w 3178"/>
                <a:gd name="T37" fmla="*/ 1205 h 2045"/>
                <a:gd name="T38" fmla="*/ 1728 w 3178"/>
                <a:gd name="T39" fmla="*/ 2009 h 2045"/>
                <a:gd name="T40" fmla="*/ 1699 w 3178"/>
                <a:gd name="T41" fmla="*/ 2024 h 2045"/>
                <a:gd name="T42" fmla="*/ 1669 w 3178"/>
                <a:gd name="T43" fmla="*/ 2035 h 2045"/>
                <a:gd name="T44" fmla="*/ 1640 w 3178"/>
                <a:gd name="T45" fmla="*/ 2041 h 2045"/>
                <a:gd name="T46" fmla="*/ 1613 w 3178"/>
                <a:gd name="T47" fmla="*/ 2044 h 2045"/>
                <a:gd name="T48" fmla="*/ 1588 w 3178"/>
                <a:gd name="T49" fmla="*/ 2045 h 2045"/>
                <a:gd name="T50" fmla="*/ 1565 w 3178"/>
                <a:gd name="T51" fmla="*/ 2044 h 2045"/>
                <a:gd name="T52" fmla="*/ 1538 w 3178"/>
                <a:gd name="T53" fmla="*/ 2041 h 2045"/>
                <a:gd name="T54" fmla="*/ 1508 w 3178"/>
                <a:gd name="T55" fmla="*/ 2035 h 2045"/>
                <a:gd name="T56" fmla="*/ 1478 w 3178"/>
                <a:gd name="T57" fmla="*/ 2024 h 2045"/>
                <a:gd name="T58" fmla="*/ 1449 w 3178"/>
                <a:gd name="T59" fmla="*/ 2008 h 2045"/>
                <a:gd name="T60" fmla="*/ 109 w 3178"/>
                <a:gd name="T61" fmla="*/ 1205 h 2045"/>
                <a:gd name="T62" fmla="*/ 78 w 3178"/>
                <a:gd name="T63" fmla="*/ 1182 h 2045"/>
                <a:gd name="T64" fmla="*/ 51 w 3178"/>
                <a:gd name="T65" fmla="*/ 1156 h 2045"/>
                <a:gd name="T66" fmla="*/ 29 w 3178"/>
                <a:gd name="T67" fmla="*/ 1125 h 2045"/>
                <a:gd name="T68" fmla="*/ 14 w 3178"/>
                <a:gd name="T69" fmla="*/ 1093 h 2045"/>
                <a:gd name="T70" fmla="*/ 4 w 3178"/>
                <a:gd name="T71" fmla="*/ 1058 h 2045"/>
                <a:gd name="T72" fmla="*/ 0 w 3178"/>
                <a:gd name="T73" fmla="*/ 1021 h 2045"/>
                <a:gd name="T74" fmla="*/ 4 w 3178"/>
                <a:gd name="T75" fmla="*/ 985 h 2045"/>
                <a:gd name="T76" fmla="*/ 14 w 3178"/>
                <a:gd name="T77" fmla="*/ 951 h 2045"/>
                <a:gd name="T78" fmla="*/ 29 w 3178"/>
                <a:gd name="T79" fmla="*/ 919 h 2045"/>
                <a:gd name="T80" fmla="*/ 51 w 3178"/>
                <a:gd name="T81" fmla="*/ 888 h 2045"/>
                <a:gd name="T82" fmla="*/ 78 w 3178"/>
                <a:gd name="T83" fmla="*/ 862 h 2045"/>
                <a:gd name="T84" fmla="*/ 110 w 3178"/>
                <a:gd name="T85" fmla="*/ 839 h 2045"/>
                <a:gd name="T86" fmla="*/ 1449 w 3178"/>
                <a:gd name="T87" fmla="*/ 36 h 2045"/>
                <a:gd name="T88" fmla="*/ 1479 w 3178"/>
                <a:gd name="T89" fmla="*/ 20 h 2045"/>
                <a:gd name="T90" fmla="*/ 1509 w 3178"/>
                <a:gd name="T91" fmla="*/ 11 h 2045"/>
                <a:gd name="T92" fmla="*/ 1538 w 3178"/>
                <a:gd name="T93" fmla="*/ 5 h 2045"/>
                <a:gd name="T94" fmla="*/ 1565 w 3178"/>
                <a:gd name="T95" fmla="*/ 1 h 2045"/>
                <a:gd name="T96" fmla="*/ 1588 w 3178"/>
                <a:gd name="T97" fmla="*/ 0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78" h="2045">
                  <a:moveTo>
                    <a:pt x="1588" y="0"/>
                  </a:moveTo>
                  <a:lnTo>
                    <a:pt x="1613" y="1"/>
                  </a:lnTo>
                  <a:lnTo>
                    <a:pt x="1640" y="5"/>
                  </a:lnTo>
                  <a:lnTo>
                    <a:pt x="1669" y="11"/>
                  </a:lnTo>
                  <a:lnTo>
                    <a:pt x="1699" y="20"/>
                  </a:lnTo>
                  <a:lnTo>
                    <a:pt x="1729" y="36"/>
                  </a:lnTo>
                  <a:lnTo>
                    <a:pt x="3068" y="840"/>
                  </a:lnTo>
                  <a:lnTo>
                    <a:pt x="3100" y="863"/>
                  </a:lnTo>
                  <a:lnTo>
                    <a:pt x="3127" y="890"/>
                  </a:lnTo>
                  <a:lnTo>
                    <a:pt x="3149" y="920"/>
                  </a:lnTo>
                  <a:lnTo>
                    <a:pt x="3164" y="952"/>
                  </a:lnTo>
                  <a:lnTo>
                    <a:pt x="3174" y="986"/>
                  </a:lnTo>
                  <a:lnTo>
                    <a:pt x="3178" y="1023"/>
                  </a:lnTo>
                  <a:lnTo>
                    <a:pt x="3174" y="1059"/>
                  </a:lnTo>
                  <a:lnTo>
                    <a:pt x="3164" y="1094"/>
                  </a:lnTo>
                  <a:lnTo>
                    <a:pt x="3149" y="1127"/>
                  </a:lnTo>
                  <a:lnTo>
                    <a:pt x="3127" y="1156"/>
                  </a:lnTo>
                  <a:lnTo>
                    <a:pt x="3100" y="1182"/>
                  </a:lnTo>
                  <a:lnTo>
                    <a:pt x="3069" y="1205"/>
                  </a:lnTo>
                  <a:lnTo>
                    <a:pt x="1728" y="2009"/>
                  </a:lnTo>
                  <a:lnTo>
                    <a:pt x="1699" y="2024"/>
                  </a:lnTo>
                  <a:lnTo>
                    <a:pt x="1669" y="2035"/>
                  </a:lnTo>
                  <a:lnTo>
                    <a:pt x="1640" y="2041"/>
                  </a:lnTo>
                  <a:lnTo>
                    <a:pt x="1613" y="2044"/>
                  </a:lnTo>
                  <a:lnTo>
                    <a:pt x="1588" y="2045"/>
                  </a:lnTo>
                  <a:lnTo>
                    <a:pt x="1565" y="2044"/>
                  </a:lnTo>
                  <a:lnTo>
                    <a:pt x="1538" y="2041"/>
                  </a:lnTo>
                  <a:lnTo>
                    <a:pt x="1508" y="2035"/>
                  </a:lnTo>
                  <a:lnTo>
                    <a:pt x="1478" y="2024"/>
                  </a:lnTo>
                  <a:lnTo>
                    <a:pt x="1449" y="2008"/>
                  </a:lnTo>
                  <a:lnTo>
                    <a:pt x="109" y="1205"/>
                  </a:lnTo>
                  <a:lnTo>
                    <a:pt x="78" y="1182"/>
                  </a:lnTo>
                  <a:lnTo>
                    <a:pt x="51" y="1156"/>
                  </a:lnTo>
                  <a:lnTo>
                    <a:pt x="29" y="1125"/>
                  </a:lnTo>
                  <a:lnTo>
                    <a:pt x="14" y="1093"/>
                  </a:lnTo>
                  <a:lnTo>
                    <a:pt x="4" y="1058"/>
                  </a:lnTo>
                  <a:lnTo>
                    <a:pt x="0" y="1021"/>
                  </a:lnTo>
                  <a:lnTo>
                    <a:pt x="4" y="985"/>
                  </a:lnTo>
                  <a:lnTo>
                    <a:pt x="14" y="951"/>
                  </a:lnTo>
                  <a:lnTo>
                    <a:pt x="29" y="919"/>
                  </a:lnTo>
                  <a:lnTo>
                    <a:pt x="51" y="888"/>
                  </a:lnTo>
                  <a:lnTo>
                    <a:pt x="78" y="862"/>
                  </a:lnTo>
                  <a:lnTo>
                    <a:pt x="110" y="839"/>
                  </a:lnTo>
                  <a:lnTo>
                    <a:pt x="1449" y="36"/>
                  </a:lnTo>
                  <a:lnTo>
                    <a:pt x="1479" y="20"/>
                  </a:lnTo>
                  <a:lnTo>
                    <a:pt x="1509" y="11"/>
                  </a:lnTo>
                  <a:lnTo>
                    <a:pt x="1538" y="5"/>
                  </a:lnTo>
                  <a:lnTo>
                    <a:pt x="1565" y="1"/>
                  </a:lnTo>
                  <a:lnTo>
                    <a:pt x="1588" y="0"/>
                  </a:lnTo>
                  <a:close/>
                </a:path>
              </a:pathLst>
            </a:custGeom>
            <a:ln w="635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  <a:latin typeface="Avenir LT Std 45 Book"/>
              </a:endParaRPr>
            </a:p>
          </p:txBody>
        </p:sp>
        <p:sp>
          <p:nvSpPr>
            <p:cNvPr id="181" name="Freeform 265"/>
            <p:cNvSpPr>
              <a:spLocks/>
            </p:cNvSpPr>
            <p:nvPr/>
          </p:nvSpPr>
          <p:spPr bwMode="auto">
            <a:xfrm>
              <a:off x="3791" y="2506"/>
              <a:ext cx="572" cy="345"/>
            </a:xfrm>
            <a:custGeom>
              <a:avLst/>
              <a:gdLst>
                <a:gd name="T0" fmla="*/ 1427 w 2857"/>
                <a:gd name="T1" fmla="*/ 0 h 1727"/>
                <a:gd name="T2" fmla="*/ 1450 w 2857"/>
                <a:gd name="T3" fmla="*/ 2 h 1727"/>
                <a:gd name="T4" fmla="*/ 1469 w 2857"/>
                <a:gd name="T5" fmla="*/ 6 h 1727"/>
                <a:gd name="T6" fmla="*/ 1486 w 2857"/>
                <a:gd name="T7" fmla="*/ 14 h 1727"/>
                <a:gd name="T8" fmla="*/ 2826 w 2857"/>
                <a:gd name="T9" fmla="*/ 818 h 1727"/>
                <a:gd name="T10" fmla="*/ 2843 w 2857"/>
                <a:gd name="T11" fmla="*/ 831 h 1727"/>
                <a:gd name="T12" fmla="*/ 2854 w 2857"/>
                <a:gd name="T13" fmla="*/ 847 h 1727"/>
                <a:gd name="T14" fmla="*/ 2857 w 2857"/>
                <a:gd name="T15" fmla="*/ 864 h 1727"/>
                <a:gd name="T16" fmla="*/ 2854 w 2857"/>
                <a:gd name="T17" fmla="*/ 881 h 1727"/>
                <a:gd name="T18" fmla="*/ 2843 w 2857"/>
                <a:gd name="T19" fmla="*/ 895 h 1727"/>
                <a:gd name="T20" fmla="*/ 2826 w 2857"/>
                <a:gd name="T21" fmla="*/ 910 h 1727"/>
                <a:gd name="T22" fmla="*/ 1486 w 2857"/>
                <a:gd name="T23" fmla="*/ 1714 h 1727"/>
                <a:gd name="T24" fmla="*/ 1469 w 2857"/>
                <a:gd name="T25" fmla="*/ 1721 h 1727"/>
                <a:gd name="T26" fmla="*/ 1450 w 2857"/>
                <a:gd name="T27" fmla="*/ 1724 h 1727"/>
                <a:gd name="T28" fmla="*/ 1427 w 2857"/>
                <a:gd name="T29" fmla="*/ 1727 h 1727"/>
                <a:gd name="T30" fmla="*/ 1406 w 2857"/>
                <a:gd name="T31" fmla="*/ 1724 h 1727"/>
                <a:gd name="T32" fmla="*/ 1387 w 2857"/>
                <a:gd name="T33" fmla="*/ 1721 h 1727"/>
                <a:gd name="T34" fmla="*/ 1370 w 2857"/>
                <a:gd name="T35" fmla="*/ 1714 h 1727"/>
                <a:gd name="T36" fmla="*/ 30 w 2857"/>
                <a:gd name="T37" fmla="*/ 910 h 1727"/>
                <a:gd name="T38" fmla="*/ 15 w 2857"/>
                <a:gd name="T39" fmla="*/ 897 h 1727"/>
                <a:gd name="T40" fmla="*/ 5 w 2857"/>
                <a:gd name="T41" fmla="*/ 884 h 1727"/>
                <a:gd name="T42" fmla="*/ 0 w 2857"/>
                <a:gd name="T43" fmla="*/ 871 h 1727"/>
                <a:gd name="T44" fmla="*/ 0 w 2857"/>
                <a:gd name="T45" fmla="*/ 856 h 1727"/>
                <a:gd name="T46" fmla="*/ 5 w 2857"/>
                <a:gd name="T47" fmla="*/ 842 h 1727"/>
                <a:gd name="T48" fmla="*/ 15 w 2857"/>
                <a:gd name="T49" fmla="*/ 829 h 1727"/>
                <a:gd name="T50" fmla="*/ 30 w 2857"/>
                <a:gd name="T51" fmla="*/ 818 h 1727"/>
                <a:gd name="T52" fmla="*/ 1370 w 2857"/>
                <a:gd name="T53" fmla="*/ 14 h 1727"/>
                <a:gd name="T54" fmla="*/ 1387 w 2857"/>
                <a:gd name="T55" fmla="*/ 6 h 1727"/>
                <a:gd name="T56" fmla="*/ 1406 w 2857"/>
                <a:gd name="T57" fmla="*/ 2 h 1727"/>
                <a:gd name="T58" fmla="*/ 1427 w 2857"/>
                <a:gd name="T59" fmla="*/ 0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57" h="1727">
                  <a:moveTo>
                    <a:pt x="1427" y="0"/>
                  </a:moveTo>
                  <a:lnTo>
                    <a:pt x="1450" y="2"/>
                  </a:lnTo>
                  <a:lnTo>
                    <a:pt x="1469" y="6"/>
                  </a:lnTo>
                  <a:lnTo>
                    <a:pt x="1486" y="14"/>
                  </a:lnTo>
                  <a:lnTo>
                    <a:pt x="2826" y="818"/>
                  </a:lnTo>
                  <a:lnTo>
                    <a:pt x="2843" y="831"/>
                  </a:lnTo>
                  <a:lnTo>
                    <a:pt x="2854" y="847"/>
                  </a:lnTo>
                  <a:lnTo>
                    <a:pt x="2857" y="864"/>
                  </a:lnTo>
                  <a:lnTo>
                    <a:pt x="2854" y="881"/>
                  </a:lnTo>
                  <a:lnTo>
                    <a:pt x="2843" y="895"/>
                  </a:lnTo>
                  <a:lnTo>
                    <a:pt x="2826" y="910"/>
                  </a:lnTo>
                  <a:lnTo>
                    <a:pt x="1486" y="1714"/>
                  </a:lnTo>
                  <a:lnTo>
                    <a:pt x="1469" y="1721"/>
                  </a:lnTo>
                  <a:lnTo>
                    <a:pt x="1450" y="1724"/>
                  </a:lnTo>
                  <a:lnTo>
                    <a:pt x="1427" y="1727"/>
                  </a:lnTo>
                  <a:lnTo>
                    <a:pt x="1406" y="1724"/>
                  </a:lnTo>
                  <a:lnTo>
                    <a:pt x="1387" y="1721"/>
                  </a:lnTo>
                  <a:lnTo>
                    <a:pt x="1370" y="1714"/>
                  </a:lnTo>
                  <a:lnTo>
                    <a:pt x="30" y="910"/>
                  </a:lnTo>
                  <a:lnTo>
                    <a:pt x="15" y="897"/>
                  </a:lnTo>
                  <a:lnTo>
                    <a:pt x="5" y="884"/>
                  </a:lnTo>
                  <a:lnTo>
                    <a:pt x="0" y="871"/>
                  </a:lnTo>
                  <a:lnTo>
                    <a:pt x="0" y="856"/>
                  </a:lnTo>
                  <a:lnTo>
                    <a:pt x="5" y="842"/>
                  </a:lnTo>
                  <a:lnTo>
                    <a:pt x="15" y="829"/>
                  </a:lnTo>
                  <a:lnTo>
                    <a:pt x="30" y="818"/>
                  </a:lnTo>
                  <a:lnTo>
                    <a:pt x="1370" y="14"/>
                  </a:lnTo>
                  <a:lnTo>
                    <a:pt x="1387" y="6"/>
                  </a:lnTo>
                  <a:lnTo>
                    <a:pt x="1406" y="2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  <a:latin typeface="Avenir LT Std 45 Book"/>
              </a:endParaRPr>
            </a:p>
          </p:txBody>
        </p:sp>
        <p:sp useBgFill="1">
          <p:nvSpPr>
            <p:cNvPr id="182" name="Freeform 266"/>
            <p:cNvSpPr>
              <a:spLocks/>
            </p:cNvSpPr>
            <p:nvPr/>
          </p:nvSpPr>
          <p:spPr bwMode="auto">
            <a:xfrm>
              <a:off x="3759" y="2346"/>
              <a:ext cx="636" cy="409"/>
            </a:xfrm>
            <a:custGeom>
              <a:avLst/>
              <a:gdLst>
                <a:gd name="T0" fmla="*/ 1588 w 3178"/>
                <a:gd name="T1" fmla="*/ 0 h 2045"/>
                <a:gd name="T2" fmla="*/ 1613 w 3178"/>
                <a:gd name="T3" fmla="*/ 0 h 2045"/>
                <a:gd name="T4" fmla="*/ 1640 w 3178"/>
                <a:gd name="T5" fmla="*/ 4 h 2045"/>
                <a:gd name="T6" fmla="*/ 1669 w 3178"/>
                <a:gd name="T7" fmla="*/ 10 h 2045"/>
                <a:gd name="T8" fmla="*/ 1699 w 3178"/>
                <a:gd name="T9" fmla="*/ 21 h 2045"/>
                <a:gd name="T10" fmla="*/ 1729 w 3178"/>
                <a:gd name="T11" fmla="*/ 35 h 2045"/>
                <a:gd name="T12" fmla="*/ 3068 w 3178"/>
                <a:gd name="T13" fmla="*/ 839 h 2045"/>
                <a:gd name="T14" fmla="*/ 3100 w 3178"/>
                <a:gd name="T15" fmla="*/ 862 h 2045"/>
                <a:gd name="T16" fmla="*/ 3127 w 3178"/>
                <a:gd name="T17" fmla="*/ 889 h 2045"/>
                <a:gd name="T18" fmla="*/ 3149 w 3178"/>
                <a:gd name="T19" fmla="*/ 919 h 2045"/>
                <a:gd name="T20" fmla="*/ 3164 w 3178"/>
                <a:gd name="T21" fmla="*/ 952 h 2045"/>
                <a:gd name="T22" fmla="*/ 3174 w 3178"/>
                <a:gd name="T23" fmla="*/ 987 h 2045"/>
                <a:gd name="T24" fmla="*/ 3178 w 3178"/>
                <a:gd name="T25" fmla="*/ 1022 h 2045"/>
                <a:gd name="T26" fmla="*/ 3174 w 3178"/>
                <a:gd name="T27" fmla="*/ 1058 h 2045"/>
                <a:gd name="T28" fmla="*/ 3164 w 3178"/>
                <a:gd name="T29" fmla="*/ 1093 h 2045"/>
                <a:gd name="T30" fmla="*/ 3149 w 3178"/>
                <a:gd name="T31" fmla="*/ 1126 h 2045"/>
                <a:gd name="T32" fmla="*/ 3127 w 3178"/>
                <a:gd name="T33" fmla="*/ 1156 h 2045"/>
                <a:gd name="T34" fmla="*/ 3100 w 3178"/>
                <a:gd name="T35" fmla="*/ 1183 h 2045"/>
                <a:gd name="T36" fmla="*/ 3069 w 3178"/>
                <a:gd name="T37" fmla="*/ 1205 h 2045"/>
                <a:gd name="T38" fmla="*/ 1728 w 3178"/>
                <a:gd name="T39" fmla="*/ 2009 h 2045"/>
                <a:gd name="T40" fmla="*/ 1699 w 3178"/>
                <a:gd name="T41" fmla="*/ 2024 h 2045"/>
                <a:gd name="T42" fmla="*/ 1669 w 3178"/>
                <a:gd name="T43" fmla="*/ 2034 h 2045"/>
                <a:gd name="T44" fmla="*/ 1640 w 3178"/>
                <a:gd name="T45" fmla="*/ 2041 h 2045"/>
                <a:gd name="T46" fmla="*/ 1613 w 3178"/>
                <a:gd name="T47" fmla="*/ 2044 h 2045"/>
                <a:gd name="T48" fmla="*/ 1588 w 3178"/>
                <a:gd name="T49" fmla="*/ 2045 h 2045"/>
                <a:gd name="T50" fmla="*/ 1565 w 3178"/>
                <a:gd name="T51" fmla="*/ 2044 h 2045"/>
                <a:gd name="T52" fmla="*/ 1538 w 3178"/>
                <a:gd name="T53" fmla="*/ 2040 h 2045"/>
                <a:gd name="T54" fmla="*/ 1508 w 3178"/>
                <a:gd name="T55" fmla="*/ 2034 h 2045"/>
                <a:gd name="T56" fmla="*/ 1478 w 3178"/>
                <a:gd name="T57" fmla="*/ 2023 h 2045"/>
                <a:gd name="T58" fmla="*/ 1449 w 3178"/>
                <a:gd name="T59" fmla="*/ 2009 h 2045"/>
                <a:gd name="T60" fmla="*/ 109 w 3178"/>
                <a:gd name="T61" fmla="*/ 1205 h 2045"/>
                <a:gd name="T62" fmla="*/ 78 w 3178"/>
                <a:gd name="T63" fmla="*/ 1182 h 2045"/>
                <a:gd name="T64" fmla="*/ 51 w 3178"/>
                <a:gd name="T65" fmla="*/ 1155 h 2045"/>
                <a:gd name="T66" fmla="*/ 29 w 3178"/>
                <a:gd name="T67" fmla="*/ 1125 h 2045"/>
                <a:gd name="T68" fmla="*/ 14 w 3178"/>
                <a:gd name="T69" fmla="*/ 1092 h 2045"/>
                <a:gd name="T70" fmla="*/ 4 w 3178"/>
                <a:gd name="T71" fmla="*/ 1057 h 2045"/>
                <a:gd name="T72" fmla="*/ 0 w 3178"/>
                <a:gd name="T73" fmla="*/ 1021 h 2045"/>
                <a:gd name="T74" fmla="*/ 4 w 3178"/>
                <a:gd name="T75" fmla="*/ 986 h 2045"/>
                <a:gd name="T76" fmla="*/ 14 w 3178"/>
                <a:gd name="T77" fmla="*/ 951 h 2045"/>
                <a:gd name="T78" fmla="*/ 29 w 3178"/>
                <a:gd name="T79" fmla="*/ 918 h 2045"/>
                <a:gd name="T80" fmla="*/ 51 w 3178"/>
                <a:gd name="T81" fmla="*/ 888 h 2045"/>
                <a:gd name="T82" fmla="*/ 78 w 3178"/>
                <a:gd name="T83" fmla="*/ 861 h 2045"/>
                <a:gd name="T84" fmla="*/ 110 w 3178"/>
                <a:gd name="T85" fmla="*/ 839 h 2045"/>
                <a:gd name="T86" fmla="*/ 1449 w 3178"/>
                <a:gd name="T87" fmla="*/ 35 h 2045"/>
                <a:gd name="T88" fmla="*/ 1479 w 3178"/>
                <a:gd name="T89" fmla="*/ 21 h 2045"/>
                <a:gd name="T90" fmla="*/ 1509 w 3178"/>
                <a:gd name="T91" fmla="*/ 10 h 2045"/>
                <a:gd name="T92" fmla="*/ 1538 w 3178"/>
                <a:gd name="T93" fmla="*/ 4 h 2045"/>
                <a:gd name="T94" fmla="*/ 1565 w 3178"/>
                <a:gd name="T95" fmla="*/ 0 h 2045"/>
                <a:gd name="T96" fmla="*/ 1588 w 3178"/>
                <a:gd name="T97" fmla="*/ 0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78" h="2045">
                  <a:moveTo>
                    <a:pt x="1588" y="0"/>
                  </a:moveTo>
                  <a:lnTo>
                    <a:pt x="1613" y="0"/>
                  </a:lnTo>
                  <a:lnTo>
                    <a:pt x="1640" y="4"/>
                  </a:lnTo>
                  <a:lnTo>
                    <a:pt x="1669" y="10"/>
                  </a:lnTo>
                  <a:lnTo>
                    <a:pt x="1699" y="21"/>
                  </a:lnTo>
                  <a:lnTo>
                    <a:pt x="1729" y="35"/>
                  </a:lnTo>
                  <a:lnTo>
                    <a:pt x="3068" y="839"/>
                  </a:lnTo>
                  <a:lnTo>
                    <a:pt x="3100" y="862"/>
                  </a:lnTo>
                  <a:lnTo>
                    <a:pt x="3127" y="889"/>
                  </a:lnTo>
                  <a:lnTo>
                    <a:pt x="3149" y="919"/>
                  </a:lnTo>
                  <a:lnTo>
                    <a:pt x="3164" y="952"/>
                  </a:lnTo>
                  <a:lnTo>
                    <a:pt x="3174" y="987"/>
                  </a:lnTo>
                  <a:lnTo>
                    <a:pt x="3178" y="1022"/>
                  </a:lnTo>
                  <a:lnTo>
                    <a:pt x="3174" y="1058"/>
                  </a:lnTo>
                  <a:lnTo>
                    <a:pt x="3164" y="1093"/>
                  </a:lnTo>
                  <a:lnTo>
                    <a:pt x="3149" y="1126"/>
                  </a:lnTo>
                  <a:lnTo>
                    <a:pt x="3127" y="1156"/>
                  </a:lnTo>
                  <a:lnTo>
                    <a:pt x="3100" y="1183"/>
                  </a:lnTo>
                  <a:lnTo>
                    <a:pt x="3069" y="1205"/>
                  </a:lnTo>
                  <a:lnTo>
                    <a:pt x="1728" y="2009"/>
                  </a:lnTo>
                  <a:lnTo>
                    <a:pt x="1699" y="2024"/>
                  </a:lnTo>
                  <a:lnTo>
                    <a:pt x="1669" y="2034"/>
                  </a:lnTo>
                  <a:lnTo>
                    <a:pt x="1640" y="2041"/>
                  </a:lnTo>
                  <a:lnTo>
                    <a:pt x="1613" y="2044"/>
                  </a:lnTo>
                  <a:lnTo>
                    <a:pt x="1588" y="2045"/>
                  </a:lnTo>
                  <a:lnTo>
                    <a:pt x="1565" y="2044"/>
                  </a:lnTo>
                  <a:lnTo>
                    <a:pt x="1538" y="2040"/>
                  </a:lnTo>
                  <a:lnTo>
                    <a:pt x="1508" y="2034"/>
                  </a:lnTo>
                  <a:lnTo>
                    <a:pt x="1478" y="2023"/>
                  </a:lnTo>
                  <a:lnTo>
                    <a:pt x="1449" y="2009"/>
                  </a:lnTo>
                  <a:lnTo>
                    <a:pt x="109" y="1205"/>
                  </a:lnTo>
                  <a:lnTo>
                    <a:pt x="78" y="1182"/>
                  </a:lnTo>
                  <a:lnTo>
                    <a:pt x="51" y="1155"/>
                  </a:lnTo>
                  <a:lnTo>
                    <a:pt x="29" y="1125"/>
                  </a:lnTo>
                  <a:lnTo>
                    <a:pt x="14" y="1092"/>
                  </a:lnTo>
                  <a:lnTo>
                    <a:pt x="4" y="1057"/>
                  </a:lnTo>
                  <a:lnTo>
                    <a:pt x="0" y="1021"/>
                  </a:lnTo>
                  <a:lnTo>
                    <a:pt x="4" y="986"/>
                  </a:lnTo>
                  <a:lnTo>
                    <a:pt x="14" y="951"/>
                  </a:lnTo>
                  <a:lnTo>
                    <a:pt x="29" y="918"/>
                  </a:lnTo>
                  <a:lnTo>
                    <a:pt x="51" y="888"/>
                  </a:lnTo>
                  <a:lnTo>
                    <a:pt x="78" y="861"/>
                  </a:lnTo>
                  <a:lnTo>
                    <a:pt x="110" y="839"/>
                  </a:lnTo>
                  <a:lnTo>
                    <a:pt x="1449" y="35"/>
                  </a:lnTo>
                  <a:lnTo>
                    <a:pt x="1479" y="21"/>
                  </a:lnTo>
                  <a:lnTo>
                    <a:pt x="1509" y="10"/>
                  </a:lnTo>
                  <a:lnTo>
                    <a:pt x="1538" y="4"/>
                  </a:lnTo>
                  <a:lnTo>
                    <a:pt x="1565" y="0"/>
                  </a:lnTo>
                  <a:lnTo>
                    <a:pt x="1588" y="0"/>
                  </a:lnTo>
                  <a:close/>
                </a:path>
              </a:pathLst>
            </a:custGeom>
            <a:ln w="635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  <a:latin typeface="Avenir LT Std 45 Book"/>
              </a:endParaRPr>
            </a:p>
          </p:txBody>
        </p:sp>
        <p:sp>
          <p:nvSpPr>
            <p:cNvPr id="183" name="Freeform 267"/>
            <p:cNvSpPr>
              <a:spLocks/>
            </p:cNvSpPr>
            <p:nvPr/>
          </p:nvSpPr>
          <p:spPr bwMode="auto">
            <a:xfrm>
              <a:off x="3791" y="2378"/>
              <a:ext cx="572" cy="345"/>
            </a:xfrm>
            <a:custGeom>
              <a:avLst/>
              <a:gdLst>
                <a:gd name="T0" fmla="*/ 1427 w 2857"/>
                <a:gd name="T1" fmla="*/ 0 h 1725"/>
                <a:gd name="T2" fmla="*/ 1450 w 2857"/>
                <a:gd name="T3" fmla="*/ 1 h 1725"/>
                <a:gd name="T4" fmla="*/ 1469 w 2857"/>
                <a:gd name="T5" fmla="*/ 5 h 1725"/>
                <a:gd name="T6" fmla="*/ 1486 w 2857"/>
                <a:gd name="T7" fmla="*/ 12 h 1725"/>
                <a:gd name="T8" fmla="*/ 2826 w 2857"/>
                <a:gd name="T9" fmla="*/ 816 h 1725"/>
                <a:gd name="T10" fmla="*/ 2843 w 2857"/>
                <a:gd name="T11" fmla="*/ 831 h 1725"/>
                <a:gd name="T12" fmla="*/ 2854 w 2857"/>
                <a:gd name="T13" fmla="*/ 846 h 1725"/>
                <a:gd name="T14" fmla="*/ 2857 w 2857"/>
                <a:gd name="T15" fmla="*/ 862 h 1725"/>
                <a:gd name="T16" fmla="*/ 2854 w 2857"/>
                <a:gd name="T17" fmla="*/ 879 h 1725"/>
                <a:gd name="T18" fmla="*/ 2843 w 2857"/>
                <a:gd name="T19" fmla="*/ 895 h 1725"/>
                <a:gd name="T20" fmla="*/ 2826 w 2857"/>
                <a:gd name="T21" fmla="*/ 908 h 1725"/>
                <a:gd name="T22" fmla="*/ 1486 w 2857"/>
                <a:gd name="T23" fmla="*/ 1712 h 1725"/>
                <a:gd name="T24" fmla="*/ 1469 w 2857"/>
                <a:gd name="T25" fmla="*/ 1719 h 1725"/>
                <a:gd name="T26" fmla="*/ 1450 w 2857"/>
                <a:gd name="T27" fmla="*/ 1724 h 1725"/>
                <a:gd name="T28" fmla="*/ 1427 w 2857"/>
                <a:gd name="T29" fmla="*/ 1725 h 1725"/>
                <a:gd name="T30" fmla="*/ 1406 w 2857"/>
                <a:gd name="T31" fmla="*/ 1724 h 1725"/>
                <a:gd name="T32" fmla="*/ 1387 w 2857"/>
                <a:gd name="T33" fmla="*/ 1719 h 1725"/>
                <a:gd name="T34" fmla="*/ 1370 w 2857"/>
                <a:gd name="T35" fmla="*/ 1712 h 1725"/>
                <a:gd name="T36" fmla="*/ 30 w 2857"/>
                <a:gd name="T37" fmla="*/ 908 h 1725"/>
                <a:gd name="T38" fmla="*/ 15 w 2857"/>
                <a:gd name="T39" fmla="*/ 896 h 1725"/>
                <a:gd name="T40" fmla="*/ 5 w 2857"/>
                <a:gd name="T41" fmla="*/ 884 h 1725"/>
                <a:gd name="T42" fmla="*/ 0 w 2857"/>
                <a:gd name="T43" fmla="*/ 869 h 1725"/>
                <a:gd name="T44" fmla="*/ 0 w 2857"/>
                <a:gd name="T45" fmla="*/ 855 h 1725"/>
                <a:gd name="T46" fmla="*/ 5 w 2857"/>
                <a:gd name="T47" fmla="*/ 841 h 1725"/>
                <a:gd name="T48" fmla="*/ 15 w 2857"/>
                <a:gd name="T49" fmla="*/ 828 h 1725"/>
                <a:gd name="T50" fmla="*/ 30 w 2857"/>
                <a:gd name="T51" fmla="*/ 816 h 1725"/>
                <a:gd name="T52" fmla="*/ 1370 w 2857"/>
                <a:gd name="T53" fmla="*/ 12 h 1725"/>
                <a:gd name="T54" fmla="*/ 1387 w 2857"/>
                <a:gd name="T55" fmla="*/ 5 h 1725"/>
                <a:gd name="T56" fmla="*/ 1406 w 2857"/>
                <a:gd name="T57" fmla="*/ 1 h 1725"/>
                <a:gd name="T58" fmla="*/ 1427 w 2857"/>
                <a:gd name="T59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57" h="1725">
                  <a:moveTo>
                    <a:pt x="1427" y="0"/>
                  </a:moveTo>
                  <a:lnTo>
                    <a:pt x="1450" y="1"/>
                  </a:lnTo>
                  <a:lnTo>
                    <a:pt x="1469" y="5"/>
                  </a:lnTo>
                  <a:lnTo>
                    <a:pt x="1486" y="12"/>
                  </a:lnTo>
                  <a:lnTo>
                    <a:pt x="2826" y="816"/>
                  </a:lnTo>
                  <a:lnTo>
                    <a:pt x="2843" y="831"/>
                  </a:lnTo>
                  <a:lnTo>
                    <a:pt x="2854" y="846"/>
                  </a:lnTo>
                  <a:lnTo>
                    <a:pt x="2857" y="862"/>
                  </a:lnTo>
                  <a:lnTo>
                    <a:pt x="2854" y="879"/>
                  </a:lnTo>
                  <a:lnTo>
                    <a:pt x="2843" y="895"/>
                  </a:lnTo>
                  <a:lnTo>
                    <a:pt x="2826" y="908"/>
                  </a:lnTo>
                  <a:lnTo>
                    <a:pt x="1486" y="1712"/>
                  </a:lnTo>
                  <a:lnTo>
                    <a:pt x="1469" y="1719"/>
                  </a:lnTo>
                  <a:lnTo>
                    <a:pt x="1450" y="1724"/>
                  </a:lnTo>
                  <a:lnTo>
                    <a:pt x="1427" y="1725"/>
                  </a:lnTo>
                  <a:lnTo>
                    <a:pt x="1406" y="1724"/>
                  </a:lnTo>
                  <a:lnTo>
                    <a:pt x="1387" y="1719"/>
                  </a:lnTo>
                  <a:lnTo>
                    <a:pt x="1370" y="1712"/>
                  </a:lnTo>
                  <a:lnTo>
                    <a:pt x="30" y="908"/>
                  </a:lnTo>
                  <a:lnTo>
                    <a:pt x="15" y="896"/>
                  </a:lnTo>
                  <a:lnTo>
                    <a:pt x="5" y="884"/>
                  </a:lnTo>
                  <a:lnTo>
                    <a:pt x="0" y="869"/>
                  </a:lnTo>
                  <a:lnTo>
                    <a:pt x="0" y="855"/>
                  </a:lnTo>
                  <a:lnTo>
                    <a:pt x="5" y="841"/>
                  </a:lnTo>
                  <a:lnTo>
                    <a:pt x="15" y="828"/>
                  </a:lnTo>
                  <a:lnTo>
                    <a:pt x="30" y="816"/>
                  </a:lnTo>
                  <a:lnTo>
                    <a:pt x="1370" y="12"/>
                  </a:lnTo>
                  <a:lnTo>
                    <a:pt x="1387" y="5"/>
                  </a:lnTo>
                  <a:lnTo>
                    <a:pt x="1406" y="1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FABE3C"/>
            </a:solidFill>
            <a:ln w="635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  <a:latin typeface="Avenir LT Std 45 Book"/>
              </a:endParaRPr>
            </a:p>
          </p:txBody>
        </p:sp>
        <p:sp useBgFill="1">
          <p:nvSpPr>
            <p:cNvPr id="184" name="Freeform 268"/>
            <p:cNvSpPr>
              <a:spLocks/>
            </p:cNvSpPr>
            <p:nvPr/>
          </p:nvSpPr>
          <p:spPr bwMode="auto">
            <a:xfrm>
              <a:off x="3759" y="2210"/>
              <a:ext cx="636" cy="409"/>
            </a:xfrm>
            <a:custGeom>
              <a:avLst/>
              <a:gdLst>
                <a:gd name="T0" fmla="*/ 1588 w 3178"/>
                <a:gd name="T1" fmla="*/ 0 h 2044"/>
                <a:gd name="T2" fmla="*/ 1613 w 3178"/>
                <a:gd name="T3" fmla="*/ 1 h 2044"/>
                <a:gd name="T4" fmla="*/ 1640 w 3178"/>
                <a:gd name="T5" fmla="*/ 3 h 2044"/>
                <a:gd name="T6" fmla="*/ 1669 w 3178"/>
                <a:gd name="T7" fmla="*/ 10 h 2044"/>
                <a:gd name="T8" fmla="*/ 1699 w 3178"/>
                <a:gd name="T9" fmla="*/ 20 h 2044"/>
                <a:gd name="T10" fmla="*/ 1729 w 3178"/>
                <a:gd name="T11" fmla="*/ 36 h 2044"/>
                <a:gd name="T12" fmla="*/ 3068 w 3178"/>
                <a:gd name="T13" fmla="*/ 839 h 2044"/>
                <a:gd name="T14" fmla="*/ 3100 w 3178"/>
                <a:gd name="T15" fmla="*/ 862 h 2044"/>
                <a:gd name="T16" fmla="*/ 3127 w 3178"/>
                <a:gd name="T17" fmla="*/ 889 h 2044"/>
                <a:gd name="T18" fmla="*/ 3149 w 3178"/>
                <a:gd name="T19" fmla="*/ 919 h 2044"/>
                <a:gd name="T20" fmla="*/ 3164 w 3178"/>
                <a:gd name="T21" fmla="*/ 951 h 2044"/>
                <a:gd name="T22" fmla="*/ 3174 w 3178"/>
                <a:gd name="T23" fmla="*/ 986 h 2044"/>
                <a:gd name="T24" fmla="*/ 3178 w 3178"/>
                <a:gd name="T25" fmla="*/ 1022 h 2044"/>
                <a:gd name="T26" fmla="*/ 3174 w 3178"/>
                <a:gd name="T27" fmla="*/ 1059 h 2044"/>
                <a:gd name="T28" fmla="*/ 3164 w 3178"/>
                <a:gd name="T29" fmla="*/ 1093 h 2044"/>
                <a:gd name="T30" fmla="*/ 3149 w 3178"/>
                <a:gd name="T31" fmla="*/ 1125 h 2044"/>
                <a:gd name="T32" fmla="*/ 3127 w 3178"/>
                <a:gd name="T33" fmla="*/ 1155 h 2044"/>
                <a:gd name="T34" fmla="*/ 3100 w 3178"/>
                <a:gd name="T35" fmla="*/ 1182 h 2044"/>
                <a:gd name="T36" fmla="*/ 3069 w 3178"/>
                <a:gd name="T37" fmla="*/ 1205 h 2044"/>
                <a:gd name="T38" fmla="*/ 1728 w 3178"/>
                <a:gd name="T39" fmla="*/ 2009 h 2044"/>
                <a:gd name="T40" fmla="*/ 1699 w 3178"/>
                <a:gd name="T41" fmla="*/ 2024 h 2044"/>
                <a:gd name="T42" fmla="*/ 1669 w 3178"/>
                <a:gd name="T43" fmla="*/ 2034 h 2044"/>
                <a:gd name="T44" fmla="*/ 1640 w 3178"/>
                <a:gd name="T45" fmla="*/ 2041 h 2044"/>
                <a:gd name="T46" fmla="*/ 1613 w 3178"/>
                <a:gd name="T47" fmla="*/ 2044 h 2044"/>
                <a:gd name="T48" fmla="*/ 1588 w 3178"/>
                <a:gd name="T49" fmla="*/ 2044 h 2044"/>
                <a:gd name="T50" fmla="*/ 1565 w 3178"/>
                <a:gd name="T51" fmla="*/ 2044 h 2044"/>
                <a:gd name="T52" fmla="*/ 1538 w 3178"/>
                <a:gd name="T53" fmla="*/ 2041 h 2044"/>
                <a:gd name="T54" fmla="*/ 1508 w 3178"/>
                <a:gd name="T55" fmla="*/ 2034 h 2044"/>
                <a:gd name="T56" fmla="*/ 1478 w 3178"/>
                <a:gd name="T57" fmla="*/ 2024 h 2044"/>
                <a:gd name="T58" fmla="*/ 1449 w 3178"/>
                <a:gd name="T59" fmla="*/ 2008 h 2044"/>
                <a:gd name="T60" fmla="*/ 109 w 3178"/>
                <a:gd name="T61" fmla="*/ 1205 h 2044"/>
                <a:gd name="T62" fmla="*/ 78 w 3178"/>
                <a:gd name="T63" fmla="*/ 1182 h 2044"/>
                <a:gd name="T64" fmla="*/ 51 w 3178"/>
                <a:gd name="T65" fmla="*/ 1155 h 2044"/>
                <a:gd name="T66" fmla="*/ 29 w 3178"/>
                <a:gd name="T67" fmla="*/ 1125 h 2044"/>
                <a:gd name="T68" fmla="*/ 14 w 3178"/>
                <a:gd name="T69" fmla="*/ 1093 h 2044"/>
                <a:gd name="T70" fmla="*/ 4 w 3178"/>
                <a:gd name="T71" fmla="*/ 1058 h 2044"/>
                <a:gd name="T72" fmla="*/ 0 w 3178"/>
                <a:gd name="T73" fmla="*/ 1021 h 2044"/>
                <a:gd name="T74" fmla="*/ 4 w 3178"/>
                <a:gd name="T75" fmla="*/ 985 h 2044"/>
                <a:gd name="T76" fmla="*/ 14 w 3178"/>
                <a:gd name="T77" fmla="*/ 950 h 2044"/>
                <a:gd name="T78" fmla="*/ 29 w 3178"/>
                <a:gd name="T79" fmla="*/ 917 h 2044"/>
                <a:gd name="T80" fmla="*/ 51 w 3178"/>
                <a:gd name="T81" fmla="*/ 888 h 2044"/>
                <a:gd name="T82" fmla="*/ 78 w 3178"/>
                <a:gd name="T83" fmla="*/ 862 h 2044"/>
                <a:gd name="T84" fmla="*/ 110 w 3178"/>
                <a:gd name="T85" fmla="*/ 839 h 2044"/>
                <a:gd name="T86" fmla="*/ 1449 w 3178"/>
                <a:gd name="T87" fmla="*/ 36 h 2044"/>
                <a:gd name="T88" fmla="*/ 1479 w 3178"/>
                <a:gd name="T89" fmla="*/ 20 h 2044"/>
                <a:gd name="T90" fmla="*/ 1509 w 3178"/>
                <a:gd name="T91" fmla="*/ 10 h 2044"/>
                <a:gd name="T92" fmla="*/ 1538 w 3178"/>
                <a:gd name="T93" fmla="*/ 3 h 2044"/>
                <a:gd name="T94" fmla="*/ 1565 w 3178"/>
                <a:gd name="T95" fmla="*/ 1 h 2044"/>
                <a:gd name="T96" fmla="*/ 1588 w 3178"/>
                <a:gd name="T97" fmla="*/ 0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78" h="2044">
                  <a:moveTo>
                    <a:pt x="1588" y="0"/>
                  </a:moveTo>
                  <a:lnTo>
                    <a:pt x="1613" y="1"/>
                  </a:lnTo>
                  <a:lnTo>
                    <a:pt x="1640" y="3"/>
                  </a:lnTo>
                  <a:lnTo>
                    <a:pt x="1669" y="10"/>
                  </a:lnTo>
                  <a:lnTo>
                    <a:pt x="1699" y="20"/>
                  </a:lnTo>
                  <a:lnTo>
                    <a:pt x="1729" y="36"/>
                  </a:lnTo>
                  <a:lnTo>
                    <a:pt x="3068" y="839"/>
                  </a:lnTo>
                  <a:lnTo>
                    <a:pt x="3100" y="862"/>
                  </a:lnTo>
                  <a:lnTo>
                    <a:pt x="3127" y="889"/>
                  </a:lnTo>
                  <a:lnTo>
                    <a:pt x="3149" y="919"/>
                  </a:lnTo>
                  <a:lnTo>
                    <a:pt x="3164" y="951"/>
                  </a:lnTo>
                  <a:lnTo>
                    <a:pt x="3174" y="986"/>
                  </a:lnTo>
                  <a:lnTo>
                    <a:pt x="3178" y="1022"/>
                  </a:lnTo>
                  <a:lnTo>
                    <a:pt x="3174" y="1059"/>
                  </a:lnTo>
                  <a:lnTo>
                    <a:pt x="3164" y="1093"/>
                  </a:lnTo>
                  <a:lnTo>
                    <a:pt x="3149" y="1125"/>
                  </a:lnTo>
                  <a:lnTo>
                    <a:pt x="3127" y="1155"/>
                  </a:lnTo>
                  <a:lnTo>
                    <a:pt x="3100" y="1182"/>
                  </a:lnTo>
                  <a:lnTo>
                    <a:pt x="3069" y="1205"/>
                  </a:lnTo>
                  <a:lnTo>
                    <a:pt x="1728" y="2009"/>
                  </a:lnTo>
                  <a:lnTo>
                    <a:pt x="1699" y="2024"/>
                  </a:lnTo>
                  <a:lnTo>
                    <a:pt x="1669" y="2034"/>
                  </a:lnTo>
                  <a:lnTo>
                    <a:pt x="1640" y="2041"/>
                  </a:lnTo>
                  <a:lnTo>
                    <a:pt x="1613" y="2044"/>
                  </a:lnTo>
                  <a:lnTo>
                    <a:pt x="1588" y="2044"/>
                  </a:lnTo>
                  <a:lnTo>
                    <a:pt x="1565" y="2044"/>
                  </a:lnTo>
                  <a:lnTo>
                    <a:pt x="1538" y="2041"/>
                  </a:lnTo>
                  <a:lnTo>
                    <a:pt x="1508" y="2034"/>
                  </a:lnTo>
                  <a:lnTo>
                    <a:pt x="1478" y="2024"/>
                  </a:lnTo>
                  <a:lnTo>
                    <a:pt x="1449" y="2008"/>
                  </a:lnTo>
                  <a:lnTo>
                    <a:pt x="109" y="1205"/>
                  </a:lnTo>
                  <a:lnTo>
                    <a:pt x="78" y="1182"/>
                  </a:lnTo>
                  <a:lnTo>
                    <a:pt x="51" y="1155"/>
                  </a:lnTo>
                  <a:lnTo>
                    <a:pt x="29" y="1125"/>
                  </a:lnTo>
                  <a:lnTo>
                    <a:pt x="14" y="1093"/>
                  </a:lnTo>
                  <a:lnTo>
                    <a:pt x="4" y="1058"/>
                  </a:lnTo>
                  <a:lnTo>
                    <a:pt x="0" y="1021"/>
                  </a:lnTo>
                  <a:lnTo>
                    <a:pt x="4" y="985"/>
                  </a:lnTo>
                  <a:lnTo>
                    <a:pt x="14" y="950"/>
                  </a:lnTo>
                  <a:lnTo>
                    <a:pt x="29" y="917"/>
                  </a:lnTo>
                  <a:lnTo>
                    <a:pt x="51" y="888"/>
                  </a:lnTo>
                  <a:lnTo>
                    <a:pt x="78" y="862"/>
                  </a:lnTo>
                  <a:lnTo>
                    <a:pt x="110" y="839"/>
                  </a:lnTo>
                  <a:lnTo>
                    <a:pt x="1449" y="36"/>
                  </a:lnTo>
                  <a:lnTo>
                    <a:pt x="1479" y="20"/>
                  </a:lnTo>
                  <a:lnTo>
                    <a:pt x="1509" y="10"/>
                  </a:lnTo>
                  <a:lnTo>
                    <a:pt x="1538" y="3"/>
                  </a:lnTo>
                  <a:lnTo>
                    <a:pt x="1565" y="1"/>
                  </a:lnTo>
                  <a:lnTo>
                    <a:pt x="1588" y="0"/>
                  </a:lnTo>
                  <a:close/>
                </a:path>
              </a:pathLst>
            </a:custGeom>
            <a:ln w="635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  <a:latin typeface="Avenir LT Std 45 Book"/>
              </a:endParaRPr>
            </a:p>
          </p:txBody>
        </p:sp>
        <p:sp>
          <p:nvSpPr>
            <p:cNvPr id="185" name="Freeform 269"/>
            <p:cNvSpPr>
              <a:spLocks/>
            </p:cNvSpPr>
            <p:nvPr/>
          </p:nvSpPr>
          <p:spPr bwMode="auto">
            <a:xfrm>
              <a:off x="3791" y="2242"/>
              <a:ext cx="572" cy="345"/>
            </a:xfrm>
            <a:custGeom>
              <a:avLst/>
              <a:gdLst>
                <a:gd name="T0" fmla="*/ 1427 w 2857"/>
                <a:gd name="T1" fmla="*/ 0 h 1726"/>
                <a:gd name="T2" fmla="*/ 1450 w 2857"/>
                <a:gd name="T3" fmla="*/ 1 h 1726"/>
                <a:gd name="T4" fmla="*/ 1469 w 2857"/>
                <a:gd name="T5" fmla="*/ 6 h 1726"/>
                <a:gd name="T6" fmla="*/ 1486 w 2857"/>
                <a:gd name="T7" fmla="*/ 13 h 1726"/>
                <a:gd name="T8" fmla="*/ 2826 w 2857"/>
                <a:gd name="T9" fmla="*/ 818 h 1726"/>
                <a:gd name="T10" fmla="*/ 2843 w 2857"/>
                <a:gd name="T11" fmla="*/ 831 h 1726"/>
                <a:gd name="T12" fmla="*/ 2854 w 2857"/>
                <a:gd name="T13" fmla="*/ 847 h 1726"/>
                <a:gd name="T14" fmla="*/ 2857 w 2857"/>
                <a:gd name="T15" fmla="*/ 863 h 1726"/>
                <a:gd name="T16" fmla="*/ 2854 w 2857"/>
                <a:gd name="T17" fmla="*/ 879 h 1726"/>
                <a:gd name="T18" fmla="*/ 2843 w 2857"/>
                <a:gd name="T19" fmla="*/ 895 h 1726"/>
                <a:gd name="T20" fmla="*/ 2826 w 2857"/>
                <a:gd name="T21" fmla="*/ 909 h 1726"/>
                <a:gd name="T22" fmla="*/ 1486 w 2857"/>
                <a:gd name="T23" fmla="*/ 1713 h 1726"/>
                <a:gd name="T24" fmla="*/ 1469 w 2857"/>
                <a:gd name="T25" fmla="*/ 1721 h 1726"/>
                <a:gd name="T26" fmla="*/ 1450 w 2857"/>
                <a:gd name="T27" fmla="*/ 1724 h 1726"/>
                <a:gd name="T28" fmla="*/ 1427 w 2857"/>
                <a:gd name="T29" fmla="*/ 1726 h 1726"/>
                <a:gd name="T30" fmla="*/ 1406 w 2857"/>
                <a:gd name="T31" fmla="*/ 1724 h 1726"/>
                <a:gd name="T32" fmla="*/ 1387 w 2857"/>
                <a:gd name="T33" fmla="*/ 1721 h 1726"/>
                <a:gd name="T34" fmla="*/ 1370 w 2857"/>
                <a:gd name="T35" fmla="*/ 1713 h 1726"/>
                <a:gd name="T36" fmla="*/ 30 w 2857"/>
                <a:gd name="T37" fmla="*/ 909 h 1726"/>
                <a:gd name="T38" fmla="*/ 15 w 2857"/>
                <a:gd name="T39" fmla="*/ 897 h 1726"/>
                <a:gd name="T40" fmla="*/ 5 w 2857"/>
                <a:gd name="T41" fmla="*/ 884 h 1726"/>
                <a:gd name="T42" fmla="*/ 0 w 2857"/>
                <a:gd name="T43" fmla="*/ 870 h 1726"/>
                <a:gd name="T44" fmla="*/ 0 w 2857"/>
                <a:gd name="T45" fmla="*/ 856 h 1726"/>
                <a:gd name="T46" fmla="*/ 5 w 2857"/>
                <a:gd name="T47" fmla="*/ 842 h 1726"/>
                <a:gd name="T48" fmla="*/ 15 w 2857"/>
                <a:gd name="T49" fmla="*/ 828 h 1726"/>
                <a:gd name="T50" fmla="*/ 30 w 2857"/>
                <a:gd name="T51" fmla="*/ 818 h 1726"/>
                <a:gd name="T52" fmla="*/ 1370 w 2857"/>
                <a:gd name="T53" fmla="*/ 13 h 1726"/>
                <a:gd name="T54" fmla="*/ 1387 w 2857"/>
                <a:gd name="T55" fmla="*/ 6 h 1726"/>
                <a:gd name="T56" fmla="*/ 1406 w 2857"/>
                <a:gd name="T57" fmla="*/ 1 h 1726"/>
                <a:gd name="T58" fmla="*/ 1427 w 2857"/>
                <a:gd name="T59" fmla="*/ 0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57" h="1726">
                  <a:moveTo>
                    <a:pt x="1427" y="0"/>
                  </a:moveTo>
                  <a:lnTo>
                    <a:pt x="1450" y="1"/>
                  </a:lnTo>
                  <a:lnTo>
                    <a:pt x="1469" y="6"/>
                  </a:lnTo>
                  <a:lnTo>
                    <a:pt x="1486" y="13"/>
                  </a:lnTo>
                  <a:lnTo>
                    <a:pt x="2826" y="818"/>
                  </a:lnTo>
                  <a:lnTo>
                    <a:pt x="2843" y="831"/>
                  </a:lnTo>
                  <a:lnTo>
                    <a:pt x="2854" y="847"/>
                  </a:lnTo>
                  <a:lnTo>
                    <a:pt x="2857" y="863"/>
                  </a:lnTo>
                  <a:lnTo>
                    <a:pt x="2854" y="879"/>
                  </a:lnTo>
                  <a:lnTo>
                    <a:pt x="2843" y="895"/>
                  </a:lnTo>
                  <a:lnTo>
                    <a:pt x="2826" y="909"/>
                  </a:lnTo>
                  <a:lnTo>
                    <a:pt x="1486" y="1713"/>
                  </a:lnTo>
                  <a:lnTo>
                    <a:pt x="1469" y="1721"/>
                  </a:lnTo>
                  <a:lnTo>
                    <a:pt x="1450" y="1724"/>
                  </a:lnTo>
                  <a:lnTo>
                    <a:pt x="1427" y="1726"/>
                  </a:lnTo>
                  <a:lnTo>
                    <a:pt x="1406" y="1724"/>
                  </a:lnTo>
                  <a:lnTo>
                    <a:pt x="1387" y="1721"/>
                  </a:lnTo>
                  <a:lnTo>
                    <a:pt x="1370" y="1713"/>
                  </a:lnTo>
                  <a:lnTo>
                    <a:pt x="30" y="909"/>
                  </a:lnTo>
                  <a:lnTo>
                    <a:pt x="15" y="897"/>
                  </a:lnTo>
                  <a:lnTo>
                    <a:pt x="5" y="884"/>
                  </a:lnTo>
                  <a:lnTo>
                    <a:pt x="0" y="870"/>
                  </a:lnTo>
                  <a:lnTo>
                    <a:pt x="0" y="856"/>
                  </a:lnTo>
                  <a:lnTo>
                    <a:pt x="5" y="842"/>
                  </a:lnTo>
                  <a:lnTo>
                    <a:pt x="15" y="828"/>
                  </a:lnTo>
                  <a:lnTo>
                    <a:pt x="30" y="818"/>
                  </a:lnTo>
                  <a:lnTo>
                    <a:pt x="1370" y="13"/>
                  </a:lnTo>
                  <a:lnTo>
                    <a:pt x="1387" y="6"/>
                  </a:lnTo>
                  <a:lnTo>
                    <a:pt x="1406" y="1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65000"/>
                  </a:schemeClr>
                </a:solidFill>
                <a:latin typeface="Avenir LT Std 45 Book"/>
              </a:endParaRPr>
            </a:p>
          </p:txBody>
        </p:sp>
      </p:grpSp>
      <p:sp>
        <p:nvSpPr>
          <p:cNvPr id="86" name="Title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rgbClr val="0099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What is SEMS?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760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Benefits, use cases and </a:t>
            </a:r>
            <a:r>
              <a:rPr lang="en-GB" dirty="0" smtClean="0"/>
              <a:t>demonstrations of an enterprise GIS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 Operational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4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56,000 homes</a:t>
            </a:r>
          </a:p>
          <a:p>
            <a:r>
              <a:rPr lang="en-GB" sz="2400" dirty="0" smtClean="0"/>
              <a:t>7,000 garages</a:t>
            </a:r>
          </a:p>
          <a:p>
            <a:r>
              <a:rPr lang="en-GB" sz="2400" dirty="0" smtClean="0"/>
              <a:t>Mapped to sub meter accuracy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6244907" cy="3573587"/>
          </a:xfrm>
          <a:prstGeom prst="rect">
            <a:avLst/>
          </a:prstGeom>
          <a:noFill/>
          <a:ln w="9525">
            <a:solidFill>
              <a:schemeClr val="bg2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5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Land Ownership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10,404 titles of land</a:t>
            </a:r>
          </a:p>
          <a:p>
            <a:r>
              <a:rPr lang="en-GB" sz="2400" dirty="0" smtClean="0"/>
              <a:t>17,204 polygons of data</a:t>
            </a:r>
          </a:p>
          <a:p>
            <a:r>
              <a:rPr lang="en-GB" sz="2400" dirty="0" smtClean="0"/>
              <a:t>Quarterly updates from land registry</a:t>
            </a:r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356992"/>
            <a:ext cx="6315075" cy="3286125"/>
          </a:xfrm>
          <a:prstGeom prst="rect">
            <a:avLst/>
          </a:prstGeom>
          <a:noFill/>
          <a:ln w="9525">
            <a:solidFill>
              <a:schemeClr val="bg2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9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vereign_PPT_Master_Main_Corporate_screenSize">
  <a:themeElements>
    <a:clrScheme name="Sovereign Main and Corp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1B6FD"/>
      </a:accent1>
      <a:accent2>
        <a:srgbClr val="71A100"/>
      </a:accent2>
      <a:accent3>
        <a:srgbClr val="949494"/>
      </a:accent3>
      <a:accent4>
        <a:srgbClr val="2DCCD3"/>
      </a:accent4>
      <a:accent5>
        <a:srgbClr val="CF4B04"/>
      </a:accent5>
      <a:accent6>
        <a:srgbClr val="0099FF"/>
      </a:accent6>
      <a:hlink>
        <a:srgbClr val="00677F"/>
      </a:hlink>
      <a:folHlink>
        <a:srgbClr val="5D285F"/>
      </a:folHlink>
    </a:clrScheme>
    <a:fontScheme name="Sovereign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Sovereign GIS - GI4Housing Apirl 2016</Template>
  <TotalTime>1518</TotalTime>
  <Words>768</Words>
  <Application>Microsoft Office PowerPoint</Application>
  <PresentationFormat>On-screen Show (4:3)</PresentationFormat>
  <Paragraphs>209</Paragraphs>
  <Slides>44</Slides>
  <Notes>8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Sovereign_PPT_Master_Main_Corporate_screenSize</vt:lpstr>
      <vt:lpstr>PowerPoint Presentation</vt:lpstr>
      <vt:lpstr>Overview</vt:lpstr>
      <vt:lpstr>Sovereign Housing Association</vt:lpstr>
      <vt:lpstr>GIS Journey</vt:lpstr>
      <vt:lpstr>What is SEMS? - Video</vt:lpstr>
      <vt:lpstr>PowerPoint Presentation</vt:lpstr>
      <vt:lpstr>Benefits, use cases and demonstrations of an enterprise GIS  - Operational</vt:lpstr>
      <vt:lpstr>Properties</vt:lpstr>
      <vt:lpstr>Land Ownership</vt:lpstr>
      <vt:lpstr>Grounds Maintenance Contract</vt:lpstr>
      <vt:lpstr>Tree Survey</vt:lpstr>
      <vt:lpstr>Tenancies &amp; Residents</vt:lpstr>
      <vt:lpstr>ASB</vt:lpstr>
      <vt:lpstr>Amenities</vt:lpstr>
      <vt:lpstr>External Datasets </vt:lpstr>
      <vt:lpstr>Analysis - not just viewing</vt:lpstr>
      <vt:lpstr>Demo</vt:lpstr>
      <vt:lpstr>Plan Production</vt:lpstr>
      <vt:lpstr>Flood Mapping</vt:lpstr>
      <vt:lpstr>Flood Mapping</vt:lpstr>
      <vt:lpstr>Flood Mapping</vt:lpstr>
      <vt:lpstr>Land Utilisation</vt:lpstr>
      <vt:lpstr>Local Authority Relationships</vt:lpstr>
      <vt:lpstr>Local Authority Relationships</vt:lpstr>
      <vt:lpstr>Assets and Liabilities</vt:lpstr>
      <vt:lpstr>Can we map anything?</vt:lpstr>
      <vt:lpstr>Demo</vt:lpstr>
      <vt:lpstr>Benefits – Operational </vt:lpstr>
      <vt:lpstr>Benefits, use cases and demonstrations of an enterprise GIS  - Strategic</vt:lpstr>
      <vt:lpstr>Voluntary Right to buy</vt:lpstr>
      <vt:lpstr>Voluntary Right to buy</vt:lpstr>
      <vt:lpstr>Benefit Cap</vt:lpstr>
      <vt:lpstr>Benefit Cap</vt:lpstr>
      <vt:lpstr>NHF ‘Home Truths’</vt:lpstr>
      <vt:lpstr>Local authority packs</vt:lpstr>
      <vt:lpstr>Merger</vt:lpstr>
      <vt:lpstr>Merger</vt:lpstr>
      <vt:lpstr>Merger</vt:lpstr>
      <vt:lpstr>Merger</vt:lpstr>
      <vt:lpstr>Merger</vt:lpstr>
      <vt:lpstr>Merger</vt:lpstr>
      <vt:lpstr>Enterprise GIS is an enabler</vt:lpstr>
      <vt:lpstr>GI4Housing</vt:lpstr>
      <vt:lpstr>In Summary</vt:lpstr>
    </vt:vector>
  </TitlesOfParts>
  <Company>Sovereign Housing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of an enterprise GIS</dc:title>
  <dc:creator>SHA</dc:creator>
  <cp:lastModifiedBy>SHA</cp:lastModifiedBy>
  <cp:revision>129</cp:revision>
  <dcterms:created xsi:type="dcterms:W3CDTF">2016-10-13T06:41:21Z</dcterms:created>
  <dcterms:modified xsi:type="dcterms:W3CDTF">2017-03-10T12:55:49Z</dcterms:modified>
</cp:coreProperties>
</file>