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78" r:id="rId3"/>
    <p:sldId id="301" r:id="rId4"/>
    <p:sldId id="264" r:id="rId5"/>
    <p:sldId id="271" r:id="rId6"/>
    <p:sldId id="272" r:id="rId7"/>
    <p:sldId id="273" r:id="rId8"/>
    <p:sldId id="276" r:id="rId9"/>
    <p:sldId id="275" r:id="rId10"/>
    <p:sldId id="274" r:id="rId11"/>
    <p:sldId id="268" r:id="rId12"/>
    <p:sldId id="289" r:id="rId13"/>
    <p:sldId id="290" r:id="rId14"/>
    <p:sldId id="305" r:id="rId15"/>
    <p:sldId id="291" r:id="rId16"/>
    <p:sldId id="292" r:id="rId17"/>
    <p:sldId id="293" r:id="rId18"/>
    <p:sldId id="294" r:id="rId19"/>
    <p:sldId id="295" r:id="rId20"/>
    <p:sldId id="296" r:id="rId21"/>
    <p:sldId id="307" r:id="rId22"/>
    <p:sldId id="302" r:id="rId23"/>
    <p:sldId id="303" r:id="rId24"/>
    <p:sldId id="298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62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94404-90BB-4BD9-AFC7-BD77D4E8B5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3D7443-DFBE-436A-8CE0-BF6E947046E4}">
      <dgm:prSet phldrT="[Text]"/>
      <dgm:spPr>
        <a:solidFill>
          <a:srgbClr val="B7AA9A"/>
        </a:solidFill>
      </dgm:spPr>
      <dgm:t>
        <a:bodyPr/>
        <a:lstStyle/>
        <a:p>
          <a:endParaRPr lang="en-GB" dirty="0" smtClean="0"/>
        </a:p>
        <a:p>
          <a:endParaRPr lang="en-GB" dirty="0"/>
        </a:p>
      </dgm:t>
    </dgm:pt>
    <dgm:pt modelId="{3BAB5092-164F-4962-8161-ED13ECAD29C2}" type="parTrans" cxnId="{EC0D6874-87D2-4399-8F23-9E762069A0E2}">
      <dgm:prSet/>
      <dgm:spPr/>
      <dgm:t>
        <a:bodyPr/>
        <a:lstStyle/>
        <a:p>
          <a:endParaRPr lang="en-GB"/>
        </a:p>
      </dgm:t>
    </dgm:pt>
    <dgm:pt modelId="{7F193676-A8C9-4F25-8EFD-614EF0940688}" type="sibTrans" cxnId="{EC0D6874-87D2-4399-8F23-9E762069A0E2}">
      <dgm:prSet/>
      <dgm:spPr/>
      <dgm:t>
        <a:bodyPr/>
        <a:lstStyle/>
        <a:p>
          <a:endParaRPr lang="en-GB"/>
        </a:p>
      </dgm:t>
    </dgm:pt>
    <dgm:pt modelId="{3408E681-BC37-47CC-86C6-5D798B041958}">
      <dgm:prSet phldrT="[Text]"/>
      <dgm:spPr>
        <a:solidFill>
          <a:srgbClr val="FFC714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Connect</a:t>
          </a:r>
          <a:endParaRPr lang="en-GB" dirty="0">
            <a:latin typeface="FS Me" pitchFamily="50" charset="0"/>
          </a:endParaRPr>
        </a:p>
      </dgm:t>
    </dgm:pt>
    <dgm:pt modelId="{CFE5A3D3-2E8C-41E8-9B7C-C9AADE4BBFF2}" type="parTrans" cxnId="{036D27BF-B2D6-41C4-A858-7AD277FD8BAA}">
      <dgm:prSet/>
      <dgm:spPr/>
      <dgm:t>
        <a:bodyPr/>
        <a:lstStyle/>
        <a:p>
          <a:endParaRPr lang="en-GB"/>
        </a:p>
      </dgm:t>
    </dgm:pt>
    <dgm:pt modelId="{3633B699-9715-4B54-81CB-28D89B06984E}" type="sibTrans" cxnId="{036D27BF-B2D6-41C4-A858-7AD277FD8BAA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CE587507-9E6E-481A-A1FE-D2C93A03F306}">
      <dgm:prSet phldrT="[Text]"/>
      <dgm:spPr>
        <a:solidFill>
          <a:srgbClr val="FFC714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Work</a:t>
          </a:r>
          <a:endParaRPr lang="en-GB" dirty="0">
            <a:latin typeface="FS Me" pitchFamily="50" charset="0"/>
          </a:endParaRPr>
        </a:p>
      </dgm:t>
    </dgm:pt>
    <dgm:pt modelId="{2E700687-CEF7-4459-89C2-3E5567A86265}" type="parTrans" cxnId="{7CC9CE74-62A4-45C9-AE31-C60A7B364F29}">
      <dgm:prSet/>
      <dgm:spPr/>
      <dgm:t>
        <a:bodyPr/>
        <a:lstStyle/>
        <a:p>
          <a:endParaRPr lang="en-GB"/>
        </a:p>
      </dgm:t>
    </dgm:pt>
    <dgm:pt modelId="{F332540C-2C7C-40EB-9B16-8774D431FCB5}" type="sibTrans" cxnId="{7CC9CE74-62A4-45C9-AE31-C60A7B364F29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46072D21-E997-41B4-A8CC-7A55ED0D29E0}">
      <dgm:prSet phldrT="[Text]"/>
      <dgm:spPr>
        <a:solidFill>
          <a:srgbClr val="B7AA9A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Mobile</a:t>
          </a:r>
          <a:endParaRPr lang="en-GB" dirty="0">
            <a:latin typeface="FS Me" pitchFamily="50" charset="0"/>
          </a:endParaRPr>
        </a:p>
      </dgm:t>
    </dgm:pt>
    <dgm:pt modelId="{F246BF77-AAE7-4E9E-856B-3FF4FF1BFEFA}" type="parTrans" cxnId="{81F67EAE-8D5F-4F44-9BD1-103DB29F3DAB}">
      <dgm:prSet/>
      <dgm:spPr/>
      <dgm:t>
        <a:bodyPr/>
        <a:lstStyle/>
        <a:p>
          <a:endParaRPr lang="en-GB"/>
        </a:p>
      </dgm:t>
    </dgm:pt>
    <dgm:pt modelId="{F6CB2021-0634-44BD-A07F-A416CE1156B6}" type="sibTrans" cxnId="{81F67EAE-8D5F-4F44-9BD1-103DB29F3DAB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F3A0F4EC-4FBA-43B6-BF60-F02E19FFFDC6}">
      <dgm:prSet phldrT="[Text]"/>
      <dgm:spPr>
        <a:solidFill>
          <a:srgbClr val="FFC714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Tech 4 Execs</a:t>
          </a:r>
          <a:endParaRPr lang="en-GB" dirty="0">
            <a:latin typeface="FS Me" pitchFamily="50" charset="0"/>
          </a:endParaRPr>
        </a:p>
      </dgm:t>
    </dgm:pt>
    <dgm:pt modelId="{149B562E-3F3C-401B-B96A-2378D3A6D5D0}" type="parTrans" cxnId="{2AE49EB6-3D94-4E50-A3A3-27AA14B3F595}">
      <dgm:prSet/>
      <dgm:spPr/>
      <dgm:t>
        <a:bodyPr/>
        <a:lstStyle/>
        <a:p>
          <a:endParaRPr lang="en-GB"/>
        </a:p>
      </dgm:t>
    </dgm:pt>
    <dgm:pt modelId="{A9A5679E-261B-4A40-A980-4D3FAFB1C112}" type="sibTrans" cxnId="{2AE49EB6-3D94-4E50-A3A3-27AA14B3F595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93E49046-1E6F-44FE-8010-AE3B5B8B7030}">
      <dgm:prSet/>
      <dgm:spPr>
        <a:solidFill>
          <a:srgbClr val="B7AA9A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Fit</a:t>
          </a:r>
          <a:endParaRPr lang="en-GB" dirty="0">
            <a:latin typeface="FS Me" pitchFamily="50" charset="0"/>
          </a:endParaRPr>
        </a:p>
      </dgm:t>
    </dgm:pt>
    <dgm:pt modelId="{CBA0AB7A-FAAF-4967-A161-80B5C84650A1}" type="parTrans" cxnId="{C7DB66AE-72A9-40A8-A2B2-DE038E9B0CD3}">
      <dgm:prSet/>
      <dgm:spPr/>
      <dgm:t>
        <a:bodyPr/>
        <a:lstStyle/>
        <a:p>
          <a:endParaRPr lang="en-GB"/>
        </a:p>
      </dgm:t>
    </dgm:pt>
    <dgm:pt modelId="{6BCF089E-2879-4E3D-9E45-AFB6494E9FE1}" type="sibTrans" cxnId="{C7DB66AE-72A9-40A8-A2B2-DE038E9B0CD3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8E331BC9-18E0-40B4-85C6-04EE0D028E3E}">
      <dgm:prSet/>
      <dgm:spPr>
        <a:solidFill>
          <a:srgbClr val="B7AA9A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Care</a:t>
          </a:r>
          <a:endParaRPr lang="en-GB" dirty="0">
            <a:latin typeface="FS Me" pitchFamily="50" charset="0"/>
          </a:endParaRPr>
        </a:p>
      </dgm:t>
    </dgm:pt>
    <dgm:pt modelId="{084541B7-38DB-450B-B378-288D7EA94A89}" type="parTrans" cxnId="{A42F8B2F-D0F5-4044-806D-5A063CEAE849}">
      <dgm:prSet/>
      <dgm:spPr/>
      <dgm:t>
        <a:bodyPr/>
        <a:lstStyle/>
        <a:p>
          <a:endParaRPr lang="en-GB"/>
        </a:p>
      </dgm:t>
    </dgm:pt>
    <dgm:pt modelId="{7580F878-3E12-45BF-8004-009D1193F6C8}" type="sibTrans" cxnId="{A42F8B2F-D0F5-4044-806D-5A063CEAE849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B708B71D-91FF-4976-BC97-9441FFF96348}">
      <dgm:prSet/>
      <dgm:spPr>
        <a:solidFill>
          <a:srgbClr val="FFC714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Home</a:t>
          </a:r>
          <a:endParaRPr lang="en-GB" dirty="0">
            <a:latin typeface="FS Me" pitchFamily="50" charset="0"/>
          </a:endParaRPr>
        </a:p>
      </dgm:t>
    </dgm:pt>
    <dgm:pt modelId="{74D757CF-6034-4507-9B2A-88665C9F9D91}" type="parTrans" cxnId="{D72E8148-0036-4BC4-8D0A-1F81AC27D8C0}">
      <dgm:prSet/>
      <dgm:spPr/>
      <dgm:t>
        <a:bodyPr/>
        <a:lstStyle/>
        <a:p>
          <a:endParaRPr lang="en-GB"/>
        </a:p>
      </dgm:t>
    </dgm:pt>
    <dgm:pt modelId="{045BEF54-7456-4922-B21B-9CE353D41819}" type="sibTrans" cxnId="{D72E8148-0036-4BC4-8D0A-1F81AC27D8C0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A1EE1D7C-A6A0-491A-AB43-7028D1A79C1E}">
      <dgm:prSet/>
      <dgm:spPr>
        <a:solidFill>
          <a:srgbClr val="B7AA9A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Chat</a:t>
          </a:r>
          <a:endParaRPr lang="en-GB" dirty="0">
            <a:latin typeface="FS Me" pitchFamily="50" charset="0"/>
          </a:endParaRPr>
        </a:p>
      </dgm:t>
    </dgm:pt>
    <dgm:pt modelId="{881069BF-62FE-4514-9F59-B28C8A85FB64}" type="parTrans" cxnId="{94F4C2EE-ABC1-4234-BDB0-DE9C3FFD938F}">
      <dgm:prSet/>
      <dgm:spPr/>
      <dgm:t>
        <a:bodyPr/>
        <a:lstStyle/>
        <a:p>
          <a:endParaRPr lang="en-GB"/>
        </a:p>
      </dgm:t>
    </dgm:pt>
    <dgm:pt modelId="{A8DC76C1-9CC3-4D8E-8A59-A6604909A4F9}" type="sibTrans" cxnId="{94F4C2EE-ABC1-4234-BDB0-DE9C3FFD938F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80CFF468-6742-4142-A674-F1996A0E5EAA}">
      <dgm:prSet/>
      <dgm:spPr>
        <a:solidFill>
          <a:srgbClr val="B7AA9A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Protect</a:t>
          </a:r>
          <a:endParaRPr lang="en-GB" dirty="0">
            <a:latin typeface="FS Me" pitchFamily="50" charset="0"/>
          </a:endParaRPr>
        </a:p>
      </dgm:t>
    </dgm:pt>
    <dgm:pt modelId="{FA92235F-4495-4716-B1BF-5CD49E38D4E4}" type="sibTrans" cxnId="{DDB09116-6A82-4F31-9E11-328F7BA6E1F8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99F6FE7A-EC40-4DC3-9D72-FBEDA835EFCD}" type="parTrans" cxnId="{DDB09116-6A82-4F31-9E11-328F7BA6E1F8}">
      <dgm:prSet/>
      <dgm:spPr/>
      <dgm:t>
        <a:bodyPr/>
        <a:lstStyle/>
        <a:p>
          <a:endParaRPr lang="en-GB"/>
        </a:p>
      </dgm:t>
    </dgm:pt>
    <dgm:pt modelId="{CA92442E-DE92-45B9-94CD-5BD2236944F2}">
      <dgm:prSet/>
      <dgm:spPr>
        <a:solidFill>
          <a:srgbClr val="FFC714"/>
        </a:solidFill>
      </dgm:spPr>
      <dgm:t>
        <a:bodyPr/>
        <a:lstStyle/>
        <a:p>
          <a:r>
            <a:rPr lang="en-GB" dirty="0" smtClean="0">
              <a:latin typeface="FS Me" pitchFamily="50" charset="0"/>
            </a:rPr>
            <a:t>Digi Save</a:t>
          </a:r>
          <a:endParaRPr lang="en-GB" dirty="0">
            <a:latin typeface="FS Me" pitchFamily="50" charset="0"/>
          </a:endParaRPr>
        </a:p>
      </dgm:t>
    </dgm:pt>
    <dgm:pt modelId="{E0C889BA-F490-4370-BF61-5F358466F4C2}" type="parTrans" cxnId="{533CF00F-4E31-4827-8B2D-6E82E80872D2}">
      <dgm:prSet/>
      <dgm:spPr/>
      <dgm:t>
        <a:bodyPr/>
        <a:lstStyle/>
        <a:p>
          <a:endParaRPr lang="en-GB"/>
        </a:p>
      </dgm:t>
    </dgm:pt>
    <dgm:pt modelId="{9F8CA8DC-3394-40DE-85AA-E0926F3ADED8}" type="sibTrans" cxnId="{533CF00F-4E31-4827-8B2D-6E82E80872D2}">
      <dgm:prSet/>
      <dgm:spPr>
        <a:solidFill>
          <a:srgbClr val="521A24"/>
        </a:solidFill>
      </dgm:spPr>
      <dgm:t>
        <a:bodyPr/>
        <a:lstStyle/>
        <a:p>
          <a:endParaRPr lang="en-GB"/>
        </a:p>
      </dgm:t>
    </dgm:pt>
    <dgm:pt modelId="{06FBDE0C-CD69-493D-8686-4AFCC8BAF2F2}" type="pres">
      <dgm:prSet presAssocID="{CB094404-90BB-4BD9-AFC7-BD77D4E8B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D49868-037C-4E7F-9739-0F6E9AAFF695}" type="pres">
      <dgm:prSet presAssocID="{363D7443-DFBE-436A-8CE0-BF6E947046E4}" presName="centerShape" presStyleLbl="node0" presStyleIdx="0" presStyleCnt="1"/>
      <dgm:spPr/>
      <dgm:t>
        <a:bodyPr/>
        <a:lstStyle/>
        <a:p>
          <a:endParaRPr lang="en-GB"/>
        </a:p>
      </dgm:t>
    </dgm:pt>
    <dgm:pt modelId="{0D7F4BAD-03D5-4169-A7AC-FC5C93DFE5D4}" type="pres">
      <dgm:prSet presAssocID="{93E49046-1E6F-44FE-8010-AE3B5B8B703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8B6486-37C4-4A86-8450-86021C4797E1}" type="pres">
      <dgm:prSet presAssocID="{93E49046-1E6F-44FE-8010-AE3B5B8B7030}" presName="dummy" presStyleCnt="0"/>
      <dgm:spPr/>
    </dgm:pt>
    <dgm:pt modelId="{F1965300-B965-4EC0-9C13-48ABB14BC828}" type="pres">
      <dgm:prSet presAssocID="{6BCF089E-2879-4E3D-9E45-AFB6494E9FE1}" presName="sibTrans" presStyleLbl="sibTrans2D1" presStyleIdx="0" presStyleCnt="10"/>
      <dgm:spPr/>
      <dgm:t>
        <a:bodyPr/>
        <a:lstStyle/>
        <a:p>
          <a:endParaRPr lang="en-GB"/>
        </a:p>
      </dgm:t>
    </dgm:pt>
    <dgm:pt modelId="{A95CD4B7-1BB5-49CF-9745-BC2C89302E0D}" type="pres">
      <dgm:prSet presAssocID="{3408E681-BC37-47CC-86C6-5D798B04195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D3DDB0-272E-43CF-86E9-8C5858CAFF99}" type="pres">
      <dgm:prSet presAssocID="{3408E681-BC37-47CC-86C6-5D798B041958}" presName="dummy" presStyleCnt="0"/>
      <dgm:spPr/>
    </dgm:pt>
    <dgm:pt modelId="{E4EE6D5E-BE9B-4AE7-ACEE-33EE5241BECD}" type="pres">
      <dgm:prSet presAssocID="{3633B699-9715-4B54-81CB-28D89B06984E}" presName="sibTrans" presStyleLbl="sibTrans2D1" presStyleIdx="1" presStyleCnt="10"/>
      <dgm:spPr/>
      <dgm:t>
        <a:bodyPr/>
        <a:lstStyle/>
        <a:p>
          <a:endParaRPr lang="en-GB"/>
        </a:p>
      </dgm:t>
    </dgm:pt>
    <dgm:pt modelId="{ACFED576-0358-4B60-B0D1-64EB4BD64C41}" type="pres">
      <dgm:prSet presAssocID="{80CFF468-6742-4142-A674-F1996A0E5E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9193C8-50B8-41F8-8881-3ADCCCE0D24C}" type="pres">
      <dgm:prSet presAssocID="{80CFF468-6742-4142-A674-F1996A0E5EAA}" presName="dummy" presStyleCnt="0"/>
      <dgm:spPr/>
    </dgm:pt>
    <dgm:pt modelId="{E0754BCF-95AF-4C0C-A159-DD72DD67A20E}" type="pres">
      <dgm:prSet presAssocID="{FA92235F-4495-4716-B1BF-5CD49E38D4E4}" presName="sibTrans" presStyleLbl="sibTrans2D1" presStyleIdx="2" presStyleCnt="10"/>
      <dgm:spPr/>
      <dgm:t>
        <a:bodyPr/>
        <a:lstStyle/>
        <a:p>
          <a:endParaRPr lang="en-GB"/>
        </a:p>
      </dgm:t>
    </dgm:pt>
    <dgm:pt modelId="{80A52E2F-B0F8-42AB-9A76-DA3CAB6595FA}" type="pres">
      <dgm:prSet presAssocID="{CA92442E-DE92-45B9-94CD-5BD2236944F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4B073C-639E-4EE9-9124-1BD79206B5E6}" type="pres">
      <dgm:prSet presAssocID="{CA92442E-DE92-45B9-94CD-5BD2236944F2}" presName="dummy" presStyleCnt="0"/>
      <dgm:spPr/>
    </dgm:pt>
    <dgm:pt modelId="{1FD0923D-B6CF-41C4-9AE7-70B02A2333B0}" type="pres">
      <dgm:prSet presAssocID="{9F8CA8DC-3394-40DE-85AA-E0926F3ADED8}" presName="sibTrans" presStyleLbl="sibTrans2D1" presStyleIdx="3" presStyleCnt="10"/>
      <dgm:spPr/>
      <dgm:t>
        <a:bodyPr/>
        <a:lstStyle/>
        <a:p>
          <a:endParaRPr lang="en-GB"/>
        </a:p>
      </dgm:t>
    </dgm:pt>
    <dgm:pt modelId="{0CFCDA26-9DFF-4BB5-8AD2-D96812C23FA1}" type="pres">
      <dgm:prSet presAssocID="{A1EE1D7C-A6A0-491A-AB43-7028D1A79C1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F0CBFD-A48E-4225-A873-B7A0469E90F8}" type="pres">
      <dgm:prSet presAssocID="{A1EE1D7C-A6A0-491A-AB43-7028D1A79C1E}" presName="dummy" presStyleCnt="0"/>
      <dgm:spPr/>
    </dgm:pt>
    <dgm:pt modelId="{B337F81F-1E64-4AFD-87F7-6D5FFF3B99FA}" type="pres">
      <dgm:prSet presAssocID="{A8DC76C1-9CC3-4D8E-8A59-A6604909A4F9}" presName="sibTrans" presStyleLbl="sibTrans2D1" presStyleIdx="4" presStyleCnt="10"/>
      <dgm:spPr/>
      <dgm:t>
        <a:bodyPr/>
        <a:lstStyle/>
        <a:p>
          <a:endParaRPr lang="en-GB"/>
        </a:p>
      </dgm:t>
    </dgm:pt>
    <dgm:pt modelId="{4B958C16-2416-427A-A782-1459CAA091AF}" type="pres">
      <dgm:prSet presAssocID="{B708B71D-91FF-4976-BC97-9441FFF9634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E88C0E-FE37-4E4A-91FB-D7EDFE930D67}" type="pres">
      <dgm:prSet presAssocID="{B708B71D-91FF-4976-BC97-9441FFF96348}" presName="dummy" presStyleCnt="0"/>
      <dgm:spPr/>
    </dgm:pt>
    <dgm:pt modelId="{4E5DEAC4-D9FD-4D0D-940B-A3330BCD2DE7}" type="pres">
      <dgm:prSet presAssocID="{045BEF54-7456-4922-B21B-9CE353D41819}" presName="sibTrans" presStyleLbl="sibTrans2D1" presStyleIdx="5" presStyleCnt="10"/>
      <dgm:spPr/>
      <dgm:t>
        <a:bodyPr/>
        <a:lstStyle/>
        <a:p>
          <a:endParaRPr lang="en-GB"/>
        </a:p>
      </dgm:t>
    </dgm:pt>
    <dgm:pt modelId="{F7EC924A-9E87-40DD-89A5-DBDD30B595A7}" type="pres">
      <dgm:prSet presAssocID="{8E331BC9-18E0-40B4-85C6-04EE0D028E3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FD5988-319B-44BC-B853-15277B21B3BC}" type="pres">
      <dgm:prSet presAssocID="{8E331BC9-18E0-40B4-85C6-04EE0D028E3E}" presName="dummy" presStyleCnt="0"/>
      <dgm:spPr/>
    </dgm:pt>
    <dgm:pt modelId="{AD50C592-DF4E-4992-92B7-C65E98BB8EF5}" type="pres">
      <dgm:prSet presAssocID="{7580F878-3E12-45BF-8004-009D1193F6C8}" presName="sibTrans" presStyleLbl="sibTrans2D1" presStyleIdx="6" presStyleCnt="10"/>
      <dgm:spPr/>
      <dgm:t>
        <a:bodyPr/>
        <a:lstStyle/>
        <a:p>
          <a:endParaRPr lang="en-GB"/>
        </a:p>
      </dgm:t>
    </dgm:pt>
    <dgm:pt modelId="{CEC31501-4D84-42FA-8336-359161BBCA64}" type="pres">
      <dgm:prSet presAssocID="{CE587507-9E6E-481A-A1FE-D2C93A03F30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840C5B-270C-4D0B-80C3-A3FFF6A5F8D6}" type="pres">
      <dgm:prSet presAssocID="{CE587507-9E6E-481A-A1FE-D2C93A03F306}" presName="dummy" presStyleCnt="0"/>
      <dgm:spPr/>
    </dgm:pt>
    <dgm:pt modelId="{4F6C8C38-17E8-42F2-8E4B-59FF870016F4}" type="pres">
      <dgm:prSet presAssocID="{F332540C-2C7C-40EB-9B16-8774D431FCB5}" presName="sibTrans" presStyleLbl="sibTrans2D1" presStyleIdx="7" presStyleCnt="10"/>
      <dgm:spPr/>
      <dgm:t>
        <a:bodyPr/>
        <a:lstStyle/>
        <a:p>
          <a:endParaRPr lang="en-GB"/>
        </a:p>
      </dgm:t>
    </dgm:pt>
    <dgm:pt modelId="{FE920B87-CEF4-4A8E-ADD9-473547F432DB}" type="pres">
      <dgm:prSet presAssocID="{46072D21-E997-41B4-A8CC-7A55ED0D29E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F3975-4804-4556-BA9F-727EB5AF18AA}" type="pres">
      <dgm:prSet presAssocID="{46072D21-E997-41B4-A8CC-7A55ED0D29E0}" presName="dummy" presStyleCnt="0"/>
      <dgm:spPr/>
    </dgm:pt>
    <dgm:pt modelId="{2144D0EA-BB3F-4508-9F5F-EFFCA658A40A}" type="pres">
      <dgm:prSet presAssocID="{F6CB2021-0634-44BD-A07F-A416CE1156B6}" presName="sibTrans" presStyleLbl="sibTrans2D1" presStyleIdx="8" presStyleCnt="10"/>
      <dgm:spPr/>
      <dgm:t>
        <a:bodyPr/>
        <a:lstStyle/>
        <a:p>
          <a:endParaRPr lang="en-GB"/>
        </a:p>
      </dgm:t>
    </dgm:pt>
    <dgm:pt modelId="{D2E99DA7-6739-470A-9048-45F062CA0F67}" type="pres">
      <dgm:prSet presAssocID="{F3A0F4EC-4FBA-43B6-BF60-F02E19FFFDC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AD6F7-265A-4E66-BE25-377C86E73F6C}" type="pres">
      <dgm:prSet presAssocID="{F3A0F4EC-4FBA-43B6-BF60-F02E19FFFDC6}" presName="dummy" presStyleCnt="0"/>
      <dgm:spPr/>
    </dgm:pt>
    <dgm:pt modelId="{456E4433-3725-4091-8543-BC5AF1887376}" type="pres">
      <dgm:prSet presAssocID="{A9A5679E-261B-4A40-A980-4D3FAFB1C112}" presName="sibTrans" presStyleLbl="sibTrans2D1" presStyleIdx="9" presStyleCnt="10"/>
      <dgm:spPr/>
      <dgm:t>
        <a:bodyPr/>
        <a:lstStyle/>
        <a:p>
          <a:endParaRPr lang="en-GB"/>
        </a:p>
      </dgm:t>
    </dgm:pt>
  </dgm:ptLst>
  <dgm:cxnLst>
    <dgm:cxn modelId="{087EB143-0BB3-4823-8FC7-7F1143FBE921}" type="presOf" srcId="{80CFF468-6742-4142-A674-F1996A0E5EAA}" destId="{ACFED576-0358-4B60-B0D1-64EB4BD64C41}" srcOrd="0" destOrd="0" presId="urn:microsoft.com/office/officeart/2005/8/layout/radial6"/>
    <dgm:cxn modelId="{C7DB66AE-72A9-40A8-A2B2-DE038E9B0CD3}" srcId="{363D7443-DFBE-436A-8CE0-BF6E947046E4}" destId="{93E49046-1E6F-44FE-8010-AE3B5B8B7030}" srcOrd="0" destOrd="0" parTransId="{CBA0AB7A-FAAF-4967-A161-80B5C84650A1}" sibTransId="{6BCF089E-2879-4E3D-9E45-AFB6494E9FE1}"/>
    <dgm:cxn modelId="{31FB3986-2F3D-496D-AD40-6D36006CD538}" type="presOf" srcId="{045BEF54-7456-4922-B21B-9CE353D41819}" destId="{4E5DEAC4-D9FD-4D0D-940B-A3330BCD2DE7}" srcOrd="0" destOrd="0" presId="urn:microsoft.com/office/officeart/2005/8/layout/radial6"/>
    <dgm:cxn modelId="{94F4C2EE-ABC1-4234-BDB0-DE9C3FFD938F}" srcId="{363D7443-DFBE-436A-8CE0-BF6E947046E4}" destId="{A1EE1D7C-A6A0-491A-AB43-7028D1A79C1E}" srcOrd="4" destOrd="0" parTransId="{881069BF-62FE-4514-9F59-B28C8A85FB64}" sibTransId="{A8DC76C1-9CC3-4D8E-8A59-A6604909A4F9}"/>
    <dgm:cxn modelId="{B1F4793F-586C-4B13-8AF3-7FD9B389FC1A}" type="presOf" srcId="{6BCF089E-2879-4E3D-9E45-AFB6494E9FE1}" destId="{F1965300-B965-4EC0-9C13-48ABB14BC828}" srcOrd="0" destOrd="0" presId="urn:microsoft.com/office/officeart/2005/8/layout/radial6"/>
    <dgm:cxn modelId="{DDB09116-6A82-4F31-9E11-328F7BA6E1F8}" srcId="{363D7443-DFBE-436A-8CE0-BF6E947046E4}" destId="{80CFF468-6742-4142-A674-F1996A0E5EAA}" srcOrd="2" destOrd="0" parTransId="{99F6FE7A-EC40-4DC3-9D72-FBEDA835EFCD}" sibTransId="{FA92235F-4495-4716-B1BF-5CD49E38D4E4}"/>
    <dgm:cxn modelId="{23ECC749-EF86-413F-8F76-2BFFD0F45814}" type="presOf" srcId="{CB094404-90BB-4BD9-AFC7-BD77D4E8B53A}" destId="{06FBDE0C-CD69-493D-8686-4AFCC8BAF2F2}" srcOrd="0" destOrd="0" presId="urn:microsoft.com/office/officeart/2005/8/layout/radial6"/>
    <dgm:cxn modelId="{29A908BE-A26E-4A6A-938F-61C072CB5F9A}" type="presOf" srcId="{A8DC76C1-9CC3-4D8E-8A59-A6604909A4F9}" destId="{B337F81F-1E64-4AFD-87F7-6D5FFF3B99FA}" srcOrd="0" destOrd="0" presId="urn:microsoft.com/office/officeart/2005/8/layout/radial6"/>
    <dgm:cxn modelId="{F24829FF-4A30-4039-B47A-78B3901CB097}" type="presOf" srcId="{F6CB2021-0634-44BD-A07F-A416CE1156B6}" destId="{2144D0EA-BB3F-4508-9F5F-EFFCA658A40A}" srcOrd="0" destOrd="0" presId="urn:microsoft.com/office/officeart/2005/8/layout/radial6"/>
    <dgm:cxn modelId="{7CC9CE74-62A4-45C9-AE31-C60A7B364F29}" srcId="{363D7443-DFBE-436A-8CE0-BF6E947046E4}" destId="{CE587507-9E6E-481A-A1FE-D2C93A03F306}" srcOrd="7" destOrd="0" parTransId="{2E700687-CEF7-4459-89C2-3E5567A86265}" sibTransId="{F332540C-2C7C-40EB-9B16-8774D431FCB5}"/>
    <dgm:cxn modelId="{2AE49EB6-3D94-4E50-A3A3-27AA14B3F595}" srcId="{363D7443-DFBE-436A-8CE0-BF6E947046E4}" destId="{F3A0F4EC-4FBA-43B6-BF60-F02E19FFFDC6}" srcOrd="9" destOrd="0" parTransId="{149B562E-3F3C-401B-B96A-2378D3A6D5D0}" sibTransId="{A9A5679E-261B-4A40-A980-4D3FAFB1C112}"/>
    <dgm:cxn modelId="{3D6020D6-29C5-41AC-9826-8FF49675C40A}" type="presOf" srcId="{A9A5679E-261B-4A40-A980-4D3FAFB1C112}" destId="{456E4433-3725-4091-8543-BC5AF1887376}" srcOrd="0" destOrd="0" presId="urn:microsoft.com/office/officeart/2005/8/layout/radial6"/>
    <dgm:cxn modelId="{A4128004-8C29-479F-A95A-2B0FACD07C63}" type="presOf" srcId="{9F8CA8DC-3394-40DE-85AA-E0926F3ADED8}" destId="{1FD0923D-B6CF-41C4-9AE7-70B02A2333B0}" srcOrd="0" destOrd="0" presId="urn:microsoft.com/office/officeart/2005/8/layout/radial6"/>
    <dgm:cxn modelId="{EBEE8A7C-2F92-44CB-8B4F-C41A6F7A15DE}" type="presOf" srcId="{3408E681-BC37-47CC-86C6-5D798B041958}" destId="{A95CD4B7-1BB5-49CF-9745-BC2C89302E0D}" srcOrd="0" destOrd="0" presId="urn:microsoft.com/office/officeart/2005/8/layout/radial6"/>
    <dgm:cxn modelId="{036D27BF-B2D6-41C4-A858-7AD277FD8BAA}" srcId="{363D7443-DFBE-436A-8CE0-BF6E947046E4}" destId="{3408E681-BC37-47CC-86C6-5D798B041958}" srcOrd="1" destOrd="0" parTransId="{CFE5A3D3-2E8C-41E8-9B7C-C9AADE4BBFF2}" sibTransId="{3633B699-9715-4B54-81CB-28D89B06984E}"/>
    <dgm:cxn modelId="{29FF1B7D-BA56-47B9-B32D-29D02B93A64D}" type="presOf" srcId="{7580F878-3E12-45BF-8004-009D1193F6C8}" destId="{AD50C592-DF4E-4992-92B7-C65E98BB8EF5}" srcOrd="0" destOrd="0" presId="urn:microsoft.com/office/officeart/2005/8/layout/radial6"/>
    <dgm:cxn modelId="{4732C239-5927-42FE-B624-5E313E3BC9BB}" type="presOf" srcId="{363D7443-DFBE-436A-8CE0-BF6E947046E4}" destId="{96D49868-037C-4E7F-9739-0F6E9AAFF695}" srcOrd="0" destOrd="0" presId="urn:microsoft.com/office/officeart/2005/8/layout/radial6"/>
    <dgm:cxn modelId="{76E0DF6A-A328-4AE8-8F09-D47CA83BC6C4}" type="presOf" srcId="{A1EE1D7C-A6A0-491A-AB43-7028D1A79C1E}" destId="{0CFCDA26-9DFF-4BB5-8AD2-D96812C23FA1}" srcOrd="0" destOrd="0" presId="urn:microsoft.com/office/officeart/2005/8/layout/radial6"/>
    <dgm:cxn modelId="{81F67EAE-8D5F-4F44-9BD1-103DB29F3DAB}" srcId="{363D7443-DFBE-436A-8CE0-BF6E947046E4}" destId="{46072D21-E997-41B4-A8CC-7A55ED0D29E0}" srcOrd="8" destOrd="0" parTransId="{F246BF77-AAE7-4E9E-856B-3FF4FF1BFEFA}" sibTransId="{F6CB2021-0634-44BD-A07F-A416CE1156B6}"/>
    <dgm:cxn modelId="{BBCCDC42-B570-4A0A-B224-11AF77B8AB62}" type="presOf" srcId="{46072D21-E997-41B4-A8CC-7A55ED0D29E0}" destId="{FE920B87-CEF4-4A8E-ADD9-473547F432DB}" srcOrd="0" destOrd="0" presId="urn:microsoft.com/office/officeart/2005/8/layout/radial6"/>
    <dgm:cxn modelId="{CF069048-9B07-4AA4-BA6F-B2CBAD064DA7}" type="presOf" srcId="{FA92235F-4495-4716-B1BF-5CD49E38D4E4}" destId="{E0754BCF-95AF-4C0C-A159-DD72DD67A20E}" srcOrd="0" destOrd="0" presId="urn:microsoft.com/office/officeart/2005/8/layout/radial6"/>
    <dgm:cxn modelId="{AFE28BCD-A1E7-4E00-8B08-3C1DD5010381}" type="presOf" srcId="{F332540C-2C7C-40EB-9B16-8774D431FCB5}" destId="{4F6C8C38-17E8-42F2-8E4B-59FF870016F4}" srcOrd="0" destOrd="0" presId="urn:microsoft.com/office/officeart/2005/8/layout/radial6"/>
    <dgm:cxn modelId="{55C7FA62-5B18-4378-99D7-5700A4E67B24}" type="presOf" srcId="{3633B699-9715-4B54-81CB-28D89B06984E}" destId="{E4EE6D5E-BE9B-4AE7-ACEE-33EE5241BECD}" srcOrd="0" destOrd="0" presId="urn:microsoft.com/office/officeart/2005/8/layout/radial6"/>
    <dgm:cxn modelId="{1A39B51E-16C1-4490-B4D7-528DAF4D35D1}" type="presOf" srcId="{8E331BC9-18E0-40B4-85C6-04EE0D028E3E}" destId="{F7EC924A-9E87-40DD-89A5-DBDD30B595A7}" srcOrd="0" destOrd="0" presId="urn:microsoft.com/office/officeart/2005/8/layout/radial6"/>
    <dgm:cxn modelId="{D72E8148-0036-4BC4-8D0A-1F81AC27D8C0}" srcId="{363D7443-DFBE-436A-8CE0-BF6E947046E4}" destId="{B708B71D-91FF-4976-BC97-9441FFF96348}" srcOrd="5" destOrd="0" parTransId="{74D757CF-6034-4507-9B2A-88665C9F9D91}" sibTransId="{045BEF54-7456-4922-B21B-9CE353D41819}"/>
    <dgm:cxn modelId="{258B4276-8820-47E3-9E0F-5B30773FF586}" type="presOf" srcId="{CA92442E-DE92-45B9-94CD-5BD2236944F2}" destId="{80A52E2F-B0F8-42AB-9A76-DA3CAB6595FA}" srcOrd="0" destOrd="0" presId="urn:microsoft.com/office/officeart/2005/8/layout/radial6"/>
    <dgm:cxn modelId="{A42F8B2F-D0F5-4044-806D-5A063CEAE849}" srcId="{363D7443-DFBE-436A-8CE0-BF6E947046E4}" destId="{8E331BC9-18E0-40B4-85C6-04EE0D028E3E}" srcOrd="6" destOrd="0" parTransId="{084541B7-38DB-450B-B378-288D7EA94A89}" sibTransId="{7580F878-3E12-45BF-8004-009D1193F6C8}"/>
    <dgm:cxn modelId="{9BA59F89-6638-4233-9DD4-BB1F518E2F32}" type="presOf" srcId="{93E49046-1E6F-44FE-8010-AE3B5B8B7030}" destId="{0D7F4BAD-03D5-4169-A7AC-FC5C93DFE5D4}" srcOrd="0" destOrd="0" presId="urn:microsoft.com/office/officeart/2005/8/layout/radial6"/>
    <dgm:cxn modelId="{533CF00F-4E31-4827-8B2D-6E82E80872D2}" srcId="{363D7443-DFBE-436A-8CE0-BF6E947046E4}" destId="{CA92442E-DE92-45B9-94CD-5BD2236944F2}" srcOrd="3" destOrd="0" parTransId="{E0C889BA-F490-4370-BF61-5F358466F4C2}" sibTransId="{9F8CA8DC-3394-40DE-85AA-E0926F3ADED8}"/>
    <dgm:cxn modelId="{7913BE0E-EADF-44DD-B136-103BE9DAF879}" type="presOf" srcId="{F3A0F4EC-4FBA-43B6-BF60-F02E19FFFDC6}" destId="{D2E99DA7-6739-470A-9048-45F062CA0F67}" srcOrd="0" destOrd="0" presId="urn:microsoft.com/office/officeart/2005/8/layout/radial6"/>
    <dgm:cxn modelId="{EC0D6874-87D2-4399-8F23-9E762069A0E2}" srcId="{CB094404-90BB-4BD9-AFC7-BD77D4E8B53A}" destId="{363D7443-DFBE-436A-8CE0-BF6E947046E4}" srcOrd="0" destOrd="0" parTransId="{3BAB5092-164F-4962-8161-ED13ECAD29C2}" sibTransId="{7F193676-A8C9-4F25-8EFD-614EF0940688}"/>
    <dgm:cxn modelId="{25C40C54-1FCD-4761-B4D3-47DC36BE2B3E}" type="presOf" srcId="{CE587507-9E6E-481A-A1FE-D2C93A03F306}" destId="{CEC31501-4D84-42FA-8336-359161BBCA64}" srcOrd="0" destOrd="0" presId="urn:microsoft.com/office/officeart/2005/8/layout/radial6"/>
    <dgm:cxn modelId="{573AF04F-28FF-43D4-8C8F-0109AC736727}" type="presOf" srcId="{B708B71D-91FF-4976-BC97-9441FFF96348}" destId="{4B958C16-2416-427A-A782-1459CAA091AF}" srcOrd="0" destOrd="0" presId="urn:microsoft.com/office/officeart/2005/8/layout/radial6"/>
    <dgm:cxn modelId="{55D6CE9B-3A9F-4893-B777-BD5776053FD5}" type="presParOf" srcId="{06FBDE0C-CD69-493D-8686-4AFCC8BAF2F2}" destId="{96D49868-037C-4E7F-9739-0F6E9AAFF695}" srcOrd="0" destOrd="0" presId="urn:microsoft.com/office/officeart/2005/8/layout/radial6"/>
    <dgm:cxn modelId="{7D6AB857-43E7-4F46-A309-8484325427E4}" type="presParOf" srcId="{06FBDE0C-CD69-493D-8686-4AFCC8BAF2F2}" destId="{0D7F4BAD-03D5-4169-A7AC-FC5C93DFE5D4}" srcOrd="1" destOrd="0" presId="urn:microsoft.com/office/officeart/2005/8/layout/radial6"/>
    <dgm:cxn modelId="{3B7F25FC-FA1A-4EC1-99C3-B2ADDCF4EF42}" type="presParOf" srcId="{06FBDE0C-CD69-493D-8686-4AFCC8BAF2F2}" destId="{158B6486-37C4-4A86-8450-86021C4797E1}" srcOrd="2" destOrd="0" presId="urn:microsoft.com/office/officeart/2005/8/layout/radial6"/>
    <dgm:cxn modelId="{E1E6EDD7-9CA9-407C-9A90-9F8B9322CE10}" type="presParOf" srcId="{06FBDE0C-CD69-493D-8686-4AFCC8BAF2F2}" destId="{F1965300-B965-4EC0-9C13-48ABB14BC828}" srcOrd="3" destOrd="0" presId="urn:microsoft.com/office/officeart/2005/8/layout/radial6"/>
    <dgm:cxn modelId="{32797041-3F30-4ED3-BB58-6DAC17FC7082}" type="presParOf" srcId="{06FBDE0C-CD69-493D-8686-4AFCC8BAF2F2}" destId="{A95CD4B7-1BB5-49CF-9745-BC2C89302E0D}" srcOrd="4" destOrd="0" presId="urn:microsoft.com/office/officeart/2005/8/layout/radial6"/>
    <dgm:cxn modelId="{34C68465-A538-4DEC-A92A-B8F6BB5FDDA6}" type="presParOf" srcId="{06FBDE0C-CD69-493D-8686-4AFCC8BAF2F2}" destId="{36D3DDB0-272E-43CF-86E9-8C5858CAFF99}" srcOrd="5" destOrd="0" presId="urn:microsoft.com/office/officeart/2005/8/layout/radial6"/>
    <dgm:cxn modelId="{58E97F5D-0644-44DF-956A-0039035D5AB9}" type="presParOf" srcId="{06FBDE0C-CD69-493D-8686-4AFCC8BAF2F2}" destId="{E4EE6D5E-BE9B-4AE7-ACEE-33EE5241BECD}" srcOrd="6" destOrd="0" presId="urn:microsoft.com/office/officeart/2005/8/layout/radial6"/>
    <dgm:cxn modelId="{8D874841-E0D9-4CD9-9BF7-468E6B8D4986}" type="presParOf" srcId="{06FBDE0C-CD69-493D-8686-4AFCC8BAF2F2}" destId="{ACFED576-0358-4B60-B0D1-64EB4BD64C41}" srcOrd="7" destOrd="0" presId="urn:microsoft.com/office/officeart/2005/8/layout/radial6"/>
    <dgm:cxn modelId="{992A4B13-D178-4405-8464-2ECF8B4F4083}" type="presParOf" srcId="{06FBDE0C-CD69-493D-8686-4AFCC8BAF2F2}" destId="{069193C8-50B8-41F8-8881-3ADCCCE0D24C}" srcOrd="8" destOrd="0" presId="urn:microsoft.com/office/officeart/2005/8/layout/radial6"/>
    <dgm:cxn modelId="{F4FCB57D-30A3-4D9E-97A7-33981F35F1E5}" type="presParOf" srcId="{06FBDE0C-CD69-493D-8686-4AFCC8BAF2F2}" destId="{E0754BCF-95AF-4C0C-A159-DD72DD67A20E}" srcOrd="9" destOrd="0" presId="urn:microsoft.com/office/officeart/2005/8/layout/radial6"/>
    <dgm:cxn modelId="{6C771A96-1678-4CD9-A530-B5B1D62602B1}" type="presParOf" srcId="{06FBDE0C-CD69-493D-8686-4AFCC8BAF2F2}" destId="{80A52E2F-B0F8-42AB-9A76-DA3CAB6595FA}" srcOrd="10" destOrd="0" presId="urn:microsoft.com/office/officeart/2005/8/layout/radial6"/>
    <dgm:cxn modelId="{CC4C20A5-0A0B-4883-8697-F3AC229F0B1E}" type="presParOf" srcId="{06FBDE0C-CD69-493D-8686-4AFCC8BAF2F2}" destId="{864B073C-639E-4EE9-9124-1BD79206B5E6}" srcOrd="11" destOrd="0" presId="urn:microsoft.com/office/officeart/2005/8/layout/radial6"/>
    <dgm:cxn modelId="{135A237D-8391-4C85-9140-F44DB74993FB}" type="presParOf" srcId="{06FBDE0C-CD69-493D-8686-4AFCC8BAF2F2}" destId="{1FD0923D-B6CF-41C4-9AE7-70B02A2333B0}" srcOrd="12" destOrd="0" presId="urn:microsoft.com/office/officeart/2005/8/layout/radial6"/>
    <dgm:cxn modelId="{780B02F1-15F0-4752-B859-4686DB02453E}" type="presParOf" srcId="{06FBDE0C-CD69-493D-8686-4AFCC8BAF2F2}" destId="{0CFCDA26-9DFF-4BB5-8AD2-D96812C23FA1}" srcOrd="13" destOrd="0" presId="urn:microsoft.com/office/officeart/2005/8/layout/radial6"/>
    <dgm:cxn modelId="{C1CC3EC9-09A2-443D-87AA-BBE92C3AB2C5}" type="presParOf" srcId="{06FBDE0C-CD69-493D-8686-4AFCC8BAF2F2}" destId="{F9F0CBFD-A48E-4225-A873-B7A0469E90F8}" srcOrd="14" destOrd="0" presId="urn:microsoft.com/office/officeart/2005/8/layout/radial6"/>
    <dgm:cxn modelId="{AD9ED650-18B2-404E-B37E-7BF9283B6E80}" type="presParOf" srcId="{06FBDE0C-CD69-493D-8686-4AFCC8BAF2F2}" destId="{B337F81F-1E64-4AFD-87F7-6D5FFF3B99FA}" srcOrd="15" destOrd="0" presId="urn:microsoft.com/office/officeart/2005/8/layout/radial6"/>
    <dgm:cxn modelId="{F7C6703C-632A-4AC3-AAA5-DC43EA5BDA74}" type="presParOf" srcId="{06FBDE0C-CD69-493D-8686-4AFCC8BAF2F2}" destId="{4B958C16-2416-427A-A782-1459CAA091AF}" srcOrd="16" destOrd="0" presId="urn:microsoft.com/office/officeart/2005/8/layout/radial6"/>
    <dgm:cxn modelId="{6620BC43-62FF-452F-AAB9-204FCF5A3624}" type="presParOf" srcId="{06FBDE0C-CD69-493D-8686-4AFCC8BAF2F2}" destId="{AAE88C0E-FE37-4E4A-91FB-D7EDFE930D67}" srcOrd="17" destOrd="0" presId="urn:microsoft.com/office/officeart/2005/8/layout/radial6"/>
    <dgm:cxn modelId="{722A487E-9E12-46C8-BFD1-492F0F61315B}" type="presParOf" srcId="{06FBDE0C-CD69-493D-8686-4AFCC8BAF2F2}" destId="{4E5DEAC4-D9FD-4D0D-940B-A3330BCD2DE7}" srcOrd="18" destOrd="0" presId="urn:microsoft.com/office/officeart/2005/8/layout/radial6"/>
    <dgm:cxn modelId="{9CA08A03-7F4C-47AF-B0DD-D6F202E34263}" type="presParOf" srcId="{06FBDE0C-CD69-493D-8686-4AFCC8BAF2F2}" destId="{F7EC924A-9E87-40DD-89A5-DBDD30B595A7}" srcOrd="19" destOrd="0" presId="urn:microsoft.com/office/officeart/2005/8/layout/radial6"/>
    <dgm:cxn modelId="{8271790F-5923-4DF2-A40F-643FF483CBED}" type="presParOf" srcId="{06FBDE0C-CD69-493D-8686-4AFCC8BAF2F2}" destId="{1FFD5988-319B-44BC-B853-15277B21B3BC}" srcOrd="20" destOrd="0" presId="urn:microsoft.com/office/officeart/2005/8/layout/radial6"/>
    <dgm:cxn modelId="{8DE4C4A6-786F-4353-8CD3-59101DDA2D9B}" type="presParOf" srcId="{06FBDE0C-CD69-493D-8686-4AFCC8BAF2F2}" destId="{AD50C592-DF4E-4992-92B7-C65E98BB8EF5}" srcOrd="21" destOrd="0" presId="urn:microsoft.com/office/officeart/2005/8/layout/radial6"/>
    <dgm:cxn modelId="{B54BDFDD-E475-4E09-9234-7543C6413B73}" type="presParOf" srcId="{06FBDE0C-CD69-493D-8686-4AFCC8BAF2F2}" destId="{CEC31501-4D84-42FA-8336-359161BBCA64}" srcOrd="22" destOrd="0" presId="urn:microsoft.com/office/officeart/2005/8/layout/radial6"/>
    <dgm:cxn modelId="{3BE97B55-A7E3-4099-865A-67EAACEF6352}" type="presParOf" srcId="{06FBDE0C-CD69-493D-8686-4AFCC8BAF2F2}" destId="{8C840C5B-270C-4D0B-80C3-A3FFF6A5F8D6}" srcOrd="23" destOrd="0" presId="urn:microsoft.com/office/officeart/2005/8/layout/radial6"/>
    <dgm:cxn modelId="{9A8B845C-E666-4A30-88A0-B237A4E38400}" type="presParOf" srcId="{06FBDE0C-CD69-493D-8686-4AFCC8BAF2F2}" destId="{4F6C8C38-17E8-42F2-8E4B-59FF870016F4}" srcOrd="24" destOrd="0" presId="urn:microsoft.com/office/officeart/2005/8/layout/radial6"/>
    <dgm:cxn modelId="{F227AE55-3135-413E-A9DF-BF7BD348C9A5}" type="presParOf" srcId="{06FBDE0C-CD69-493D-8686-4AFCC8BAF2F2}" destId="{FE920B87-CEF4-4A8E-ADD9-473547F432DB}" srcOrd="25" destOrd="0" presId="urn:microsoft.com/office/officeart/2005/8/layout/radial6"/>
    <dgm:cxn modelId="{69BAE3D3-CFDC-43DF-851C-343CAD01FB31}" type="presParOf" srcId="{06FBDE0C-CD69-493D-8686-4AFCC8BAF2F2}" destId="{3A9F3975-4804-4556-BA9F-727EB5AF18AA}" srcOrd="26" destOrd="0" presId="urn:microsoft.com/office/officeart/2005/8/layout/radial6"/>
    <dgm:cxn modelId="{5979997E-4059-4DCB-AF57-F469A801EE99}" type="presParOf" srcId="{06FBDE0C-CD69-493D-8686-4AFCC8BAF2F2}" destId="{2144D0EA-BB3F-4508-9F5F-EFFCA658A40A}" srcOrd="27" destOrd="0" presId="urn:microsoft.com/office/officeart/2005/8/layout/radial6"/>
    <dgm:cxn modelId="{E6348A07-46AD-49DC-898C-E1A1F47FC96E}" type="presParOf" srcId="{06FBDE0C-CD69-493D-8686-4AFCC8BAF2F2}" destId="{D2E99DA7-6739-470A-9048-45F062CA0F67}" srcOrd="28" destOrd="0" presId="urn:microsoft.com/office/officeart/2005/8/layout/radial6"/>
    <dgm:cxn modelId="{E2214E72-D37B-4B81-A4E2-BEDAAF782060}" type="presParOf" srcId="{06FBDE0C-CD69-493D-8686-4AFCC8BAF2F2}" destId="{532AD6F7-265A-4E66-BE25-377C86E73F6C}" srcOrd="29" destOrd="0" presId="urn:microsoft.com/office/officeart/2005/8/layout/radial6"/>
    <dgm:cxn modelId="{E84007CB-E4AD-4174-BD0D-6145D3A6C809}" type="presParOf" srcId="{06FBDE0C-CD69-493D-8686-4AFCC8BAF2F2}" destId="{456E4433-3725-4091-8543-BC5AF1887376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4433-3725-4091-8543-BC5AF1887376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14040000"/>
            <a:gd name="adj2" fmla="val 1620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4D0EA-BB3F-4508-9F5F-EFFCA658A40A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11880000"/>
            <a:gd name="adj2" fmla="val 1404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C8C38-17E8-42F2-8E4B-59FF870016F4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9720000"/>
            <a:gd name="adj2" fmla="val 1188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0C592-DF4E-4992-92B7-C65E98BB8EF5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7560000"/>
            <a:gd name="adj2" fmla="val 972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DEAC4-D9FD-4D0D-940B-A3330BCD2DE7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5400000"/>
            <a:gd name="adj2" fmla="val 756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F81F-1E64-4AFD-87F7-6D5FFF3B99FA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3240000"/>
            <a:gd name="adj2" fmla="val 540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0923D-B6CF-41C4-9AE7-70B02A2333B0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1080000"/>
            <a:gd name="adj2" fmla="val 324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54BCF-95AF-4C0C-A159-DD72DD67A20E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20520000"/>
            <a:gd name="adj2" fmla="val 108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E6D5E-BE9B-4AE7-ACEE-33EE5241BECD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18360000"/>
            <a:gd name="adj2" fmla="val 2052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65300-B965-4EC0-9C13-48ABB14BC828}">
      <dsp:nvSpPr>
        <dsp:cNvPr id="0" name=""/>
        <dsp:cNvSpPr/>
      </dsp:nvSpPr>
      <dsp:spPr>
        <a:xfrm>
          <a:off x="345435" y="366072"/>
          <a:ext cx="4119254" cy="4119254"/>
        </a:xfrm>
        <a:prstGeom prst="blockArc">
          <a:avLst>
            <a:gd name="adj1" fmla="val 16200000"/>
            <a:gd name="adj2" fmla="val 18360000"/>
            <a:gd name="adj3" fmla="val 2747"/>
          </a:avLst>
        </a:prstGeom>
        <a:solidFill>
          <a:srgbClr val="521A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49868-037C-4E7F-9739-0F6E9AAFF695}">
      <dsp:nvSpPr>
        <dsp:cNvPr id="0" name=""/>
        <dsp:cNvSpPr/>
      </dsp:nvSpPr>
      <dsp:spPr>
        <a:xfrm>
          <a:off x="1843724" y="1864362"/>
          <a:ext cx="1122675" cy="1122675"/>
        </a:xfrm>
        <a:prstGeom prst="ellipse">
          <a:avLst/>
        </a:prstGeom>
        <a:solidFill>
          <a:srgbClr val="B7AA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2008136" y="2028774"/>
        <a:ext cx="793851" cy="793851"/>
      </dsp:txXfrm>
    </dsp:sp>
    <dsp:sp modelId="{0D7F4BAD-03D5-4169-A7AC-FC5C93DFE5D4}">
      <dsp:nvSpPr>
        <dsp:cNvPr id="0" name=""/>
        <dsp:cNvSpPr/>
      </dsp:nvSpPr>
      <dsp:spPr>
        <a:xfrm>
          <a:off x="2012126" y="1427"/>
          <a:ext cx="785872" cy="785872"/>
        </a:xfrm>
        <a:prstGeom prst="ellipse">
          <a:avLst/>
        </a:prstGeom>
        <a:solidFill>
          <a:srgbClr val="B7AA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Fit</a:t>
          </a:r>
          <a:endParaRPr lang="en-GB" sz="1100" kern="1200" dirty="0">
            <a:latin typeface="FS Me" pitchFamily="50" charset="0"/>
          </a:endParaRPr>
        </a:p>
      </dsp:txBody>
      <dsp:txXfrm>
        <a:off x="2127214" y="116515"/>
        <a:ext cx="555696" cy="555696"/>
      </dsp:txXfrm>
    </dsp:sp>
    <dsp:sp modelId="{A95CD4B7-1BB5-49CF-9745-BC2C89302E0D}">
      <dsp:nvSpPr>
        <dsp:cNvPr id="0" name=""/>
        <dsp:cNvSpPr/>
      </dsp:nvSpPr>
      <dsp:spPr>
        <a:xfrm>
          <a:off x="3206115" y="389378"/>
          <a:ext cx="785872" cy="785872"/>
        </a:xfrm>
        <a:prstGeom prst="ellipse">
          <a:avLst/>
        </a:prstGeom>
        <a:solidFill>
          <a:srgbClr val="FFC7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Connect</a:t>
          </a:r>
          <a:endParaRPr lang="en-GB" sz="1100" kern="1200" dirty="0">
            <a:latin typeface="FS Me" pitchFamily="50" charset="0"/>
          </a:endParaRPr>
        </a:p>
      </dsp:txBody>
      <dsp:txXfrm>
        <a:off x="3321203" y="504466"/>
        <a:ext cx="555696" cy="555696"/>
      </dsp:txXfrm>
    </dsp:sp>
    <dsp:sp modelId="{ACFED576-0358-4B60-B0D1-64EB4BD64C41}">
      <dsp:nvSpPr>
        <dsp:cNvPr id="0" name=""/>
        <dsp:cNvSpPr/>
      </dsp:nvSpPr>
      <dsp:spPr>
        <a:xfrm>
          <a:off x="3944041" y="1405046"/>
          <a:ext cx="785872" cy="785872"/>
        </a:xfrm>
        <a:prstGeom prst="ellipse">
          <a:avLst/>
        </a:prstGeom>
        <a:solidFill>
          <a:srgbClr val="B7AA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Protect</a:t>
          </a:r>
          <a:endParaRPr lang="en-GB" sz="1100" kern="1200" dirty="0">
            <a:latin typeface="FS Me" pitchFamily="50" charset="0"/>
          </a:endParaRPr>
        </a:p>
      </dsp:txBody>
      <dsp:txXfrm>
        <a:off x="4059129" y="1520134"/>
        <a:ext cx="555696" cy="555696"/>
      </dsp:txXfrm>
    </dsp:sp>
    <dsp:sp modelId="{80A52E2F-B0F8-42AB-9A76-DA3CAB6595FA}">
      <dsp:nvSpPr>
        <dsp:cNvPr id="0" name=""/>
        <dsp:cNvSpPr/>
      </dsp:nvSpPr>
      <dsp:spPr>
        <a:xfrm>
          <a:off x="3944041" y="2660480"/>
          <a:ext cx="785872" cy="785872"/>
        </a:xfrm>
        <a:prstGeom prst="ellipse">
          <a:avLst/>
        </a:prstGeom>
        <a:solidFill>
          <a:srgbClr val="FFC7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Save</a:t>
          </a:r>
          <a:endParaRPr lang="en-GB" sz="1100" kern="1200" dirty="0">
            <a:latin typeface="FS Me" pitchFamily="50" charset="0"/>
          </a:endParaRPr>
        </a:p>
      </dsp:txBody>
      <dsp:txXfrm>
        <a:off x="4059129" y="2775568"/>
        <a:ext cx="555696" cy="555696"/>
      </dsp:txXfrm>
    </dsp:sp>
    <dsp:sp modelId="{0CFCDA26-9DFF-4BB5-8AD2-D96812C23FA1}">
      <dsp:nvSpPr>
        <dsp:cNvPr id="0" name=""/>
        <dsp:cNvSpPr/>
      </dsp:nvSpPr>
      <dsp:spPr>
        <a:xfrm>
          <a:off x="3206115" y="3676148"/>
          <a:ext cx="785872" cy="785872"/>
        </a:xfrm>
        <a:prstGeom prst="ellipse">
          <a:avLst/>
        </a:prstGeom>
        <a:solidFill>
          <a:srgbClr val="B7AA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Chat</a:t>
          </a:r>
          <a:endParaRPr lang="en-GB" sz="1100" kern="1200" dirty="0">
            <a:latin typeface="FS Me" pitchFamily="50" charset="0"/>
          </a:endParaRPr>
        </a:p>
      </dsp:txBody>
      <dsp:txXfrm>
        <a:off x="3321203" y="3791236"/>
        <a:ext cx="555696" cy="555696"/>
      </dsp:txXfrm>
    </dsp:sp>
    <dsp:sp modelId="{4B958C16-2416-427A-A782-1459CAA091AF}">
      <dsp:nvSpPr>
        <dsp:cNvPr id="0" name=""/>
        <dsp:cNvSpPr/>
      </dsp:nvSpPr>
      <dsp:spPr>
        <a:xfrm>
          <a:off x="2012126" y="4064099"/>
          <a:ext cx="785872" cy="785872"/>
        </a:xfrm>
        <a:prstGeom prst="ellipse">
          <a:avLst/>
        </a:prstGeom>
        <a:solidFill>
          <a:srgbClr val="FFC7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Home</a:t>
          </a:r>
          <a:endParaRPr lang="en-GB" sz="1100" kern="1200" dirty="0">
            <a:latin typeface="FS Me" pitchFamily="50" charset="0"/>
          </a:endParaRPr>
        </a:p>
      </dsp:txBody>
      <dsp:txXfrm>
        <a:off x="2127214" y="4179187"/>
        <a:ext cx="555696" cy="555696"/>
      </dsp:txXfrm>
    </dsp:sp>
    <dsp:sp modelId="{F7EC924A-9E87-40DD-89A5-DBDD30B595A7}">
      <dsp:nvSpPr>
        <dsp:cNvPr id="0" name=""/>
        <dsp:cNvSpPr/>
      </dsp:nvSpPr>
      <dsp:spPr>
        <a:xfrm>
          <a:off x="818136" y="3676148"/>
          <a:ext cx="785872" cy="785872"/>
        </a:xfrm>
        <a:prstGeom prst="ellipse">
          <a:avLst/>
        </a:prstGeom>
        <a:solidFill>
          <a:srgbClr val="B7AA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Care</a:t>
          </a:r>
          <a:endParaRPr lang="en-GB" sz="1100" kern="1200" dirty="0">
            <a:latin typeface="FS Me" pitchFamily="50" charset="0"/>
          </a:endParaRPr>
        </a:p>
      </dsp:txBody>
      <dsp:txXfrm>
        <a:off x="933224" y="3791236"/>
        <a:ext cx="555696" cy="555696"/>
      </dsp:txXfrm>
    </dsp:sp>
    <dsp:sp modelId="{CEC31501-4D84-42FA-8336-359161BBCA64}">
      <dsp:nvSpPr>
        <dsp:cNvPr id="0" name=""/>
        <dsp:cNvSpPr/>
      </dsp:nvSpPr>
      <dsp:spPr>
        <a:xfrm>
          <a:off x="80211" y="2660480"/>
          <a:ext cx="785872" cy="785872"/>
        </a:xfrm>
        <a:prstGeom prst="ellipse">
          <a:avLst/>
        </a:prstGeom>
        <a:solidFill>
          <a:srgbClr val="FFC7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Work</a:t>
          </a:r>
          <a:endParaRPr lang="en-GB" sz="1100" kern="1200" dirty="0">
            <a:latin typeface="FS Me" pitchFamily="50" charset="0"/>
          </a:endParaRPr>
        </a:p>
      </dsp:txBody>
      <dsp:txXfrm>
        <a:off x="195299" y="2775568"/>
        <a:ext cx="555696" cy="555696"/>
      </dsp:txXfrm>
    </dsp:sp>
    <dsp:sp modelId="{FE920B87-CEF4-4A8E-ADD9-473547F432DB}">
      <dsp:nvSpPr>
        <dsp:cNvPr id="0" name=""/>
        <dsp:cNvSpPr/>
      </dsp:nvSpPr>
      <dsp:spPr>
        <a:xfrm>
          <a:off x="80211" y="1405046"/>
          <a:ext cx="785872" cy="785872"/>
        </a:xfrm>
        <a:prstGeom prst="ellipse">
          <a:avLst/>
        </a:prstGeom>
        <a:solidFill>
          <a:srgbClr val="B7AA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Digi Mobile</a:t>
          </a:r>
          <a:endParaRPr lang="en-GB" sz="1100" kern="1200" dirty="0">
            <a:latin typeface="FS Me" pitchFamily="50" charset="0"/>
          </a:endParaRPr>
        </a:p>
      </dsp:txBody>
      <dsp:txXfrm>
        <a:off x="195299" y="1520134"/>
        <a:ext cx="555696" cy="555696"/>
      </dsp:txXfrm>
    </dsp:sp>
    <dsp:sp modelId="{D2E99DA7-6739-470A-9048-45F062CA0F67}">
      <dsp:nvSpPr>
        <dsp:cNvPr id="0" name=""/>
        <dsp:cNvSpPr/>
      </dsp:nvSpPr>
      <dsp:spPr>
        <a:xfrm>
          <a:off x="818136" y="389378"/>
          <a:ext cx="785872" cy="785872"/>
        </a:xfrm>
        <a:prstGeom prst="ellipse">
          <a:avLst/>
        </a:prstGeom>
        <a:solidFill>
          <a:srgbClr val="FFC7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FS Me" pitchFamily="50" charset="0"/>
            </a:rPr>
            <a:t>Tech 4 Execs</a:t>
          </a:r>
          <a:endParaRPr lang="en-GB" sz="1100" kern="1200" dirty="0">
            <a:latin typeface="FS Me" pitchFamily="50" charset="0"/>
          </a:endParaRPr>
        </a:p>
      </dsp:txBody>
      <dsp:txXfrm>
        <a:off x="933224" y="504466"/>
        <a:ext cx="555696" cy="555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B508-DAA0-4EFA-AF0A-01D77846C9A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6EC3-1917-4F10-9689-B328E7B574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6EC3-1917-4F10-9689-B328E7B574A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38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E54E-5499-4B5F-8DB6-14171DE56A1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412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E54E-5499-4B5F-8DB6-14171DE56A1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491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9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E54E-5499-4B5F-8DB6-14171DE56A1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49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E54E-5499-4B5F-8DB6-14171DE56A1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70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B617-EA89-494D-94D7-50B80DC3D7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E54E-5499-4B5F-8DB6-14171DE56A1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70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9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66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3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2"/>
          <p:cNvSpPr/>
          <p:nvPr userDrawn="1"/>
        </p:nvSpPr>
        <p:spPr>
          <a:xfrm>
            <a:off x="-1" y="1"/>
            <a:ext cx="9144001" cy="11937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4" name="Picture 3" descr="WG-foo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312408"/>
            <a:ext cx="8424672" cy="545592"/>
          </a:xfrm>
          <a:prstGeom prst="rect">
            <a:avLst/>
          </a:prstGeom>
        </p:spPr>
      </p:pic>
      <p:pic>
        <p:nvPicPr>
          <p:cNvPr id="6" name="Picture 5" descr="WG-bi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2"/>
          <p:cNvSpPr/>
          <p:nvPr userDrawn="1"/>
        </p:nvSpPr>
        <p:spPr>
          <a:xfrm>
            <a:off x="-1" y="1"/>
            <a:ext cx="9144001" cy="11937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4" name="Picture 3" descr="WG-foo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312408"/>
            <a:ext cx="8424672" cy="545592"/>
          </a:xfrm>
          <a:prstGeom prst="rect">
            <a:avLst/>
          </a:prstGeom>
        </p:spPr>
      </p:pic>
      <p:pic>
        <p:nvPicPr>
          <p:cNvPr id="6" name="Picture 5" descr="WG-bi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2"/>
          <p:cNvSpPr/>
          <p:nvPr userDrawn="1"/>
        </p:nvSpPr>
        <p:spPr>
          <a:xfrm>
            <a:off x="-1" y="1"/>
            <a:ext cx="9144001" cy="11937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4" name="Picture 3" descr="WG-foo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312408"/>
            <a:ext cx="8424672" cy="545592"/>
          </a:xfrm>
          <a:prstGeom prst="rect">
            <a:avLst/>
          </a:prstGeom>
        </p:spPr>
      </p:pic>
      <p:pic>
        <p:nvPicPr>
          <p:cNvPr id="6" name="Picture 5" descr="WG-bi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5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 userDrawn="1"/>
        </p:nvSpPr>
        <p:spPr>
          <a:xfrm rot="2700000">
            <a:off x="3946809" y="-1614709"/>
            <a:ext cx="9787153" cy="5333523"/>
          </a:xfrm>
          <a:prstGeom prst="rect">
            <a:avLst/>
          </a:prstGeom>
          <a:solidFill>
            <a:srgbClr val="B7A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Rectangle 22"/>
          <p:cNvSpPr/>
          <p:nvPr userDrawn="1"/>
        </p:nvSpPr>
        <p:spPr>
          <a:xfrm rot="18900000">
            <a:off x="-1571983" y="-719877"/>
            <a:ext cx="13052254" cy="6272874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3346720" y="-4345860"/>
            <a:ext cx="13346720" cy="16108014"/>
          </a:xfrm>
          <a:prstGeom prst="rect">
            <a:avLst/>
          </a:prstGeom>
          <a:solidFill>
            <a:srgbClr val="9FA5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154160" y="-2214880"/>
            <a:ext cx="14086840" cy="10200640"/>
          </a:xfrm>
          <a:prstGeom prst="rect">
            <a:avLst/>
          </a:prstGeom>
          <a:solidFill>
            <a:srgbClr val="9FA5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-1016781" y="-24254571"/>
            <a:ext cx="11917682" cy="36597880"/>
          </a:xfrm>
          <a:prstGeom prst="rect">
            <a:avLst/>
          </a:prstGeom>
          <a:solidFill>
            <a:srgbClr val="9F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-1228232" y="-5259209"/>
            <a:ext cx="12340584" cy="36597880"/>
          </a:xfrm>
          <a:prstGeom prst="rect">
            <a:avLst/>
          </a:prstGeom>
          <a:solidFill>
            <a:srgbClr val="9F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WG-homesandliv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84" y="282458"/>
            <a:ext cx="2194994" cy="449974"/>
          </a:xfrm>
          <a:prstGeom prst="rect">
            <a:avLst/>
          </a:prstGeom>
        </p:spPr>
      </p:pic>
      <p:pic>
        <p:nvPicPr>
          <p:cNvPr id="25" name="Picture 24" descr="WG_Logo_NO_GRAD_CMYK_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0" y="383778"/>
            <a:ext cx="1548271" cy="4584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136444"/>
            <a:ext cx="7986889" cy="1732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WG-subsidiary-logos RGB_Revised-stacked-Oct16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58" y="5418668"/>
            <a:ext cx="5892143" cy="12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0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2"/>
          <p:cNvSpPr/>
          <p:nvPr userDrawn="1"/>
        </p:nvSpPr>
        <p:spPr>
          <a:xfrm>
            <a:off x="-1" y="1"/>
            <a:ext cx="9144001" cy="11937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4" name="Picture 3" descr="WG-foo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312408"/>
            <a:ext cx="8424672" cy="545592"/>
          </a:xfrm>
          <a:prstGeom prst="rect">
            <a:avLst/>
          </a:prstGeom>
        </p:spPr>
      </p:pic>
      <p:pic>
        <p:nvPicPr>
          <p:cNvPr id="6" name="Picture 5" descr="WG-bi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4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51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24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4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52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7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8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97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C544-660C-4B02-BAF4-CC9C32E7E2D9}" type="datetimeFigureOut">
              <a:rPr lang="en-GB" smtClean="0"/>
              <a:t>13/03/2017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CD1B-01BF-4E3C-9149-7C97A135D6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49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0969" y="4154057"/>
            <a:ext cx="293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Graeme Hamilton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Innovation Manager</a:t>
            </a:r>
          </a:p>
          <a:p>
            <a:r>
              <a:rPr lang="en-US" sz="1200" dirty="0" smtClean="0">
                <a:solidFill>
                  <a:srgbClr val="FFFFFF"/>
                </a:solidFill>
                <a:cs typeface="Arial"/>
              </a:rPr>
              <a:t>9 March 2017</a:t>
            </a:r>
            <a:endParaRPr lang="en-US" sz="1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564904"/>
            <a:ext cx="8856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Connecting the Unconnected</a:t>
            </a:r>
          </a:p>
          <a:p>
            <a:r>
              <a:rPr lang="en-GB" sz="3400" b="1" dirty="0">
                <a:solidFill>
                  <a:schemeClr val="bg1"/>
                </a:solidFill>
              </a:rPr>
              <a:t> </a:t>
            </a:r>
            <a:r>
              <a:rPr lang="en-GB" sz="3400" b="1" dirty="0" smtClean="0">
                <a:solidFill>
                  <a:schemeClr val="bg1"/>
                </a:solidFill>
              </a:rPr>
              <a:t>- looking back, looking forward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76470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Winner, 2014 Connect ICT Awards- Connected </a:t>
            </a:r>
            <a:r>
              <a:rPr lang="en-GB" sz="1000" b="1" dirty="0" smtClean="0">
                <a:solidFill>
                  <a:schemeClr val="bg1"/>
                </a:solidFill>
              </a:rPr>
              <a:t>Citizens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Runner up, 2016 o2 Next Gen awards- innovative applications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Winner CIH Scotland Excellence Awards 2016 - developing skills and capacity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790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09861" y="2322914"/>
            <a:ext cx="6915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Digital Volunteering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267529"/>
            <a:ext cx="6589095" cy="4945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672" y="332655"/>
            <a:ext cx="38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21437"/>
            <a:r>
              <a:rPr lang="en-GB" sz="2400" b="1" dirty="0">
                <a:solidFill>
                  <a:srgbClr val="FFFFFF"/>
                </a:solidFill>
                <a:latin typeface="FS Me" pitchFamily="50" charset="0"/>
                <a:cs typeface="Arial"/>
              </a:rPr>
              <a:t>Partnerships </a:t>
            </a:r>
          </a:p>
        </p:txBody>
      </p:sp>
      <p:pic>
        <p:nvPicPr>
          <p:cNvPr id="11" name="Picture 10" descr="C:\Users\hamiltong\AppData\Local\Microsoft\Windows\Temporary Internet Files\Content.Outlook\7I5STME9\Digital Scotland_logo_CMYK_300dp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672016" cy="5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igital.scvo.org.uk/images/signatories/sq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919262"/>
            <a:ext cx="2103064" cy="11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gital.scvo.org.uk/images/signatories/digital-glasgow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467" y="3069585"/>
            <a:ext cx="2046642" cy="6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gital.scvo.org.uk/images/signatories/glasgow-kelvin-colle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330" y="3753168"/>
            <a:ext cx="14859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lasgow lif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152" y="4793993"/>
            <a:ext cx="222377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06" y="3869424"/>
            <a:ext cx="34150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altLang="en-US" dirty="0" smtClean="0">
                <a:latin typeface="FS Me" pitchFamily="50" charset="0"/>
              </a:rPr>
              <a:t>Community Janitors- employability programme, now extended to all environmental operatives</a:t>
            </a:r>
          </a:p>
          <a:p>
            <a:pPr lvl="1"/>
            <a:endParaRPr lang="en-GB" altLang="en-US" sz="1600" dirty="0">
              <a:latin typeface="FS Me" pitchFamily="50" charset="0"/>
            </a:endParaRPr>
          </a:p>
          <a:p>
            <a:pPr lvl="1"/>
            <a:endParaRPr lang="en-GB" altLang="en-US" dirty="0">
              <a:latin typeface="FS Me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406" y="459389"/>
            <a:ext cx="3339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FF"/>
                </a:solidFill>
                <a:latin typeface="FS Me" pitchFamily="50" charset="0"/>
                <a:cs typeface="Arial"/>
              </a:rPr>
              <a:t>Digital Skills </a:t>
            </a:r>
            <a:r>
              <a:rPr lang="en-US" sz="2400" b="1" dirty="0" smtClean="0">
                <a:solidFill>
                  <a:srgbClr val="FFFFFF"/>
                </a:solidFill>
                <a:latin typeface="FS Me" pitchFamily="50" charset="0"/>
                <a:cs typeface="Arial"/>
              </a:rPr>
              <a:t>with SQA</a:t>
            </a:r>
            <a:endParaRPr lang="en-US" sz="2400" b="1" dirty="0">
              <a:solidFill>
                <a:srgbClr val="FFFFFF"/>
              </a:solidFill>
              <a:latin typeface="FS Me" pitchFamily="50" charset="0"/>
              <a:cs typeface="Arial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12</a:t>
            </a:fld>
            <a:endParaRPr lang="en-GB" sz="1200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6629" y="1555121"/>
            <a:ext cx="4706471" cy="325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1202" y="4941168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altLang="en-US" dirty="0" smtClean="0">
                <a:latin typeface="FS Me" pitchFamily="50" charset="0"/>
              </a:rPr>
              <a:t>Benefits to individual and to all communities in which we work across </a:t>
            </a:r>
            <a:r>
              <a:rPr lang="en-GB" altLang="en-US" dirty="0">
                <a:latin typeface="FS Me" pitchFamily="50" charset="0"/>
              </a:rPr>
              <a:t>S</a:t>
            </a:r>
            <a:r>
              <a:rPr lang="en-GB" altLang="en-US" dirty="0" smtClean="0">
                <a:latin typeface="FS Me" pitchFamily="50" charset="0"/>
              </a:rPr>
              <a:t>cotland</a:t>
            </a:r>
          </a:p>
          <a:p>
            <a:r>
              <a:rPr lang="en-GB" sz="1600" dirty="0">
                <a:latin typeface="FS Me" pitchFamily="50" charset="0"/>
              </a:rPr>
              <a:t>	</a:t>
            </a:r>
            <a:endParaRPr lang="en-GB" altLang="en-US" b="1" dirty="0" smtClean="0">
              <a:latin typeface="Trebuchet MS" pitchFamily="34" charset="0"/>
            </a:endParaRPr>
          </a:p>
        </p:txBody>
      </p:sp>
      <p:pic>
        <p:nvPicPr>
          <p:cNvPr id="8" name="Picture 2" descr="C:\Users\mcouata\AppData\Local\Microsoft\Windows\Temporary Internet Files\Content.IE5\333G87YH\jiri 2[2417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45" y="1668116"/>
            <a:ext cx="3499875" cy="21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6" y="1242347"/>
            <a:ext cx="29464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S Me" pitchFamily="50" charset="0"/>
              </a:rPr>
              <a:t>Digital Participation 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Charter collaboration with SQA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121 or small group coaching</a:t>
            </a:r>
          </a:p>
          <a:p>
            <a:r>
              <a:rPr lang="en-GB" dirty="0">
                <a:latin typeface="FS Me" pitchFamily="50" charset="0"/>
              </a:rPr>
              <a:t> </a:t>
            </a:r>
          </a:p>
          <a:p>
            <a:r>
              <a:rPr lang="en-GB" dirty="0" smtClean="0">
                <a:latin typeface="FS Me" pitchFamily="50" charset="0"/>
              </a:rPr>
              <a:t>Working where it suits the pairing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Developing those skills gaps identified in survey at start of employability programme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Focus on SQA digital learning guides/videos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9414" y="4046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FF"/>
                </a:solidFill>
                <a:latin typeface="FS Me" pitchFamily="50" charset="0"/>
                <a:cs typeface="Arial"/>
              </a:rPr>
              <a:t>How it works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13</a:t>
            </a:fld>
            <a:endParaRPr lang="en-GB" sz="1200" dirty="0">
              <a:latin typeface="Arial"/>
              <a:cs typeface="Arial"/>
            </a:endParaRPr>
          </a:p>
        </p:txBody>
      </p:sp>
      <p:pic>
        <p:nvPicPr>
          <p:cNvPr id="2050" name="Picture 2" descr="C:\Users\hamiltong\AppData\Local\Microsoft\Windows\Temporary Internet Files\Content.Outlook\7I5STME9\IMG-20150422-0183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7419" y="1340768"/>
            <a:ext cx="506104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09861" y="2322914"/>
            <a:ext cx="6915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Our 2017 Strategy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09860" y="2322914"/>
            <a:ext cx="6915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Digi- Know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9191827"/>
              </p:ext>
            </p:extLst>
          </p:nvPr>
        </p:nvGraphicFramePr>
        <p:xfrm>
          <a:off x="1619672" y="1340768"/>
          <a:ext cx="4810125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76672"/>
            <a:ext cx="577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personal  digital skills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426052" y="2239121"/>
            <a:ext cx="6350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Game of Homes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amiltong\AppData\Local\Microsoft\Windows\Temporary Internet Files\Content.Outlook\7I5STME9\20161013_184753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6" y="1196751"/>
            <a:ext cx="9182561" cy="51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amiltong\AppData\Local\Microsoft\Windows\Temporary Internet Files\Content.Outlook\7I5STME9\20161013_185124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" y="1268760"/>
            <a:ext cx="2864915" cy="50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744" y="625942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 and gamification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426052" y="2239121"/>
            <a:ext cx="6350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Digital Service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06" y="459389"/>
            <a:ext cx="643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>
                <a:solidFill>
                  <a:srgbClr val="FFFFFF"/>
                </a:solidFill>
                <a:latin typeface="FS Me" pitchFamily="50" charset="0"/>
                <a:cs typeface="Arial"/>
              </a:rPr>
              <a:t>Our context in Scotland, especially Glasgow</a:t>
            </a:r>
            <a:endParaRPr lang="en-US" altLang="en-US" sz="2400" b="1" dirty="0">
              <a:solidFill>
                <a:srgbClr val="FFFFFF"/>
              </a:solidFill>
              <a:latin typeface="FS Me" pitchFamily="50" charset="0"/>
              <a:cs typeface="Arial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2</a:t>
            </a:fld>
            <a:endParaRPr lang="en-GB" sz="12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074" y="1700808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sz="2000" dirty="0">
                <a:latin typeface="FS Me" pitchFamily="50" charset="0"/>
              </a:rPr>
              <a:t>Strategic link between connectivity, economic growth and citizen participation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sz="2000" dirty="0" smtClean="0">
                <a:latin typeface="FS Me" pitchFamily="50" charset="0"/>
              </a:rPr>
              <a:t>Free public wifi in city centre and other key sites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sz="2000" dirty="0">
                <a:latin typeface="FS Me" pitchFamily="50" charset="0"/>
              </a:rPr>
              <a:t>Over 100 community venues with free wifi, </a:t>
            </a:r>
            <a:r>
              <a:rPr lang="en-GB" altLang="en-US" sz="2000" dirty="0" smtClean="0">
                <a:latin typeface="FS Me" pitchFamily="50" charset="0"/>
              </a:rPr>
              <a:t>access </a:t>
            </a:r>
            <a:r>
              <a:rPr lang="en-GB" altLang="en-US" sz="2000" dirty="0">
                <a:latin typeface="FS Me" pitchFamily="50" charset="0"/>
              </a:rPr>
              <a:t>to </a:t>
            </a:r>
            <a:r>
              <a:rPr lang="en-GB" altLang="en-US" sz="2000" dirty="0" smtClean="0">
                <a:latin typeface="FS Me" pitchFamily="50" charset="0"/>
              </a:rPr>
              <a:t>PCs </a:t>
            </a:r>
            <a:r>
              <a:rPr lang="en-GB" altLang="en-US" sz="2000" dirty="0">
                <a:latin typeface="FS Me" pitchFamily="50" charset="0"/>
              </a:rPr>
              <a:t>and digital skills training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sz="2000" dirty="0" smtClean="0">
                <a:latin typeface="FS Me" pitchFamily="50" charset="0"/>
              </a:rPr>
              <a:t>Increasing internet usage in most deprived communities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sz="2000" dirty="0" smtClean="0">
                <a:latin typeface="FS Me" pitchFamily="50" charset="0"/>
              </a:rPr>
              <a:t>Reliance on mobile phones for broadband connectivity </a:t>
            </a:r>
          </a:p>
        </p:txBody>
      </p:sp>
    </p:spTree>
    <p:extLst>
      <p:ext uri="{BB962C8B-B14F-4D97-AF65-F5344CB8AC3E}">
        <p14:creationId xmlns:p14="http://schemas.microsoft.com/office/powerpoint/2010/main" val="38710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06" y="459389"/>
            <a:ext cx="443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Apps, Websites and things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20</a:t>
            </a:fld>
            <a:endParaRPr lang="en-GB" sz="1200" dirty="0">
              <a:latin typeface="Arial"/>
              <a:cs typeface="Arial"/>
            </a:endParaRPr>
          </a:p>
        </p:txBody>
      </p:sp>
      <p:pic>
        <p:nvPicPr>
          <p:cNvPr id="1026" name="Picture 2" descr="C:\Users\hamiltong\AppData\Local\Microsoft\Windows\Temporary Internet Files\Content.Outlook\7I5STME9\Welcome 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518630" cy="49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oftbunch.com/img/content-manage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67" y="1628800"/>
            <a:ext cx="361790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Projects Live\Digital Inclusion\Project Officer\Capita - Engage App - Keep\Video Demo\Money Advic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75" y="1340768"/>
            <a:ext cx="2455371" cy="49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095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538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First of nine new websites launched February 2017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426052" y="2239121"/>
            <a:ext cx="6350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Our digital future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14" y="1640172"/>
            <a:ext cx="4098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S Me" pitchFamily="50" charset="0"/>
              </a:rPr>
              <a:t>Continuing focus on staff and partner development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Opportunities for customer engagement through varied media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Further development of games and gamification including Scottish Social Services Council (SSSC)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Creation of way-leaves for more direct customer/contractor relationships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Improved digital specification for our new build properties</a:t>
            </a:r>
            <a:endParaRPr lang="en-GB" dirty="0">
              <a:latin typeface="FS Me" pitchFamily="50" charset="0"/>
            </a:endParaRPr>
          </a:p>
          <a:p>
            <a:endParaRPr lang="en-GB" dirty="0">
              <a:latin typeface="FS Me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414" y="336152"/>
            <a:ext cx="669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strategy for the next five years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23</a:t>
            </a:fld>
            <a:endParaRPr lang="en-GB" sz="1200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31006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4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edialibrary/Media/GetImage/2542?imageType=P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052584"/>
            <a:ext cx="3810000" cy="2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couata\AppData\Local\Microsoft\Windows\Temporary Internet Files\Content.IE5\5E2W4KU5\ClickConnect and online services March 2016 16[786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1484784"/>
            <a:ext cx="2713228" cy="34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414" y="1640172"/>
            <a:ext cx="2946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S Me" pitchFamily="50" charset="0"/>
              </a:rPr>
              <a:t>Reaching the last 10%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Addressing low level of usage of public service online channels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Over-reliance on mobile devices / smart phones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Overcoming pricing, bundling and affordability for people on low incomes</a:t>
            </a:r>
          </a:p>
          <a:p>
            <a:endParaRPr lang="en-GB" dirty="0">
              <a:latin typeface="FS Me" pitchFamily="50" charset="0"/>
            </a:endParaRPr>
          </a:p>
          <a:p>
            <a:r>
              <a:rPr lang="en-GB" dirty="0" smtClean="0">
                <a:latin typeface="FS Me" pitchFamily="50" charset="0"/>
              </a:rPr>
              <a:t>Meeting outcomes of our Care strategy</a:t>
            </a:r>
            <a:endParaRPr lang="en-GB" dirty="0">
              <a:latin typeface="FS Me" pitchFamily="50" charset="0"/>
            </a:endParaRPr>
          </a:p>
          <a:p>
            <a:endParaRPr lang="en-GB" dirty="0">
              <a:latin typeface="FS Me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414" y="336152"/>
            <a:ext cx="460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ahead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24</a:t>
            </a:fld>
            <a:endParaRPr lang="en-GB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5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4295"/>
            <a:ext cx="7272807" cy="63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09861" y="2322914"/>
            <a:ext cx="6915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Our 2012 Strategy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06" y="459389"/>
            <a:ext cx="272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FFFFFF"/>
                </a:solidFill>
                <a:latin typeface="FS Me" pitchFamily="50" charset="0"/>
                <a:cs typeface="Arial"/>
              </a:rPr>
              <a:t>Our Digital vision 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4</a:t>
            </a:fld>
            <a:endParaRPr lang="en-GB" sz="12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838565"/>
            <a:ext cx="3672408" cy="345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dirty="0">
                <a:latin typeface="FS Me" pitchFamily="50" charset="0"/>
              </a:rPr>
              <a:t>Affordable internet access in every rented home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dirty="0">
                <a:latin typeface="FS Me" pitchFamily="50" charset="0"/>
              </a:rPr>
              <a:t>All staff and customers digitally enabled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dirty="0">
                <a:latin typeface="FS Me" pitchFamily="50" charset="0"/>
              </a:rPr>
              <a:t>Digitally accessible services for all - customers, suppliers, partners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altLang="en-US" dirty="0">
                <a:latin typeface="FS Me" pitchFamily="50" charset="0"/>
              </a:rPr>
              <a:t>Provision of mature, easy to use online services defined and driven by and with our customers</a:t>
            </a:r>
          </a:p>
        </p:txBody>
      </p:sp>
      <p:pic>
        <p:nvPicPr>
          <p:cNvPr id="6" name="Picture 6" descr="130307GHA-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889125"/>
            <a:ext cx="39290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09861" y="2322914"/>
            <a:ext cx="6915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Digital demonstrator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06" y="459389"/>
            <a:ext cx="512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Digital Demonstrator outcomes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digital-demonstrator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8640960" cy="54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-1" y="1"/>
            <a:ext cx="9144001" cy="6857999"/>
          </a:xfrm>
          <a:prstGeom prst="rect">
            <a:avLst/>
          </a:prstGeom>
          <a:solidFill>
            <a:srgbClr val="3F1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09861" y="2322914"/>
            <a:ext cx="6915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latin typeface="FS Me"/>
                <a:cs typeface="FS Me"/>
              </a:rPr>
              <a:t>Click &amp; Connect</a:t>
            </a:r>
            <a:endParaRPr lang="en-US" sz="6600" b="1" i="1" dirty="0">
              <a:solidFill>
                <a:schemeClr val="bg1"/>
              </a:solidFill>
              <a:latin typeface="FS Me"/>
              <a:cs typeface="FS Me"/>
            </a:endParaRPr>
          </a:p>
        </p:txBody>
      </p:sp>
      <p:pic>
        <p:nvPicPr>
          <p:cNvPr id="7" name="Picture 6" descr="WG-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274466"/>
            <a:ext cx="8431049" cy="429782"/>
          </a:xfrm>
          <a:prstGeom prst="rect">
            <a:avLst/>
          </a:prstGeom>
        </p:spPr>
      </p:pic>
      <p:pic>
        <p:nvPicPr>
          <p:cNvPr id="8" name="Picture 7" descr="WG-b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49" y="350366"/>
            <a:ext cx="1511300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67" y="1445904"/>
            <a:ext cx="373853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sz="2000" dirty="0" smtClean="0">
                <a:latin typeface="FS Me" pitchFamily="50" charset="0"/>
              </a:rPr>
              <a:t>38 </a:t>
            </a:r>
            <a:r>
              <a:rPr lang="en-GB" sz="2000" dirty="0">
                <a:latin typeface="FS Me" pitchFamily="50" charset="0"/>
              </a:rPr>
              <a:t>community learning centres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sz="2000" dirty="0" smtClean="0">
                <a:latin typeface="FS Me" pitchFamily="50" charset="0"/>
              </a:rPr>
              <a:t>Wifi </a:t>
            </a:r>
            <a:r>
              <a:rPr lang="en-GB" sz="2000" dirty="0">
                <a:latin typeface="FS Me" pitchFamily="50" charset="0"/>
              </a:rPr>
              <a:t>and PC access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sz="2000" dirty="0" smtClean="0">
                <a:latin typeface="FS Me" pitchFamily="50" charset="0"/>
              </a:rPr>
              <a:t>Informal </a:t>
            </a:r>
            <a:r>
              <a:rPr lang="en-GB" sz="2000" dirty="0">
                <a:latin typeface="FS Me" pitchFamily="50" charset="0"/>
              </a:rPr>
              <a:t>and formal digital skills training</a:t>
            </a: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sz="2000" dirty="0" smtClean="0">
                <a:latin typeface="FS Me" pitchFamily="50" charset="0"/>
              </a:rPr>
              <a:t>Gateway </a:t>
            </a:r>
            <a:r>
              <a:rPr lang="en-GB" sz="2000" dirty="0">
                <a:latin typeface="FS Me" pitchFamily="50" charset="0"/>
              </a:rPr>
              <a:t>to job seeking support, volunteering, social </a:t>
            </a:r>
            <a:r>
              <a:rPr lang="en-GB" sz="2000" dirty="0" smtClean="0">
                <a:latin typeface="FS Me" pitchFamily="50" charset="0"/>
              </a:rPr>
              <a:t>inclusion; prisoner rehabilitation</a:t>
            </a:r>
            <a:endParaRPr lang="en-GB" sz="2000" dirty="0">
              <a:latin typeface="FS Me" pitchFamily="50" charset="0"/>
            </a:endParaRPr>
          </a:p>
          <a:p>
            <a:pPr>
              <a:spcBef>
                <a:spcPct val="100000"/>
              </a:spcBef>
              <a:spcAft>
                <a:spcPct val="5000"/>
              </a:spcAft>
            </a:pPr>
            <a:r>
              <a:rPr lang="en-GB" sz="2000" dirty="0" smtClean="0">
                <a:latin typeface="FS Me" pitchFamily="50" charset="0"/>
              </a:rPr>
              <a:t>Digital </a:t>
            </a:r>
            <a:r>
              <a:rPr lang="en-GB" sz="2000" dirty="0">
                <a:latin typeface="FS Me" pitchFamily="50" charset="0"/>
              </a:rPr>
              <a:t>access for hardest to reach groups</a:t>
            </a:r>
          </a:p>
          <a:p>
            <a:endParaRPr lang="en-GB" sz="1700" dirty="0"/>
          </a:p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FF"/>
                </a:solidFill>
                <a:latin typeface="FS Me" pitchFamily="50" charset="0"/>
                <a:cs typeface="Arial"/>
              </a:rPr>
              <a:t>Click &amp; Connect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24755" y="6303867"/>
            <a:ext cx="856441" cy="410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386974C-5868-B64A-B88B-E77D49FDE94F}" type="slidenum">
              <a:rPr lang="en-GB" sz="1200" smtClean="0">
                <a:latin typeface="Arial"/>
                <a:cs typeface="Arial"/>
              </a:rPr>
              <a:pPr algn="r">
                <a:defRPr/>
              </a:pPr>
              <a:t>8</a:t>
            </a:fld>
            <a:endParaRPr lang="en-GB" sz="1200" dirty="0">
              <a:latin typeface="Arial"/>
              <a:cs typeface="Arial"/>
            </a:endParaRPr>
          </a:p>
        </p:txBody>
      </p:sp>
      <p:pic>
        <p:nvPicPr>
          <p:cNvPr id="7" name="Picture 5" descr="Click_Connect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492" y="5373216"/>
            <a:ext cx="16478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couata\AppData\Local\Microsoft\Windows\Temporary Internet Files\Content.IE5\5E2W4KU5\GHA ClickConnect and online services March 2016 7[777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325" y="1844824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06" y="459389"/>
            <a:ext cx="372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FFFF"/>
                </a:solidFill>
                <a:latin typeface="FS Me" pitchFamily="50" charset="0"/>
                <a:cs typeface="Arial"/>
              </a:rPr>
              <a:t>Measures of Our Success</a:t>
            </a:r>
            <a:endParaRPr lang="en-US" sz="2400" b="1" dirty="0">
              <a:solidFill>
                <a:srgbClr val="FFFFFF"/>
              </a:solidFill>
              <a:latin typeface="FS Me" pitchFamily="50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28" y="3686729"/>
            <a:ext cx="7562744" cy="2487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28" y="1508102"/>
            <a:ext cx="7562744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438</Words>
  <Application>Microsoft Office PowerPoint</Application>
  <PresentationFormat>On-screen Show (4:3)</PresentationFormat>
  <Paragraphs>115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mcdowalle</dc:creator>
  <cp:lastModifiedBy>hamiltong</cp:lastModifiedBy>
  <cp:revision>31</cp:revision>
  <dcterms:created xsi:type="dcterms:W3CDTF">2016-10-11T11:04:39Z</dcterms:created>
  <dcterms:modified xsi:type="dcterms:W3CDTF">2017-03-13T09:10:35Z</dcterms:modified>
</cp:coreProperties>
</file>